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F12-4569-B578-9C2788502B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F12-4569-B578-9C2788502B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F12-4569-B578-9C2788502B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F12-4569-B578-9C2788502BF9}"/>
              </c:ext>
            </c:extLst>
          </c:dPt>
          <c:cat>
            <c:strRef>
              <c:f>Sheet1!$A$2:$A$5</c:f>
              <c:strCache>
                <c:ptCount val="4"/>
                <c:pt idx="0">
                  <c:v>Math</c:v>
                </c:pt>
                <c:pt idx="1">
                  <c:v>Literature</c:v>
                </c:pt>
                <c:pt idx="2">
                  <c:v>English</c:v>
                </c:pt>
                <c:pt idx="3">
                  <c:v>Science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15</c:v>
                </c:pt>
                <c:pt idx="2">
                  <c:v>9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D6-40C7-A1E0-E1692118BAA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F12-4569-B578-9C2788502B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F12-4569-B578-9C2788502B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F12-4569-B578-9C2788502B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F12-4569-B578-9C2788502BF9}"/>
              </c:ext>
            </c:extLst>
          </c:dPt>
          <c:cat>
            <c:strRef>
              <c:f>Sheet1!$A$2:$A$5</c:f>
              <c:strCache>
                <c:ptCount val="4"/>
                <c:pt idx="0">
                  <c:v>Math</c:v>
                </c:pt>
                <c:pt idx="1">
                  <c:v>Literature</c:v>
                </c:pt>
                <c:pt idx="2">
                  <c:v>English</c:v>
                </c:pt>
                <c:pt idx="3">
                  <c:v>Science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12</c:v>
                </c:pt>
                <c:pt idx="1">
                  <c:v>5</c:v>
                </c:pt>
                <c:pt idx="2">
                  <c:v>11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D6-40C7-A1E0-E1692118BAA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5F12-4569-B578-9C2788502B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5F12-4569-B578-9C2788502B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5F12-4569-B578-9C2788502B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5F12-4569-B578-9C2788502BF9}"/>
              </c:ext>
            </c:extLst>
          </c:dPt>
          <c:cat>
            <c:strRef>
              <c:f>Sheet1!$A$2:$A$5</c:f>
              <c:strCache>
                <c:ptCount val="4"/>
                <c:pt idx="0">
                  <c:v>Math</c:v>
                </c:pt>
                <c:pt idx="1">
                  <c:v>Literature</c:v>
                </c:pt>
                <c:pt idx="2">
                  <c:v>English</c:v>
                </c:pt>
                <c:pt idx="3">
                  <c:v>Science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8</c:v>
                </c:pt>
                <c:pt idx="1">
                  <c:v>1</c:v>
                </c:pt>
                <c:pt idx="2">
                  <c:v>10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D6-40C7-A1E0-E1692118BAA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5F12-4569-B578-9C2788502B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5F12-4569-B578-9C2788502B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5F12-4569-B578-9C2788502B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5F12-4569-B578-9C2788502BF9}"/>
              </c:ext>
            </c:extLst>
          </c:dPt>
          <c:cat>
            <c:strRef>
              <c:f>Sheet1!$A$2:$A$5</c:f>
              <c:strCache>
                <c:ptCount val="4"/>
                <c:pt idx="0">
                  <c:v>Math</c:v>
                </c:pt>
                <c:pt idx="1">
                  <c:v>Literature</c:v>
                </c:pt>
                <c:pt idx="2">
                  <c:v>English</c:v>
                </c:pt>
                <c:pt idx="3">
                  <c:v>Science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D6-40C7-A1E0-E1692118BA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4C1832-A330-4FB5-90F8-2CC022A650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6229C48-749E-4F76-A95F-27C4161F4B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1F522D-9544-40D5-AC5B-97BEB787E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1CF1435-CD60-42F2-A836-2FDC6787A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A748A6E-373B-4279-98C2-C957BE174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1466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A682AD-F673-4803-9CF3-BEFD892E6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588E1D9-AE39-4151-8D21-711B6B2DC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1ABB3C1-68C8-4A62-81DC-838638908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8FFF9AE-EDDB-41D6-A3AB-22A4DE47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C3B641-E74D-48F6-B9C3-5F255819F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045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D20EEB9-17EF-4137-9CA1-F5B3C7B7A5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46870A9-EA7A-4638-9296-B45DBB159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54A7A5-1655-4E51-A0DA-0A201C9D4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DF23BB-C2BF-41BE-8281-7B4570C3F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57AFBE-71DD-498B-B5A5-CC2A47880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386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896E8A-90AF-4B98-8B72-00F58C54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ED6C9D-9FC9-4486-99E0-03D98C6AC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0E3B2A-7372-4C3E-B268-8BCA70753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39CF46-7B7E-40C8-9076-B71D4B653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260B4F-4B97-4D08-8305-517FEFE07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0525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B7C388-2C2E-4232-9DE8-3F503918B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D449CD6-4388-4D07-8BEB-C50AC8ABB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72E829B-9862-4101-B5CD-9B1822BCA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F15AF8C-E141-466F-954A-C5E71CE38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9FC80D-EC3D-471F-AF57-119428AE2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475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65D5C4-D2EE-4DAB-8A8F-1825C8945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55709D9-22C2-4C49-AA33-DE056837FA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3700C02-0274-40DA-8D28-6C84183EE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06B2DA3-A605-49F8-A30E-F21265546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F81A92C-5861-43BB-B97B-B467678B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186EF35-5F5A-4E0E-8C6F-72E2EADD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9623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A79E46-8C0E-4AAA-8F03-CF101D47F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A683348-9F6E-4242-8503-1B30CFC33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32C90A2-7C86-4FE1-BE4D-65883EA67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1894EF6-3557-4C0C-8EBD-769A413FE1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7DF7C35-A8A9-431C-A0CC-97C044B19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56C1037-F2FA-41DC-91FD-E9DD221F2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366090C-9489-4C85-AF93-CA61ACFB5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7BC2FCB-4068-4D9C-B35B-975445461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5353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509623-972B-46CA-B14E-EC067D7F6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D5BD186-73DE-42DD-89AB-E0485FBE8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EBA7C29-BB80-4432-AF84-CC9AEE201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AD39873-56AF-4786-AAA6-360B80041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58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AB7EB0F-D393-42D4-9D68-FC4A29784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5D534A1-53C9-4396-8C50-7BC9278DB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11C25E7-04D0-4140-9687-080FD448C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6461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A31BB8-D56E-4D97-99C8-285EAFE5D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C32F73D-40A9-42EE-90F1-DD1069E19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6D3E62D-BF47-4C2C-9B1B-02E6D6CF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5E8919F-912E-451F-A3BE-EAB5AACFE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15AFE0D-4FBF-497F-AB67-26C14814E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527126A-6902-4715-85AD-43FA0F46B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5901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B1A1EA-0303-48BA-B856-C542F1B0C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C2A3CAE-E9A4-4FFC-977D-509095E31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AA12FEE-0569-4F1B-9383-A06333881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B19DA32-E845-46B0-A4D6-1E2C170A5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B525C1F-1A43-4E2E-9B65-36CC95F56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0E9F900-0E75-4B8E-B1CA-E58C7E122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62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B1F1141-456A-40D1-9603-008A56D39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1687F11-E63B-401C-8305-5FA344D86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A76E69-2E52-4755-8D1C-5E5B383CF6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E7E27-59F0-42F6-BC46-1C83D1BB2CB3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54C0B1F-FFA7-4153-BF4B-3C24FC5C5B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9C76C1-D5B4-41F1-BAD4-476AAE126F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6BD67-2ACD-4387-81B7-51A30EE34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800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表 3">
            <a:extLst>
              <a:ext uri="{FF2B5EF4-FFF2-40B4-BE49-F238E27FC236}">
                <a16:creationId xmlns:a16="http://schemas.microsoft.com/office/drawing/2014/main" id="{337FF8AE-7F8A-4255-A4DB-E6C3595A0C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0728641"/>
              </p:ext>
            </p:extLst>
          </p:nvPr>
        </p:nvGraphicFramePr>
        <p:xfrm>
          <a:off x="2032000" y="1605516"/>
          <a:ext cx="5273869" cy="2919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0856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Windows 用户</cp:lastModifiedBy>
  <cp:revision>5</cp:revision>
  <dcterms:created xsi:type="dcterms:W3CDTF">2019-01-11T01:12:41Z</dcterms:created>
  <dcterms:modified xsi:type="dcterms:W3CDTF">2019-09-06T01:42:55Z</dcterms:modified>
</cp:coreProperties>
</file>