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032" autoAdjust="0"/>
    <p:restoredTop sz="94660"/>
  </p:normalViewPr>
  <p:slideViewPr>
    <p:cSldViewPr snapToGrid="0">
      <p:cViewPr>
        <p:scale>
          <a:sx n="75" d="100"/>
          <a:sy n="75" d="100"/>
        </p:scale>
        <p:origin x="-1800" y="-13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4"/>
                <c:pt idx="0">
                  <c:v>Math</c:v>
                </c:pt>
                <c:pt idx="1">
                  <c:v>Literature</c:v>
                </c:pt>
                <c:pt idx="2">
                  <c:v>English</c:v>
                </c:pt>
                <c:pt idx="3">
                  <c:v>Science</c:v>
                </c:pt>
              </c:strCache>
            </c:strRef>
          </c:cat>
          <c:val>
            <c:numRef>
              <c:f>Sheet1!$B$2:$B$6</c:f>
              <c:numCache>
                <c:formatCode>0_ </c:formatCode>
                <c:ptCount val="5"/>
                <c:pt idx="0">
                  <c:v>10</c:v>
                </c:pt>
                <c:pt idx="1">
                  <c:v>15</c:v>
                </c:pt>
                <c:pt idx="2">
                  <c:v>9</c:v>
                </c:pt>
                <c:pt idx="3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B8C-46DA-A913-32D727A168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4"/>
                <c:pt idx="0">
                  <c:v>Math</c:v>
                </c:pt>
                <c:pt idx="1">
                  <c:v>Literature</c:v>
                </c:pt>
                <c:pt idx="2">
                  <c:v>English</c:v>
                </c:pt>
                <c:pt idx="3">
                  <c:v>Science</c:v>
                </c:pt>
              </c:strCache>
            </c:strRef>
          </c:cat>
          <c:val>
            <c:numRef>
              <c:f>Sheet1!$C$2:$C$6</c:f>
              <c:numCache>
                <c:formatCode>0_ </c:formatCode>
                <c:ptCount val="5"/>
                <c:pt idx="0">
                  <c:v>12</c:v>
                </c:pt>
                <c:pt idx="1">
                  <c:v>5</c:v>
                </c:pt>
                <c:pt idx="2">
                  <c:v>11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B8C-46DA-A913-32D727A168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4"/>
                <c:pt idx="0">
                  <c:v>Math</c:v>
                </c:pt>
                <c:pt idx="1">
                  <c:v>Literature</c:v>
                </c:pt>
                <c:pt idx="2">
                  <c:v>English</c:v>
                </c:pt>
                <c:pt idx="3">
                  <c:v>Science</c:v>
                </c:pt>
              </c:strCache>
            </c:strRef>
          </c:cat>
          <c:val>
            <c:numRef>
              <c:f>Sheet1!$D$2:$D$6</c:f>
              <c:numCache>
                <c:formatCode>0_ </c:formatCode>
                <c:ptCount val="5"/>
                <c:pt idx="0">
                  <c:v>8</c:v>
                </c:pt>
                <c:pt idx="1">
                  <c:v>1</c:v>
                </c:pt>
                <c:pt idx="2">
                  <c:v>10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B8C-46DA-A913-32D727A168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4"/>
                <c:pt idx="0">
                  <c:v>Math</c:v>
                </c:pt>
                <c:pt idx="1">
                  <c:v>Literature</c:v>
                </c:pt>
                <c:pt idx="2">
                  <c:v>English</c:v>
                </c:pt>
                <c:pt idx="3">
                  <c:v>Science</c:v>
                </c:pt>
              </c:strCache>
            </c:strRef>
          </c:cat>
          <c:val>
            <c:numRef>
              <c:f>Sheet1!$E$2:$E$6</c:f>
              <c:numCache>
                <c:formatCode>0_ </c:formatCode>
                <c:ptCount val="5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B8C-46DA-A913-32D727A168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3189504"/>
        <c:axId val="143191040"/>
      </c:radarChart>
      <c:catAx>
        <c:axId val="143189504"/>
        <c:scaling>
          <c:orientation val="minMax"/>
        </c:scaling>
        <c:delete val="0"/>
        <c:axPos val="b"/>
        <c:numFmt formatCode="G/通用格式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43191040"/>
        <c:crosses val="autoZero"/>
        <c:auto val="1"/>
        <c:lblAlgn val="ctr"/>
        <c:lblOffset val="100"/>
        <c:noMultiLvlLbl val="0"/>
      </c:catAx>
      <c:valAx>
        <c:axId val="143191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4318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8722533-F6BF-4721-8FDE-C49B39E79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3C3CC47D-329B-418C-8CEF-1F8F0E41B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7D9B2B0-96AD-433C-9DE8-1136C7D1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5F126F74-420C-4DE1-B5B5-D2F9462E6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F904FC16-4F62-4329-9CB0-77636C325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7490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913D9FC-EEAD-4CBF-ABFD-9E317FB7E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41130B12-C596-4762-B5FA-64D3D2F6D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27348F5A-3705-49BE-83FA-AE4B07435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39BD784-2EB5-4D07-AD12-13A3EC5CA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E8BB422-6733-47DF-ADF9-56BD280D5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374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9B1A87A3-A59D-4645-89D9-1A6ACC01A6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F0225FEF-EA6C-4F33-97C6-F60279F83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63820EC-3A29-48FC-B2D1-9B658BE59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B1EB1D6B-38C3-47FF-A272-E2BC623FC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21916B78-2346-46EA-B220-D35B2BCDD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0060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40141E1-F586-430C-BF4E-DD257F98A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A242C0DC-863B-47DA-B2E9-117F075F0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A2AAAB5-37D1-4E11-BD0E-1FE5E29D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01D9D47-5890-465D-9F76-244FAFE83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ABA5DE2-25FB-425A-832A-D4B955503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916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BF33E63-7A16-4E3C-A11F-9203373A3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BB4B488-6ED5-4316-B72F-A1D45ACC5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CADA7852-6D9B-4679-97FE-2DAF2588B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E643509C-DA6B-4D5E-BC22-AAD0EBD22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1C38E748-03B3-4D5C-B565-F67CA4FBA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312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55D1524-DAAA-49C1-AE8B-38E8B9843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B2B20837-1F5E-46DD-A9F3-0DE1880F8F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A9EABC06-2047-4672-9613-D9FDC1F42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DC13999C-6C8F-433D-9C78-56A885544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FE377EAA-A1F7-4A35-B2DE-4825042C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2ACE3C67-6901-428E-AF0C-93878824D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208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0F2CE10-19C1-4039-B1E7-A9ABB3B44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3322ABFF-815B-488C-814C-27E52541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26CD83F5-56C6-40CC-8C87-22D2C1DC1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78376AED-B337-4A70-99C8-486D91518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78E45D3D-EEED-4D17-A06B-B5A419D4BF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3314B77F-5A88-4222-8855-6FFC81DD0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2B98641B-4010-46E4-81F3-3330B356E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880948BE-5FBB-4A23-A7B7-BFC399AFC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970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CBF205C-7809-4593-9FF6-D11DD15A7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86BBDB6B-C6D3-4158-ADDD-FC6FAFF0C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8EE029DA-1038-4365-B6B5-E750F567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6BD627F7-80ED-4500-98B6-AA72AB17D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888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6BEB7589-07D5-49AC-A02A-BF3F4E54B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7D569571-5CE2-4639-AE54-3FF590AEB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6B4BB6B6-86B1-4A04-9F6D-3E1E2407F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931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06225CB-2001-4938-B9ED-561BDEC49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35A1D2E-FF46-4EE6-8602-9FBA34C71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47774D24-CC46-4EF1-A543-30C9C6D4AC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4FF73CAF-B724-4008-BB54-075A5A844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C921065C-E4B8-41AA-AF67-A215CA08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3CEB1321-5750-4F53-A319-08BEFE875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047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2616AE2-2765-426D-84E7-07583C9FE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04ABF9E3-E66C-4D90-8218-58D33F034F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1CD4B3C7-A185-4FFB-A9AD-294EFE7E1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F6FF603B-E2EF-489C-BF23-E7BE04919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31F1B48C-977F-4D7B-9F67-0E7D619B7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B6808979-533E-4586-A227-C88DAE15E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361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1CC70BCE-48CD-4DFB-8C4D-A68041625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5C75452-4220-42B7-B1FB-F9919CFD2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69B56E30-5502-4AA0-B9DF-22FCFAF7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BE30E-556B-48FA-84E1-FDE55C58BFC6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2F3706B0-E557-4017-9B5C-C69DD049B6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F012616-4778-48D6-AFCF-E2E3E0CE7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55B0E-E602-41AC-A46A-A86D712E7A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44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表 3">
            <a:extLst>
              <a:ext uri="{FF2B5EF4-FFF2-40B4-BE49-F238E27FC236}">
                <a16:creationId xmlns:a16="http://schemas.microsoft.com/office/drawing/2014/main" xmlns="" id="{8A46C031-3FCB-4CF1-850F-C1C9A64E7C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8229745"/>
              </p:ext>
            </p:extLst>
          </p:nvPr>
        </p:nvGraphicFramePr>
        <p:xfrm>
          <a:off x="2032000" y="1297171"/>
          <a:ext cx="7558567" cy="4841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6906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0</Words>
  <Application>Microsoft Office PowerPoint</Application>
  <PresentationFormat>自定义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Windows 用户</cp:lastModifiedBy>
  <cp:revision>6</cp:revision>
  <dcterms:created xsi:type="dcterms:W3CDTF">2019-01-11T01:42:06Z</dcterms:created>
  <dcterms:modified xsi:type="dcterms:W3CDTF">2019-09-06T06:04:53Z</dcterms:modified>
</cp:coreProperties>
</file>