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1.xml" ContentType="application/vnd.openxmlformats-officedocument.them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2D49EDA-C6CD-4B38-8E39-F73A7C43E67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A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621993D-66B5-45C8-97AD-7DE2B16BC58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A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AC20961-46B6-425B-888B-F8970F501807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A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E57A84C-160E-4C54-937B-B012C3366D7D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A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5BE800A-892D-4FE9-ABD6-20D1006AB68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A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8C545EB-ACED-46D3-872F-AC40CD8AE07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A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BDA69A4-CEA3-4E99-818B-646250609CD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A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0A2E2E6-4E2C-4D28-BAE3-A32552B140F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A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BFED116-3C35-46EF-85D2-94F96966FC2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A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2C1EE0A-B504-4D59-BB6A-F5FC30C47BB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A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9EA17F6-0AD4-40E8-AE5B-B9415B06826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A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386B30B-660A-465D-B10A-AD7EC8AE565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A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n-A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AU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A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en-A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AU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A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en-A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5D6B1A08-3B54-4223-A865-BCEDE289D08B}" type="slidenum">
              <a:rPr b="0" lang="en-AU" sz="14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en-A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"/>
          <p:cNvSpPr/>
          <p:nvPr/>
        </p:nvSpPr>
        <p:spPr>
          <a:xfrm>
            <a:off x="1080000" y="1800000"/>
            <a:ext cx="1440000" cy="1080000"/>
          </a:xfrm>
          <a:prstGeom prst="rect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endParaRPr b="0" lang="en-AU" sz="1800" spc="-1" strike="noStrike">
              <a:solidFill>
                <a:srgbClr val="ffffff"/>
              </a:solidFill>
              <a:latin typeface="Arial"/>
            </a:endParaRPr>
          </a:p>
        </p:txBody>
      </p:sp>
      <p:sp useBgFill="1">
        <p:nvSpPr>
          <p:cNvPr id="42" name=""/>
          <p:cNvSpPr/>
          <p:nvPr/>
        </p:nvSpPr>
        <p:spPr>
          <a:xfrm>
            <a:off x="1980000" y="2520000"/>
            <a:ext cx="1800000" cy="1260000"/>
          </a:xfrm>
          <a:prstGeom prst="rect">
            <a:avLst/>
          </a:prstGeom>
          <a:ln w="38160">
            <a:solidFill>
              <a:srgbClr val="f10d0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09080" rIns="109080" tIns="64080" bIns="64080" anchor="ctr">
            <a:noAutofit/>
          </a:bodyPr>
          <a:p>
            <a:pPr algn="ctr"/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Use background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"/>
          <p:cNvSpPr txBox="1"/>
          <p:nvPr/>
        </p:nvSpPr>
        <p:spPr>
          <a:xfrm>
            <a:off x="4860000" y="540000"/>
            <a:ext cx="2520000" cy="1080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Slide fill: none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faf4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"/>
          <p:cNvSpPr/>
          <p:nvPr/>
        </p:nvSpPr>
        <p:spPr>
          <a:xfrm>
            <a:off x="1080000" y="1800000"/>
            <a:ext cx="1440000" cy="1080000"/>
          </a:xfrm>
          <a:prstGeom prst="rect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endParaRPr b="0" lang="en-AU" sz="1800" spc="-1" strike="noStrike">
              <a:solidFill>
                <a:srgbClr val="ffffff"/>
              </a:solidFill>
              <a:latin typeface="Arial"/>
            </a:endParaRPr>
          </a:p>
        </p:txBody>
      </p:sp>
      <p:sp useBgFill="1">
        <p:nvSpPr>
          <p:cNvPr id="45" name=""/>
          <p:cNvSpPr/>
          <p:nvPr/>
        </p:nvSpPr>
        <p:spPr>
          <a:xfrm>
            <a:off x="1980000" y="2520000"/>
            <a:ext cx="1800000" cy="1260000"/>
          </a:xfrm>
          <a:prstGeom prst="rect">
            <a:avLst/>
          </a:prstGeom>
          <a:ln w="38160">
            <a:solidFill>
              <a:srgbClr val="f10d0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09080" rIns="109080" tIns="64080" bIns="64080" anchor="ctr">
            <a:noAutofit/>
          </a:bodyPr>
          <a:p>
            <a:pPr algn="ctr"/>
            <a:r>
              <a:rPr b="0" lang="en-AU" sz="1800" spc="-1" strike="noStrike">
                <a:solidFill>
                  <a:srgbClr val="ffffff"/>
                </a:solidFill>
                <a:latin typeface="Arial"/>
              </a:rPr>
              <a:t>Use background</a:t>
            </a:r>
            <a:endParaRPr b="0" lang="en-AU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6" name=""/>
          <p:cNvSpPr txBox="1"/>
          <p:nvPr/>
        </p:nvSpPr>
        <p:spPr>
          <a:xfrm>
            <a:off x="4860000" y="540000"/>
            <a:ext cx="2520000" cy="1080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n-AU" sz="1800" spc="-1" strike="noStrike">
                <a:solidFill>
                  <a:srgbClr val="ffffff"/>
                </a:solidFill>
                <a:latin typeface="Arial"/>
              </a:rPr>
              <a:t>Slide fill: colour</a:t>
            </a:r>
            <a:endParaRPr b="0" lang="en-AU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Application>LibreOfficeDev/24.2.0.0.alpha0$Linux_X86_64 LibreOffice_project/cea165a3ebdb5f2a2b172004ff1b3848f303d78a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2023-09-12T11:05:12Z</dcterms:created>
  <dc:creator/>
  <dc:description/>
  <dc:language>en-AU</dc:language>
  <cp:lastModifiedBy/>
  <dcterms:modified xsi:type="dcterms:W3CDTF">2023-09-12T11:07:33Z</dcterms:modified>
  <cp:revision>2</cp:revision>
  <dc:subject/>
  <dc:title/>
</cp:coreProperties>
</file>