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2" r:id="rId4"/>
  </p:sldMasterIdLst>
  <p:notesMasterIdLst>
    <p:notesMasterId r:id="rId6"/>
  </p:notesMasterIdLst>
  <p:handoutMasterIdLst>
    <p:handoutMasterId r:id="rId7"/>
  </p:handoutMasterIdLst>
  <p:sldIdLst>
    <p:sldId id="324" r:id="rId5"/>
  </p:sldIdLst>
  <p:sldSz cx="12192000" cy="6858000"/>
  <p:notesSz cx="6858000" cy="9144000"/>
  <p:embeddedFontLst>
    <p:embeddedFont>
      <p:font typeface="Poppins" panose="00000500000000000000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932" userDrawn="1">
          <p15:clr>
            <a:srgbClr val="A4A3A4"/>
          </p15:clr>
        </p15:guide>
        <p15:guide id="2" orient="horz" pos="4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22C"/>
    <a:srgbClr val="D92F43"/>
    <a:srgbClr val="F2D251"/>
    <a:srgbClr val="30BA78"/>
    <a:srgbClr val="2453FF"/>
    <a:srgbClr val="FE7C3F"/>
    <a:srgbClr val="08221E"/>
    <a:srgbClr val="FFFFFF"/>
    <a:srgbClr val="30BA77"/>
    <a:srgbClr val="90E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A6F024-CA18-4764-B9E0-7FAD03B8BA1B}" v="41" dt="2024-02-12T09:55:30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89" autoAdjust="0"/>
    <p:restoredTop sz="97748"/>
  </p:normalViewPr>
  <p:slideViewPr>
    <p:cSldViewPr snapToGrid="0" showGuides="1">
      <p:cViewPr varScale="1">
        <p:scale>
          <a:sx n="179" d="100"/>
          <a:sy n="179" d="100"/>
        </p:scale>
        <p:origin x="224" y="616"/>
      </p:cViewPr>
      <p:guideLst>
        <p:guide pos="932"/>
        <p:guide orient="horz" pos="4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133" d="100"/>
          <a:sy n="133" d="100"/>
        </p:scale>
        <p:origin x="396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1FE79-833D-554D-9BBC-E63CCD6E54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5E16E6-97C7-EE42-896D-D3C3D0156D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415ED-264F-FF46-958E-562BDBE3B629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8B7D7-9C57-9F49-AC9E-907366F6FE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9A464-AC6E-2642-95D4-DC7E78E23B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A3B10-583C-B94D-B167-AB1123A96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9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5CFFD-C28E-4F99-A0AE-37E23A3D8A38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19A10-C191-488C-8380-88750C29A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1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19A10-C191-488C-8380-88750C29A3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1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| Infinity Stream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F286AB20-D00B-5D65-F70B-647309AF28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4290568"/>
            <a:ext cx="12188952" cy="2567432"/>
          </a:xfrm>
          <a:prstGeom prst="rect">
            <a:avLst/>
          </a:prstGeom>
        </p:spPr>
      </p:pic>
      <p:sp>
        <p:nvSpPr>
          <p:cNvPr id="70" name="Text Placeholder 2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997198" y="457201"/>
            <a:ext cx="4462965" cy="1654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1000" cap="all" spc="150" baseline="0">
                <a:solidFill>
                  <a:srgbClr val="30BA77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AU" dirty="0"/>
              <a:t>00 MONTH 2022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A66F9FC-7D33-8D44-A963-E3356064AD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977" y="524244"/>
            <a:ext cx="1907339" cy="632632"/>
          </a:xfrm>
          <a:prstGeom prst="rect">
            <a:avLst/>
          </a:prstGeom>
        </p:spPr>
      </p:pic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0595C55D-B26A-C0F8-5E5C-D3124EB97B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839" y="1564536"/>
            <a:ext cx="8132064" cy="16850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buNone/>
              <a:defRPr sz="60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This is a multi line heading for the title.</a:t>
            </a:r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1F26182C-AEEA-8050-A38F-D7F1D9BA69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3366277"/>
            <a:ext cx="8132064" cy="60247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aseline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166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743342D-0796-F9C6-B77A-90CD3A8C30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350" y="0"/>
            <a:ext cx="12188952" cy="851574"/>
          </a:xfrm>
          <a:prstGeom prst="rect">
            <a:avLst/>
          </a:prstGeom>
        </p:spPr>
      </p:pic>
      <p:sp>
        <p:nvSpPr>
          <p:cNvPr id="3" name="Title Placeholder 22">
            <a:extLst>
              <a:ext uri="{FF2B5EF4-FFF2-40B4-BE49-F238E27FC236}">
                <a16:creationId xmlns:a16="http://schemas.microsoft.com/office/drawing/2014/main" id="{58759C36-EF8B-4B5F-8F31-05A58AE396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3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This is a headline</a:t>
            </a: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101F74DC-1BDB-3D72-0F27-43C7825FD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286135"/>
            <a:ext cx="457200" cy="25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6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34B9114E-5BAF-EAA6-7078-30F7911818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286135"/>
            <a:ext cx="457200" cy="2586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BF75A8-D09A-A855-FD93-AE2901B2EA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6350" y="0"/>
            <a:ext cx="12188952" cy="31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5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tle hall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34B9114E-5BAF-EAA6-7078-30F7911818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286135"/>
            <a:ext cx="457200" cy="2586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BF75A8-D09A-A855-FD93-AE2901B2EA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6350" y="0"/>
            <a:ext cx="12188952" cy="3132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D5C78F-0085-7553-8EA7-17CB7A5489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0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cker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34B9114E-5BAF-EAA6-7078-30F7911818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286135"/>
            <a:ext cx="457200" cy="2586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BF75A8-D09A-A855-FD93-AE2901B2EA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6350" y="0"/>
            <a:ext cx="12188952" cy="313247"/>
          </a:xfrm>
          <a:prstGeom prst="rect">
            <a:avLst/>
          </a:prstGeom>
        </p:spPr>
      </p:pic>
      <p:pic>
        <p:nvPicPr>
          <p:cNvPr id="3" name="Picture 2" descr="An illustration of a hacker working at a laptop.">
            <a:extLst>
              <a:ext uri="{FF2B5EF4-FFF2-40B4-BE49-F238E27FC236}">
                <a16:creationId xmlns:a16="http://schemas.microsoft.com/office/drawing/2014/main" id="{EC87CAC9-A04A-6E9F-E2C2-647DE46338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alphaModFix amt="22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2000"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85"/>
            <a:ext cx="12192000" cy="686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128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B49952-9E57-2675-34C6-CF30DB3182B4}"/>
              </a:ext>
            </a:extLst>
          </p:cNvPr>
          <p:cNvSpPr/>
          <p:nvPr userDrawn="1"/>
        </p:nvSpPr>
        <p:spPr>
          <a:xfrm>
            <a:off x="990600" y="6248400"/>
            <a:ext cx="1066800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3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| Infinity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1ACC082-A99B-3449-8CA4-F3A0D6BE410C}"/>
              </a:ext>
            </a:extLst>
          </p:cNvPr>
          <p:cNvSpPr txBox="1"/>
          <p:nvPr userDrawn="1"/>
        </p:nvSpPr>
        <p:spPr>
          <a:xfrm>
            <a:off x="9170988" y="2641542"/>
            <a:ext cx="228917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SUSE LLC. All Rights Reserved. SUSE and the SUSE logo are registered trademarks of SUSE LLC in the United States and other countries. All third-party trademarks are the property of their respective owners.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3DF57D-FF80-1347-8E0E-B23D401BB2E2}"/>
              </a:ext>
            </a:extLst>
          </p:cNvPr>
          <p:cNvSpPr/>
          <p:nvPr userDrawn="1"/>
        </p:nvSpPr>
        <p:spPr>
          <a:xfrm>
            <a:off x="9191308" y="3623467"/>
            <a:ext cx="2352675" cy="3744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contact SUSE at: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+1 800 796 3700 (U.S./Canada)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F4126A-7F46-E940-A968-BF81BD0AC8F1}"/>
              </a:ext>
            </a:extLst>
          </p:cNvPr>
          <p:cNvSpPr/>
          <p:nvPr userDrawn="1"/>
        </p:nvSpPr>
        <p:spPr>
          <a:xfrm>
            <a:off x="9191308" y="4711644"/>
            <a:ext cx="1738313" cy="625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Frankenstrasse</a:t>
            </a:r>
            <a:r>
              <a:rPr kumimoji="0" lang="en-US" sz="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90461 Nürnberg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www.suse.com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E5AF68-33F6-524E-9983-774F5EE73286}"/>
              </a:ext>
            </a:extLst>
          </p:cNvPr>
          <p:cNvSpPr/>
          <p:nvPr userDrawn="1"/>
        </p:nvSpPr>
        <p:spPr>
          <a:xfrm>
            <a:off x="731838" y="2813447"/>
            <a:ext cx="5355633" cy="1231106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lvl="0"/>
            <a:r>
              <a:rPr lang="en-US" sz="80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6772750-C7C0-2D41-890B-8821CB4137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977" y="525818"/>
            <a:ext cx="1907339" cy="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6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1066800" y="6353889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 dirty="0">
                <a:solidFill>
                  <a:schemeClr val="bg1">
                    <a:lumMod val="6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Copyright © SUSE</a:t>
            </a:r>
          </a:p>
        </p:txBody>
      </p:sp>
      <p:sp>
        <p:nvSpPr>
          <p:cNvPr id="23" name="Title Placeholder 22"/>
          <p:cNvSpPr>
            <a:spLocks noGrp="1"/>
          </p:cNvSpPr>
          <p:nvPr>
            <p:ph type="title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720632" y="1372681"/>
            <a:ext cx="10728326" cy="1516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7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  <p:sldLayoutId id="2147483714" r:id="rId3"/>
    <p:sldLayoutId id="2147483732" r:id="rId4"/>
    <p:sldLayoutId id="2147483731" r:id="rId5"/>
    <p:sldLayoutId id="2147483730" r:id="rId6"/>
    <p:sldLayoutId id="214748372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1000"/>
        </a:spcAft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20650" indent="-120650" algn="l" defTabSz="914400" rtl="0" eaLnBrk="1" latinLnBrk="0" hangingPunct="1">
        <a:lnSpc>
          <a:spcPct val="110000"/>
        </a:lnSpc>
        <a:spcBef>
          <a:spcPts val="10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11430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33463" indent="-119063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90663" indent="-119063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947863" indent="-119063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astle BACK">
            <a:extLst>
              <a:ext uri="{FF2B5EF4-FFF2-40B4-BE49-F238E27FC236}">
                <a16:creationId xmlns:a16="http://schemas.microsoft.com/office/drawing/2014/main" id="{7D752128-6082-9870-6E5C-572C474E8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1" y="847"/>
            <a:ext cx="12214322" cy="6856306"/>
          </a:xfrm>
          <a:prstGeom prst="rect">
            <a:avLst/>
          </a:prstGeom>
        </p:spPr>
      </p:pic>
      <p:pic>
        <p:nvPicPr>
          <p:cNvPr id="16" name="Porticullis">
            <a:extLst>
              <a:ext uri="{FF2B5EF4-FFF2-40B4-BE49-F238E27FC236}">
                <a16:creationId xmlns:a16="http://schemas.microsoft.com/office/drawing/2014/main" id="{A8B7E9DE-CBE3-28FB-FB79-F30924B014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01686" y="897721"/>
            <a:ext cx="3074770" cy="4600936"/>
          </a:xfrm>
          <a:prstGeom prst="rect">
            <a:avLst/>
          </a:prstGeom>
          <a:effectLst/>
        </p:spPr>
      </p:pic>
      <p:sp>
        <p:nvSpPr>
          <p:cNvPr id="2" name="Pillars">
            <a:extLst>
              <a:ext uri="{FF2B5EF4-FFF2-40B4-BE49-F238E27FC236}">
                <a16:creationId xmlns:a16="http://schemas.microsoft.com/office/drawing/2014/main" id="{677151E3-0C5A-6860-68E2-A8BAAC37DF2C}"/>
              </a:ext>
            </a:extLst>
          </p:cNvPr>
          <p:cNvSpPr txBox="1"/>
          <p:nvPr/>
        </p:nvSpPr>
        <p:spPr>
          <a:xfrm>
            <a:off x="3344286" y="0"/>
            <a:ext cx="5503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+mj-lt"/>
              </a:rPr>
              <a:t>Secure Infrastructure • Dynamic Compliance </a:t>
            </a:r>
            <a:r>
              <a:rPr lang="en-US" sz="1200" b="1" dirty="0">
                <a:solidFill>
                  <a:schemeClr val="bg2">
                    <a:alpha val="0"/>
                  </a:schemeClr>
                </a:solidFill>
                <a:latin typeface="+mj-lt"/>
              </a:rPr>
              <a:t>• Zero Trust Practices</a:t>
            </a:r>
          </a:p>
        </p:txBody>
      </p:sp>
      <p:pic>
        <p:nvPicPr>
          <p:cNvPr id="13" name="Castle FRONT">
            <a:extLst>
              <a:ext uri="{FF2B5EF4-FFF2-40B4-BE49-F238E27FC236}">
                <a16:creationId xmlns:a16="http://schemas.microsoft.com/office/drawing/2014/main" id="{056AB741-2A76-625F-E5CD-ACA62F8DD6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88" y="6277"/>
            <a:ext cx="12194976" cy="684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7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50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5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5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2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10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10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32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3" dur="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50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5" dur="5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7" dur="5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32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9" dur="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50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1" dur="5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3" dur="5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2023 SUSE Dark Theme">
  <a:themeElements>
    <a:clrScheme name="SUSE Infinity">
      <a:dk1>
        <a:srgbClr val="000000"/>
      </a:dk1>
      <a:lt1>
        <a:srgbClr val="FFFFFF"/>
      </a:lt1>
      <a:dk2>
        <a:srgbClr val="0C322C"/>
      </a:dk2>
      <a:lt2>
        <a:srgbClr val="EFEFEF"/>
      </a:lt2>
      <a:accent1>
        <a:srgbClr val="30BA78"/>
      </a:accent1>
      <a:accent2>
        <a:srgbClr val="192072"/>
      </a:accent2>
      <a:accent3>
        <a:srgbClr val="2453FF"/>
      </a:accent3>
      <a:accent4>
        <a:srgbClr val="FE7C3F"/>
      </a:accent4>
      <a:accent5>
        <a:srgbClr val="90EBCD"/>
      </a:accent5>
      <a:accent6>
        <a:srgbClr val="A5A5A5"/>
      </a:accent6>
      <a:hlink>
        <a:srgbClr val="ED7D31"/>
      </a:hlink>
      <a:folHlink>
        <a:srgbClr val="FFA56F"/>
      </a:folHlink>
    </a:clrScheme>
    <a:fontScheme name="SUSE Infinity">
      <a:majorFont>
        <a:latin typeface="Poppins Medium"/>
        <a:ea typeface=""/>
        <a:cs typeface=""/>
      </a:majorFont>
      <a:minorFont>
        <a:latin typeface="Poppi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E0B3A27-AEC5-BA4C-BE3C-75421A57443C}" vid="{D98027D3-FF67-8640-ACCE-238CE44460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85C0C18C362341AC2F2BB5F0B2550A" ma:contentTypeVersion="12" ma:contentTypeDescription="Create a new document." ma:contentTypeScope="" ma:versionID="eece9639a049ccadbd4aa76dd2cbff65">
  <xsd:schema xmlns:xsd="http://www.w3.org/2001/XMLSchema" xmlns:xs="http://www.w3.org/2001/XMLSchema" xmlns:p="http://schemas.microsoft.com/office/2006/metadata/properties" xmlns:ns2="0b5d8ded-b735-461b-b806-278bf9fb68ec" xmlns:ns3="8c1a99d6-bff1-4c62-8955-980e3f8dfa86" targetNamespace="http://schemas.microsoft.com/office/2006/metadata/properties" ma:root="true" ma:fieldsID="334b5296cfc8643cfb4d18bd24c44595" ns2:_="" ns3:_="">
    <xsd:import namespace="0b5d8ded-b735-461b-b806-278bf9fb68ec"/>
    <xsd:import namespace="8c1a99d6-bff1-4c62-8955-980e3f8dfa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5d8ded-b735-461b-b806-278bf9fb68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a99d6-bff1-4c62-8955-980e3f8dfa8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2D5C24-A00D-4195-BCC3-19BDD818BEA0}">
  <ds:schemaRefs>
    <ds:schemaRef ds:uri="0b5d8ded-b735-461b-b806-278bf9fb68ec"/>
    <ds:schemaRef ds:uri="8c1a99d6-bff1-4c62-8955-980e3f8dfa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D3C6682-A717-4DEF-A002-EA59B5040EB5}">
  <ds:schemaRefs>
    <ds:schemaRef ds:uri="0b5d8ded-b735-461b-b806-278bf9fb68ec"/>
    <ds:schemaRef ds:uri="8c1a99d6-bff1-4c62-8955-980e3f8dfa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3D228E4-0704-48AB-A5B4-085B844E48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 SUSE Dark Theme</Template>
  <TotalTime>32660</TotalTime>
  <Words>858</Words>
  <Application>Microsoft Office PowerPoint</Application>
  <PresentationFormat>Widescreen</PresentationFormat>
  <Paragraphs>333</Paragraphs>
  <Slides>1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2023 SUSE Dark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Keith Miracle</dc:creator>
  <cp:keywords/>
  <dc:description/>
  <cp:lastModifiedBy>Keith Miracle</cp:lastModifiedBy>
  <cp:revision>52</cp:revision>
  <dcterms:created xsi:type="dcterms:W3CDTF">2023-09-21T20:08:12Z</dcterms:created>
  <dcterms:modified xsi:type="dcterms:W3CDTF">2024-02-12T09:56:30Z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0x0101004E85C0C18C362341AC2F2BB5F0B2550A</vt:lpwstr>
  </property>
</Properties>
</file>