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CC3399"/>
    <a:srgbClr val="FCA82C"/>
    <a:srgbClr val="9EFF29"/>
    <a:srgbClr val="A4660C"/>
    <a:srgbClr val="952F69"/>
    <a:srgbClr val="FF856D"/>
    <a:srgbClr val="FF2549"/>
    <a:srgbClr val="003635"/>
    <a:srgbClr val="00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9" d="100"/>
          <a:sy n="129" d="100"/>
        </p:scale>
        <p:origin x="-348" y="-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3947" y="2418735"/>
            <a:ext cx="7989723" cy="16444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577" y="4063190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17" y="364444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378974"/>
            <a:ext cx="8246070" cy="342162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777" y="465530"/>
            <a:ext cx="670464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777" y="1229055"/>
            <a:ext cx="6704649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5" y="279018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965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6893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965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6893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728" y="2521974"/>
            <a:ext cx="8203575" cy="1364225"/>
          </a:xfrm>
        </p:spPr>
        <p:txBody>
          <a:bodyPr>
            <a:normAutofit/>
          </a:bodyPr>
          <a:lstStyle/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104" y="3892326"/>
            <a:ext cx="8188953" cy="763525"/>
          </a:xfrm>
        </p:spPr>
        <p:txBody>
          <a:bodyPr/>
          <a:lstStyle/>
          <a:p>
            <a:r>
              <a:rPr lang="en-US" dirty="0"/>
              <a:t>FPPT.com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Product 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(16:9)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2018-05-24T10:28:37Z</dcterms:modified>
</cp:coreProperties>
</file>