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C47"/>
    <a:srgbClr val="FF8001"/>
    <a:srgbClr val="5EEC3C"/>
    <a:srgbClr val="FFABC9"/>
    <a:srgbClr val="FF9900"/>
    <a:srgbClr val="FFFF21"/>
    <a:srgbClr val="9900CC"/>
    <a:srgbClr val="D99B01"/>
    <a:srgbClr val="FF66CC"/>
    <a:srgbClr val="FF67A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642" y="6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9B8F21-F2A3-498B-A7D1-10DC7D12A28D}" type="datetimeFigureOut">
              <a:rPr lang="en-US" smtClean="0"/>
              <a:t>2/20/2018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CCAC3F-EAEB-4A73-B4BF-E080E6A64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3950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350B06-B074-48FC-8CFD-53D2CD8FB95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5968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212490" y="2724455"/>
            <a:ext cx="7482545" cy="1527050"/>
          </a:xfr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l">
              <a:defRPr sz="3600">
                <a:solidFill>
                  <a:srgbClr val="FFFF00"/>
                </a:solidFill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2490" y="4251505"/>
            <a:ext cx="7482545" cy="763525"/>
          </a:xfrm>
          <a:noFill/>
        </p:spPr>
        <p:txBody>
          <a:bodyPr>
            <a:normAutofit/>
          </a:bodyPr>
          <a:lstStyle>
            <a:lvl1pPr marL="0" indent="0" algn="l">
              <a:buNone/>
              <a:defRPr sz="2800" b="0" i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 descr="E:\websites\free-power-point-templates\2012\logos.png">
            <a:extLst>
              <a:ext uri="{FF2B5EF4-FFF2-40B4-BE49-F238E27FC236}">
                <a16:creationId xmlns:a16="http://schemas.microsoft.com/office/drawing/2014/main" id="{08B89D22-1D6E-450B-881F-4D2A4C527F7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655770" y="3832068"/>
            <a:ext cx="1463784" cy="526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739290"/>
            <a:ext cx="8246070" cy="739290"/>
          </a:xfrm>
        </p:spPr>
        <p:txBody>
          <a:bodyPr>
            <a:normAutofit/>
          </a:bodyPr>
          <a:lstStyle>
            <a:lvl1pPr algn="l">
              <a:defRPr sz="3600" baseline="0"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6" y="1502815"/>
            <a:ext cx="8246070" cy="3206801"/>
          </a:xfrm>
        </p:spPr>
        <p:txBody>
          <a:bodyPr/>
          <a:lstStyle>
            <a:lvl1pPr algn="l">
              <a:defRPr sz="2800">
                <a:solidFill>
                  <a:schemeClr val="bg1"/>
                </a:solidFill>
              </a:defRPr>
            </a:lvl1pPr>
            <a:lvl2pPr algn="l">
              <a:defRPr>
                <a:solidFill>
                  <a:schemeClr val="bg1"/>
                </a:solidFill>
              </a:defRPr>
            </a:lvl2pPr>
            <a:lvl3pPr algn="l">
              <a:defRPr>
                <a:solidFill>
                  <a:schemeClr val="bg1"/>
                </a:solidFill>
              </a:defRPr>
            </a:lvl3pPr>
            <a:lvl4pPr algn="l">
              <a:defRPr>
                <a:solidFill>
                  <a:schemeClr val="bg1"/>
                </a:solidFill>
              </a:defRPr>
            </a:lvl4pPr>
            <a:lvl5pPr algn="l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4129" y="433880"/>
            <a:ext cx="6260905" cy="572644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4129" y="1198559"/>
            <a:ext cx="6260905" cy="3511061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4" y="891995"/>
            <a:ext cx="8246071" cy="763525"/>
          </a:xfrm>
        </p:spPr>
        <p:txBody>
          <a:bodyPr>
            <a:normAutofit/>
          </a:bodyPr>
          <a:lstStyle>
            <a:lvl1pPr algn="l">
              <a:defRPr sz="3600" baseline="0"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6879" y="1834819"/>
            <a:ext cx="4040188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6879" y="2266339"/>
            <a:ext cx="4040188" cy="2137871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0" y="1834819"/>
            <a:ext cx="4041775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266339"/>
            <a:ext cx="4041775" cy="2137871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1E867DF-3DCA-4725-94F0-F2B6BD747A82}"/>
              </a:ext>
            </a:extLst>
          </p:cNvPr>
          <p:cNvSpPr txBox="1"/>
          <p:nvPr userDrawn="1"/>
        </p:nvSpPr>
        <p:spPr>
          <a:xfrm>
            <a:off x="-9150" y="5213747"/>
            <a:ext cx="87041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This presentation uses a free template provided by FPPT.com</a:t>
            </a:r>
          </a:p>
          <a:p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www.free-power-point-templates.com</a:t>
            </a:r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9785" y="2571750"/>
            <a:ext cx="7482545" cy="1527050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59785" y="3946095"/>
            <a:ext cx="7482545" cy="763525"/>
          </a:xfrm>
        </p:spPr>
        <p:txBody>
          <a:bodyPr>
            <a:normAutofit/>
          </a:bodyPr>
          <a:lstStyle/>
          <a:p>
            <a:r>
              <a:rPr lang="en-US" dirty="0"/>
              <a:t>FPPT.com</a:t>
            </a:r>
          </a:p>
        </p:txBody>
      </p:sp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:\websites\free-power-point-templates\2012\logos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08475" y="2326213"/>
            <a:ext cx="1463784" cy="526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118759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1095</TotalTime>
  <Words>51</Words>
  <Application>Microsoft Office PowerPoint</Application>
  <PresentationFormat>On-screen Show (16:9)</PresentationFormat>
  <Paragraphs>22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Click to edit  Master title style</vt:lpstr>
      <vt:lpstr>Slide Title</vt:lpstr>
      <vt:lpstr>Slide Title</vt:lpstr>
      <vt:lpstr>Slide Title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Julian</dc:creator>
  <cp:lastModifiedBy>Moorche</cp:lastModifiedBy>
  <cp:revision>163</cp:revision>
  <dcterms:created xsi:type="dcterms:W3CDTF">2013-08-21T19:17:07Z</dcterms:created>
  <dcterms:modified xsi:type="dcterms:W3CDTF">2018-02-20T14:50:01Z</dcterms:modified>
</cp:coreProperties>
</file>