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_rels/presentation.xml.rels" ContentType="application/vnd.openxmlformats-package.relationships+xml"/>
  <Override PartName="/ppt/presentation.xml" ContentType="application/vnd.openxmlformats-officedocument.presentationml.presentation.main+xml"/>
  <Override PartName="/ppt/notesSlides/_rels/notesSlide19.xml.rels" ContentType="application/vnd.openxmlformats-package.relationships+xml"/>
  <Override PartName="/ppt/notesSlides/_rels/notesSlide27.xml.rels" ContentType="application/vnd.openxmlformats-package.relationships+xml"/>
  <Override PartName="/ppt/notesSlides/_rels/notesSlide23.xml.rels" ContentType="application/vnd.openxmlformats-package.relationships+xml"/>
  <Override PartName="/ppt/notesSlides/_rels/notesSlide25.xml.rels" ContentType="application/vnd.openxmlformats-package.relationships+xml"/>
  <Override PartName="/ppt/notesSlides/_rels/notesSlide17.xml.rels" ContentType="application/vnd.openxmlformats-package.relationships+xml"/>
  <Override PartName="/ppt/notesSlides/_rels/notesSlide20.xml.rels" ContentType="application/vnd.openxmlformats-package.relationships+xml"/>
  <Override PartName="/ppt/notesSlides/_rels/notesSlide6.xml.rels" ContentType="application/vnd.openxmlformats-package.relationships+xml"/>
  <Override PartName="/ppt/notesSlides/_rels/notesSlide29.xml.rels" ContentType="application/vnd.openxmlformats-package.relationships+xml"/>
  <Override PartName="/ppt/notesSlides/_rels/notesSlide28.xml.rels" ContentType="application/vnd.openxmlformats-package.relationships+xml"/>
  <Override PartName="/ppt/notesSlides/_rels/notesSlide7.xml.rels" ContentType="application/vnd.openxmlformats-package.relationships+xml"/>
  <Override PartName="/ppt/notesSlides/_rels/notesSlide21.xml.rels" ContentType="application/vnd.openxmlformats-package.relationships+xml"/>
  <Override PartName="/ppt/notesSlides/_rels/notesSlide16.xml.rels" ContentType="application/vnd.openxmlformats-package.relationships+xml"/>
  <Override PartName="/ppt/notesSlides/_rels/notesSlide24.xml.rels" ContentType="application/vnd.openxmlformats-package.relationships+xml"/>
  <Override PartName="/ppt/notesSlides/_rels/notesSlide22.xml.rels" ContentType="application/vnd.openxmlformats-package.relationships+xml"/>
  <Override PartName="/ppt/notesSlides/_rels/notesSlide14.xml.rels" ContentType="application/vnd.openxmlformats-package.relationships+xml"/>
  <Override PartName="/ppt/notesSlides/_rels/notesSlide18.xml.rels" ContentType="application/vnd.openxmlformats-package.relationships+xml"/>
  <Override PartName="/ppt/notesSlides/_rels/notesSlide26.xml.rels" ContentType="application/vnd.openxmlformats-package.relationships+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presProps.xml" ContentType="application/vnd.openxmlformats-officedocument.presentationml.presProps+xml"/>
  <Override PartName="/ppt/slideMasters/slideMaster28.xml" ContentType="application/vnd.openxmlformats-officedocument.presentationml.slideMaster+xml"/>
  <Override PartName="/ppt/slideMasters/slideMaster27.xml" ContentType="application/vnd.openxmlformats-officedocument.presentationml.slideMaster+xml"/>
  <Override PartName="/ppt/slideMasters/slideMaster19.xml" ContentType="application/vnd.openxmlformats-officedocument.presentationml.slideMaster+xml"/>
  <Override PartName="/ppt/slideMasters/slideMaster36.xml" ContentType="application/vnd.openxmlformats-officedocument.presentationml.slideMaster+xml"/>
  <Override PartName="/ppt/slideMasters/slideMaster26.xml" ContentType="application/vnd.openxmlformats-officedocument.presentationml.slideMaster+xml"/>
  <Override PartName="/ppt/slideMasters/slideMaster18.xml" ContentType="application/vnd.openxmlformats-officedocument.presentationml.slideMaster+xml"/>
  <Override PartName="/ppt/slideMasters/slideMaster35.xml" ContentType="application/vnd.openxmlformats-officedocument.presentationml.slideMaster+xml"/>
  <Override PartName="/ppt/slideMasters/slideMaster25.xml" ContentType="application/vnd.openxmlformats-officedocument.presentationml.slideMaster+xml"/>
  <Override PartName="/ppt/slideMasters/slideMaster17.xml" ContentType="application/vnd.openxmlformats-officedocument.presentationml.slideMaster+xml"/>
  <Override PartName="/ppt/slideMasters/slideMaster9.xml" ContentType="application/vnd.openxmlformats-officedocument.presentationml.slideMaster+xml"/>
  <Override PartName="/ppt/slideMasters/slideMaster34.xml" ContentType="application/vnd.openxmlformats-officedocument.presentationml.slideMaster+xml"/>
  <Override PartName="/ppt/slideMasters/slideMaster4.xml" ContentType="application/vnd.openxmlformats-officedocument.presentationml.slideMaster+xml"/>
  <Override PartName="/ppt/slideMasters/slideMaster1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_rels/slideMaster8.xml.rels" ContentType="application/vnd.openxmlformats-package.relationships+xml"/>
  <Override PartName="/ppt/slideMasters/_rels/slideMaster33.xml.rels" ContentType="application/vnd.openxmlformats-package.relationships+xml"/>
  <Override PartName="/ppt/slideMasters/_rels/slideMaster16.xml.rels" ContentType="application/vnd.openxmlformats-package.relationships+xml"/>
  <Override PartName="/ppt/slideMasters/_rels/slideMaster7.xml.rels" ContentType="application/vnd.openxmlformats-package.relationships+xml"/>
  <Override PartName="/ppt/slideMasters/_rels/slideMaster24.xml.rels" ContentType="application/vnd.openxmlformats-package.relationships+xml"/>
  <Override PartName="/ppt/slideMasters/_rels/slideMaster40.xml.rels" ContentType="application/vnd.openxmlformats-package.relationships+xml"/>
  <Override PartName="/ppt/slideMasters/_rels/slideMaster23.xml.rels" ContentType="application/vnd.openxmlformats-package.relationships+xml"/>
  <Override PartName="/ppt/slideMasters/_rels/slideMaster32.xml.rels" ContentType="application/vnd.openxmlformats-package.relationships+xml"/>
  <Override PartName="/ppt/slideMasters/_rels/slideMaster15.xml.rels" ContentType="application/vnd.openxmlformats-package.relationships+xml"/>
  <Override PartName="/ppt/slideMasters/_rels/slideMaster6.xml.rels" ContentType="application/vnd.openxmlformats-package.relationships+xml"/>
  <Override PartName="/ppt/slideMasters/_rels/slideMaster11.xml.rels" ContentType="application/vnd.openxmlformats-package.relationships+xml"/>
  <Override PartName="/ppt/slideMasters/_rels/slideMaster26.xml.rels" ContentType="application/vnd.openxmlformats-package.relationships+xml"/>
  <Override PartName="/ppt/slideMasters/_rels/slideMaster34.xml.rels" ContentType="application/vnd.openxmlformats-package.relationships+xml"/>
  <Override PartName="/ppt/slideMasters/_rels/slideMaster17.xml.rels" ContentType="application/vnd.openxmlformats-package.relationships+xml"/>
  <Override PartName="/ppt/slideMasters/_rels/slideMaster25.xml.rels" ContentType="application/vnd.openxmlformats-package.relationships+xml"/>
  <Override PartName="/ppt/slideMasters/_rels/slideMaster18.xml.rels" ContentType="application/vnd.openxmlformats-package.relationships+xml"/>
  <Override PartName="/ppt/slideMasters/_rels/slideMaster35.xml.rels" ContentType="application/vnd.openxmlformats-package.relationships+xml"/>
  <Override PartName="/ppt/slideMasters/_rels/slideMaster27.xml.rels" ContentType="application/vnd.openxmlformats-package.relationships+xml"/>
  <Override PartName="/ppt/slideMasters/_rels/slideMaster9.xml.rels" ContentType="application/vnd.openxmlformats-package.relationships+xml"/>
  <Override PartName="/ppt/slideMasters/_rels/slideMaster19.xml.rels" ContentType="application/vnd.openxmlformats-package.relationships+xml"/>
  <Override PartName="/ppt/slideMasters/_rels/slideMaster36.xml.rels" ContentType="application/vnd.openxmlformats-package.relationships+xml"/>
  <Override PartName="/ppt/slideMasters/_rels/slideMaster28.xml.rels" ContentType="application/vnd.openxmlformats-package.relationships+xml"/>
  <Override PartName="/ppt/slideMasters/_rels/slideMaster10.xml.rels" ContentType="application/vnd.openxmlformats-package.relationships+xml"/>
  <Override PartName="/ppt/slideMasters/_rels/slideMaster12.xml.rels" ContentType="application/vnd.openxmlformats-package.relationships+xml"/>
  <Override PartName="/ppt/slideMasters/_rels/slideMaster20.xml.rels" ContentType="application/vnd.openxmlformats-package.relationships+xml"/>
  <Override PartName="/ppt/slideMasters/_rels/slideMaster5.xml.rels" ContentType="application/vnd.openxmlformats-package.relationships+xml"/>
  <Override PartName="/ppt/slideMasters/_rels/slideMaster21.xml.rels" ContentType="application/vnd.openxmlformats-package.relationships+xml"/>
  <Override PartName="/ppt/slideMasters/_rels/slideMaster13.xml.rels" ContentType="application/vnd.openxmlformats-package.relationships+xml"/>
  <Override PartName="/ppt/slideMasters/_rels/slideMaster30.xml.rels" ContentType="application/vnd.openxmlformats-package.relationships+xml"/>
  <Override PartName="/ppt/slideMasters/_rels/slideMaster22.xml.rels" ContentType="application/vnd.openxmlformats-package.relationships+xml"/>
  <Override PartName="/ppt/slideMasters/_rels/slideMaster31.xml.rels" ContentType="application/vnd.openxmlformats-package.relationships+xml"/>
  <Override PartName="/ppt/slideMasters/_rels/slideMaster14.xml.rels" ContentType="application/vnd.openxmlformats-package.relationships+xml"/>
  <Override PartName="/ppt/slideMasters/_rels/slideMaster37.xml.rels" ContentType="application/vnd.openxmlformats-package.relationships+xml"/>
  <Override PartName="/ppt/slideMasters/_rels/slideMaster1.xml.rels" ContentType="application/vnd.openxmlformats-package.relationships+xml"/>
  <Override PartName="/ppt/slideMasters/_rels/slideMaster29.xml.rels" ContentType="application/vnd.openxmlformats-package.relationships+xml"/>
  <Override PartName="/ppt/slideMasters/_rels/slideMaster3.xml.rels" ContentType="application/vnd.openxmlformats-package.relationships+xml"/>
  <Override PartName="/ppt/slideMasters/_rels/slideMaster39.xml.rels" ContentType="application/vnd.openxmlformats-package.relationships+xml"/>
  <Override PartName="/ppt/slideMasters/_rels/slideMaster38.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slideMaster5.xml" ContentType="application/vnd.openxmlformats-officedocument.presentationml.slideMaster+xml"/>
  <Override PartName="/ppt/slideMasters/slideMaster13.xml" ContentType="application/vnd.openxmlformats-officedocument.presentationml.slideMaster+xml"/>
  <Override PartName="/ppt/slideMasters/slideMaster30.xml" ContentType="application/vnd.openxmlformats-officedocument.presentationml.slideMaster+xml"/>
  <Override PartName="/ppt/slideMasters/slideMaster22.xml" ContentType="application/vnd.openxmlformats-officedocument.presentationml.slideMaster+xml"/>
  <Override PartName="/ppt/slideMasters/slideMaster37.xml" ContentType="application/vnd.openxmlformats-officedocument.presentationml.slideMaster+xml"/>
  <Override PartName="/ppt/slideMasters/slideMaster1.xml" ContentType="application/vnd.openxmlformats-officedocument.presentationml.slideMaster+xml"/>
  <Override PartName="/ppt/slideMasters/slideMaster29.xml" ContentType="application/vnd.openxmlformats-officedocument.presentationml.slideMaster+xml"/>
  <Override PartName="/ppt/slideMasters/slideMaster38.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11.xml" ContentType="application/vnd.openxmlformats-officedocument.presentationml.slideMaster+xml"/>
  <Override PartName="/ppt/slideMasters/slideMaster3.xml" ContentType="application/vnd.openxmlformats-officedocument.presentationml.slideMaster+xml"/>
  <Override PartName="/ppt/slideMasters/slideMaster39.xml" ContentType="application/vnd.openxmlformats-officedocument.presentationml.slideMaster+xml"/>
  <Override PartName="/ppt/slideMasters/slideMaster14.xml" ContentType="application/vnd.openxmlformats-officedocument.presentationml.slideMaster+xml"/>
  <Override PartName="/ppt/slideMasters/slideMaster31.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40.xml" ContentType="application/vnd.openxmlformats-officedocument.presentationml.slideMaster+xml"/>
  <Override PartName="/ppt/slideMasters/slideMaster24.xml" ContentType="application/vnd.openxmlformats-officedocument.presentationml.slideMaster+xml"/>
  <Override PartName="/ppt/slideMasters/slideMaster15.xml" ContentType="application/vnd.openxmlformats-officedocument.presentationml.slideMaster+xml"/>
  <Override PartName="/ppt/slideMasters/slideMaster32.xml" ContentType="application/vnd.openxmlformats-officedocument.presentationml.slideMaster+xml"/>
  <Override PartName="/ppt/slideMasters/slideMaster7.xml" ContentType="application/vnd.openxmlformats-officedocument.presentationml.slideMaster+xml"/>
  <Override PartName="/ppt/slideMasters/slideMaster16.xml" ContentType="application/vnd.openxmlformats-officedocument.presentationml.slideMaster+xml"/>
  <Override PartName="/ppt/slideMasters/slideMaster33.xml" ContentType="application/vnd.openxmlformats-officedocument.presentationml.slideMaster+xml"/>
  <Override PartName="/ppt/slideMasters/slideMaster8.xml" ContentType="application/vnd.openxmlformats-officedocument.presentationml.slideMaster+xml"/>
  <Override PartName="/ppt/slideLayouts/slideLayout250.xml" ContentType="application/vnd.openxmlformats-officedocument.presentationml.slideLayout+xml"/>
  <Override PartName="/ppt/slideLayouts/slideLayout113.xml" ContentType="application/vnd.openxmlformats-officedocument.presentationml.slideLayout+xml"/>
  <Override PartName="/ppt/slideLayouts/slideLayout244.xml" ContentType="application/vnd.openxmlformats-officedocument.presentationml.slideLayout+xml"/>
  <Override PartName="/ppt/slideLayouts/slideLayout107.xml" ContentType="application/vnd.openxmlformats-officedocument.presentationml.slideLayout+xml"/>
  <Override PartName="/ppt/slideLayouts/slideLayout381.xml" ContentType="application/vnd.openxmlformats-officedocument.presentationml.slideLayout+xml"/>
  <Override PartName="/ppt/slideLayouts/slideLayout243.xml" ContentType="application/vnd.openxmlformats-officedocument.presentationml.slideLayout+xml"/>
  <Override PartName="/ppt/slideLayouts/slideLayout106.xml" ContentType="application/vnd.openxmlformats-officedocument.presentationml.slideLayout+xml"/>
  <Override PartName="/ppt/slideLayouts/slideLayout380.xml" ContentType="application/vnd.openxmlformats-officedocument.presentationml.slideLayout+xml"/>
  <Override PartName="/ppt/slideLayouts/slideLayout242.xml" ContentType="application/vnd.openxmlformats-officedocument.presentationml.slideLayout+xml"/>
  <Override PartName="/ppt/slideLayouts/slideLayout105.xml" ContentType="application/vnd.openxmlformats-officedocument.presentationml.slideLayout+xml"/>
  <Override PartName="/ppt/slideLayouts/slideLayout241.xml" ContentType="application/vnd.openxmlformats-officedocument.presentationml.slideLayout+xml"/>
  <Override PartName="/ppt/slideLayouts/slideLayout104.xml" ContentType="application/vnd.openxmlformats-officedocument.presentationml.slideLayout+xml"/>
  <Override PartName="/ppt/slideLayouts/slideLayout240.xml" ContentType="application/vnd.openxmlformats-officedocument.presentationml.slideLayout+xml"/>
  <Override PartName="/ppt/slideLayouts/slideLayout103.xml" ContentType="application/vnd.openxmlformats-officedocument.presentationml.slideLayout+xml"/>
  <Override PartName="/ppt/slideLayouts/slideLayout219.xml" ContentType="application/vnd.openxmlformats-officedocument.presentationml.slideLayout+xml"/>
  <Override PartName="/ppt/slideLayouts/slideLayout356.xml" ContentType="application/vnd.openxmlformats-officedocument.presentationml.slideLayout+xml"/>
  <Override PartName="/ppt/slideLayouts/slideLayout218.xml" ContentType="application/vnd.openxmlformats-officedocument.presentationml.slideLayout+xml"/>
  <Override PartName="/ppt/slideLayouts/slideLayout355.xml" ContentType="application/vnd.openxmlformats-officedocument.presentationml.slideLayout+xml"/>
  <Override PartName="/ppt/slideLayouts/slideLayout217.xml" ContentType="application/vnd.openxmlformats-officedocument.presentationml.slideLayout+xml"/>
  <Override PartName="/ppt/slideLayouts/slideLayout354.xml" ContentType="application/vnd.openxmlformats-officedocument.presentationml.slideLayout+xml"/>
  <Override PartName="/ppt/slideLayouts/slideLayout216.xml" ContentType="application/vnd.openxmlformats-officedocument.presentationml.slideLayout+xml"/>
  <Override PartName="/ppt/slideLayouts/slideLayout353.xml" ContentType="application/vnd.openxmlformats-officedocument.presentationml.slideLayout+xml"/>
  <Override PartName="/ppt/slideLayouts/slideLayout209.xml" ContentType="application/vnd.openxmlformats-officedocument.presentationml.slideLayout+xml"/>
  <Override PartName="/ppt/slideLayouts/slideLayout346.xml" ContentType="application/vnd.openxmlformats-officedocument.presentationml.slideLayout+xml"/>
  <Override PartName="/ppt/slideLayouts/slideLayout208.xml" ContentType="application/vnd.openxmlformats-officedocument.presentationml.slideLayout+xml"/>
  <Override PartName="/ppt/slideLayouts/slideLayout345.xml" ContentType="application/vnd.openxmlformats-officedocument.presentationml.slideLayout+xml"/>
  <Override PartName="/ppt/slideLayouts/slideLayout207.xml" ContentType="application/vnd.openxmlformats-officedocument.presentationml.slideLayout+xml"/>
  <Override PartName="/ppt/slideLayouts/slideLayout344.xml" ContentType="application/vnd.openxmlformats-officedocument.presentationml.slideLayout+xml"/>
  <Override PartName="/ppt/slideLayouts/slideLayout206.xml" ContentType="application/vnd.openxmlformats-officedocument.presentationml.slideLayout+xml"/>
  <Override PartName="/ppt/slideLayouts/slideLayout343.xml" ContentType="application/vnd.openxmlformats-officedocument.presentationml.slideLayout+xml"/>
  <Override PartName="/ppt/slideLayouts/slideLayout480.xml" ContentType="application/vnd.openxmlformats-officedocument.presentationml.slideLayout+xml"/>
  <Override PartName="/ppt/slideLayouts/slideLayout234.xml" ContentType="application/vnd.openxmlformats-officedocument.presentationml.slideLayout+xml"/>
  <Override PartName="/ppt/slideLayouts/slideLayout371.xml" ContentType="application/vnd.openxmlformats-officedocument.presentationml.slideLayout+xml"/>
  <Override PartName="/ppt/slideLayouts/slideLayout198.xml" ContentType="application/vnd.openxmlformats-officedocument.presentationml.slideLayout+xml"/>
  <Override PartName="/ppt/slideLayouts/slideLayout233.xml" ContentType="application/vnd.openxmlformats-officedocument.presentationml.slideLayout+xml"/>
  <Override PartName="/ppt/slideLayouts/slideLayout370.xml" ContentType="application/vnd.openxmlformats-officedocument.presentationml.slideLayout+xml"/>
  <Override PartName="/ppt/slideLayouts/slideLayout197.xml" ContentType="application/vnd.openxmlformats-officedocument.presentationml.slideLayout+xml"/>
  <Override PartName="/ppt/slideLayouts/slideLayout69.xml" ContentType="application/vnd.openxmlformats-officedocument.presentationml.slideLayout+xml"/>
  <Override PartName="/ppt/slideLayouts/slideLayout232.xml" ContentType="application/vnd.openxmlformats-officedocument.presentationml.slideLayout+xml"/>
  <Override PartName="/ppt/slideLayouts/slideLayout196.xml" ContentType="application/vnd.openxmlformats-officedocument.presentationml.slideLayout+xml"/>
  <Override PartName="/ppt/slideLayouts/slideLayout68.xml" ContentType="application/vnd.openxmlformats-officedocument.presentationml.slideLayout+xml"/>
  <Override PartName="/ppt/slideLayouts/slideLayout231.xml" ContentType="application/vnd.openxmlformats-officedocument.presentationml.slideLayout+xml"/>
  <Override PartName="/ppt/slideLayouts/slideLayout195.xml" ContentType="application/vnd.openxmlformats-officedocument.presentationml.slideLayout+xml"/>
  <Override PartName="/ppt/slideLayouts/slideLayout67.xml" ContentType="application/vnd.openxmlformats-officedocument.presentationml.slideLayout+xml"/>
  <Override PartName="/ppt/slideLayouts/slideLayout230.xml" ContentType="application/vnd.openxmlformats-officedocument.presentationml.slideLayout+xml"/>
  <Override PartName="/ppt/slideLayouts/slideLayout194.xml" ContentType="application/vnd.openxmlformats-officedocument.presentationml.slideLayout+xml"/>
  <Override PartName="/ppt/slideLayouts/slideLayout66.xml" ContentType="application/vnd.openxmlformats-officedocument.presentationml.slideLayout+xml"/>
  <Override PartName="/ppt/slideLayouts/slideLayout193.xml" ContentType="application/vnd.openxmlformats-officedocument.presentationml.slideLayout+xml"/>
  <Override PartName="/ppt/slideLayouts/slideLayout65.xml" ContentType="application/vnd.openxmlformats-officedocument.presentationml.slideLayout+xml"/>
  <Override PartName="/ppt/slideLayouts/slideLayout192.xml" ContentType="application/vnd.openxmlformats-officedocument.presentationml.slideLayout+xml"/>
  <Override PartName="/ppt/slideLayouts/slideLayout64.xml" ContentType="application/vnd.openxmlformats-officedocument.presentationml.slideLayout+xml"/>
  <Override PartName="/ppt/slideLayouts/slideLayout224.xml" ContentType="application/vnd.openxmlformats-officedocument.presentationml.slideLayout+xml"/>
  <Override PartName="/ppt/slideLayouts/slideLayout361.xml" ContentType="application/vnd.openxmlformats-officedocument.presentationml.slideLayout+xml"/>
  <Override PartName="/ppt/slideLayouts/slideLayout188.xml" ContentType="application/vnd.openxmlformats-officedocument.presentationml.slideLayout+xml"/>
  <Override PartName="/ppt/slideLayouts/slideLayout223.xml" ContentType="application/vnd.openxmlformats-officedocument.presentationml.slideLayout+xml"/>
  <Override PartName="/ppt/slideLayouts/slideLayout360.xml" ContentType="application/vnd.openxmlformats-officedocument.presentationml.slideLayout+xml"/>
  <Override PartName="/ppt/slideLayouts/slideLayout187.xml" ContentType="application/vnd.openxmlformats-officedocument.presentationml.slideLayout+xml"/>
  <Override PartName="/ppt/slideLayouts/slideLayout59.xml" ContentType="application/vnd.openxmlformats-officedocument.presentationml.slideLayout+xml"/>
  <Override PartName="/ppt/slideLayouts/slideLayout222.xml" ContentType="application/vnd.openxmlformats-officedocument.presentationml.slideLayout+xml"/>
  <Override PartName="/ppt/slideLayouts/slideLayout186.xml" ContentType="application/vnd.openxmlformats-officedocument.presentationml.slideLayout+xml"/>
  <Override PartName="/ppt/slideLayouts/slideLayout58.xml" ContentType="application/vnd.openxmlformats-officedocument.presentationml.slideLayout+xml"/>
  <Override PartName="/ppt/slideLayouts/slideLayout221.xml" ContentType="application/vnd.openxmlformats-officedocument.presentationml.slideLayout+xml"/>
  <Override PartName="/ppt/slideLayouts/slideLayout185.xml" ContentType="application/vnd.openxmlformats-officedocument.presentationml.slideLayout+xml"/>
  <Override PartName="/ppt/slideLayouts/slideLayout57.xml" ContentType="application/vnd.openxmlformats-officedocument.presentationml.slideLayout+xml"/>
  <Override PartName="/ppt/slideLayouts/slideLayout220.xml" ContentType="application/vnd.openxmlformats-officedocument.presentationml.slideLayout+xml"/>
  <Override PartName="/ppt/slideLayouts/slideLayout184.xml" ContentType="application/vnd.openxmlformats-officedocument.presentationml.slideLayout+xml"/>
  <Override PartName="/ppt/slideLayouts/slideLayout56.xml" ContentType="application/vnd.openxmlformats-officedocument.presentationml.slideLayout+xml"/>
  <Override PartName="/ppt/slideLayouts/slideLayout183.xml" ContentType="application/vnd.openxmlformats-officedocument.presentationml.slideLayout+xml"/>
  <Override PartName="/ppt/slideLayouts/slideLayout55.xml" ContentType="application/vnd.openxmlformats-officedocument.presentationml.slideLayout+xml"/>
  <Override PartName="/ppt/slideLayouts/slideLayout182.xml" ContentType="application/vnd.openxmlformats-officedocument.presentationml.slideLayout+xml"/>
  <Override PartName="/ppt/slideLayouts/slideLayout54.xml" ContentType="application/vnd.openxmlformats-officedocument.presentationml.slideLayout+xml"/>
  <Override PartName="/ppt/slideLayouts/slideLayout215.xml" ContentType="application/vnd.openxmlformats-officedocument.presentationml.slideLayout+xml"/>
  <Override PartName="/ppt/slideLayouts/slideLayout352.xml" ContentType="application/vnd.openxmlformats-officedocument.presentationml.slideLayout+xml"/>
  <Override PartName="/ppt/slideLayouts/slideLayout179.xml" ContentType="application/vnd.openxmlformats-officedocument.presentationml.slideLayout+xml"/>
  <Override PartName="/ppt/slideLayouts/slideLayout214.xml" ContentType="application/vnd.openxmlformats-officedocument.presentationml.slideLayout+xml"/>
  <Override PartName="/ppt/slideLayouts/slideLayout351.xml" ContentType="application/vnd.openxmlformats-officedocument.presentationml.slideLayout+xml"/>
  <Override PartName="/ppt/slideLayouts/slideLayout178.xml" ContentType="application/vnd.openxmlformats-officedocument.presentationml.slideLayout+xml"/>
  <Override PartName="/ppt/slideLayouts/slideLayout213.xml" ContentType="application/vnd.openxmlformats-officedocument.presentationml.slideLayout+xml"/>
  <Override PartName="/ppt/slideLayouts/slideLayout350.xml" ContentType="application/vnd.openxmlformats-officedocument.presentationml.slideLayout+xml"/>
  <Override PartName="/ppt/slideLayouts/slideLayout177.xml" ContentType="application/vnd.openxmlformats-officedocument.presentationml.slideLayout+xml"/>
  <Override PartName="/ppt/slideLayouts/slideLayout49.xml" ContentType="application/vnd.openxmlformats-officedocument.presentationml.slideLayout+xml"/>
  <Override PartName="/ppt/slideLayouts/slideLayout212.xml" ContentType="application/vnd.openxmlformats-officedocument.presentationml.slideLayout+xml"/>
  <Override PartName="/ppt/slideLayouts/slideLayout176.xml" ContentType="application/vnd.openxmlformats-officedocument.presentationml.slideLayout+xml"/>
  <Override PartName="/ppt/slideLayouts/slideLayout48.xml" ContentType="application/vnd.openxmlformats-officedocument.presentationml.slideLayout+xml"/>
  <Override PartName="/ppt/slideLayouts/slideLayout211.xml" ContentType="application/vnd.openxmlformats-officedocument.presentationml.slideLayout+xml"/>
  <Override PartName="/ppt/slideLayouts/slideLayout175.xml" ContentType="application/vnd.openxmlformats-officedocument.presentationml.slideLayout+xml"/>
  <Override PartName="/ppt/slideLayouts/slideLayout47.xml" ContentType="application/vnd.openxmlformats-officedocument.presentationml.slideLayout+xml"/>
  <Override PartName="/ppt/slideLayouts/slideLayout210.xml" ContentType="application/vnd.openxmlformats-officedocument.presentationml.slideLayout+xml"/>
  <Override PartName="/ppt/slideLayouts/slideLayout174.xml" ContentType="application/vnd.openxmlformats-officedocument.presentationml.slideLayout+xml"/>
  <Override PartName="/ppt/slideLayouts/slideLayout46.xml" ContentType="application/vnd.openxmlformats-officedocument.presentationml.slideLayout+xml"/>
  <Override PartName="/ppt/slideLayouts/slideLayout173.xml" ContentType="application/vnd.openxmlformats-officedocument.presentationml.slideLayout+xml"/>
  <Override PartName="/ppt/slideLayouts/slideLayout45.xml" ContentType="application/vnd.openxmlformats-officedocument.presentationml.slideLayout+xml"/>
  <Override PartName="/ppt/slideLayouts/slideLayout172.xml" ContentType="application/vnd.openxmlformats-officedocument.presentationml.slideLayout+xml"/>
  <Override PartName="/ppt/slideLayouts/slideLayout44.xml" ContentType="application/vnd.openxmlformats-officedocument.presentationml.slideLayout+xml"/>
  <Override PartName="/ppt/slideLayouts/slideLayout205.xml" ContentType="application/vnd.openxmlformats-officedocument.presentationml.slideLayout+xml"/>
  <Override PartName="/ppt/slideLayouts/slideLayout342.xml" ContentType="application/vnd.openxmlformats-officedocument.presentationml.slideLayout+xml"/>
  <Override PartName="/ppt/slideLayouts/slideLayout169.xml" ContentType="application/vnd.openxmlformats-officedocument.presentationml.slideLayout+xml"/>
  <Override PartName="/ppt/slideLayouts/slideLayout204.xml" ContentType="application/vnd.openxmlformats-officedocument.presentationml.slideLayout+xml"/>
  <Override PartName="/ppt/slideLayouts/slideLayout341.xml" ContentType="application/vnd.openxmlformats-officedocument.presentationml.slideLayout+xml"/>
  <Override PartName="/ppt/slideLayouts/slideLayout168.xml" ContentType="application/vnd.openxmlformats-officedocument.presentationml.slideLayout+xml"/>
  <Override PartName="/ppt/slideLayouts/slideLayout203.xml" ContentType="application/vnd.openxmlformats-officedocument.presentationml.slideLayout+xml"/>
  <Override PartName="/ppt/slideLayouts/slideLayout340.xml" ContentType="application/vnd.openxmlformats-officedocument.presentationml.slideLayout+xml"/>
  <Override PartName="/ppt/slideLayouts/slideLayout167.xml" ContentType="application/vnd.openxmlformats-officedocument.presentationml.slideLayout+xml"/>
  <Override PartName="/ppt/slideLayouts/slideLayout39.xml" ContentType="application/vnd.openxmlformats-officedocument.presentationml.slideLayout+xml"/>
  <Override PartName="/ppt/slideLayouts/slideLayout202.xml" ContentType="application/vnd.openxmlformats-officedocument.presentationml.slideLayout+xml"/>
  <Override PartName="/ppt/slideLayouts/slideLayout166.xml" ContentType="application/vnd.openxmlformats-officedocument.presentationml.slideLayout+xml"/>
  <Override PartName="/ppt/slideLayouts/slideLayout38.xml" ContentType="application/vnd.openxmlformats-officedocument.presentationml.slideLayout+xml"/>
  <Override PartName="/ppt/slideLayouts/slideLayout201.xml" ContentType="application/vnd.openxmlformats-officedocument.presentationml.slideLayout+xml"/>
  <Override PartName="/ppt/slideLayouts/slideLayout165.xml" ContentType="application/vnd.openxmlformats-officedocument.presentationml.slideLayout+xml"/>
  <Override PartName="/ppt/slideLayouts/slideLayout37.xml" ContentType="application/vnd.openxmlformats-officedocument.presentationml.slideLayout+xml"/>
  <Override PartName="/ppt/slideLayouts/slideLayout200.xml" ContentType="application/vnd.openxmlformats-officedocument.presentationml.slideLayout+xml"/>
  <Override PartName="/ppt/slideLayouts/slideLayout164.xml" ContentType="application/vnd.openxmlformats-officedocument.presentationml.slideLayout+xml"/>
  <Override PartName="/ppt/slideLayouts/slideLayout36.xml" ContentType="application/vnd.openxmlformats-officedocument.presentationml.slideLayout+xml"/>
  <Override PartName="/ppt/slideLayouts/slideLayout163.xml" ContentType="application/vnd.openxmlformats-officedocument.presentationml.slideLayout+xml"/>
  <Override PartName="/ppt/slideLayouts/slideLayout35.xml" ContentType="application/vnd.openxmlformats-officedocument.presentationml.slideLayout+xml"/>
  <Override PartName="/ppt/slideLayouts/slideLayout162.xml" ContentType="application/vnd.openxmlformats-officedocument.presentationml.slideLayout+xml"/>
  <Override PartName="/ppt/slideLayouts/slideLayout34.xml" ContentType="application/vnd.openxmlformats-officedocument.presentationml.slideLayout+xml"/>
  <Override PartName="/ppt/slideLayouts/slideLayout159.xml" ContentType="application/vnd.openxmlformats-officedocument.presentationml.slideLayout+xml"/>
  <Override PartName="/ppt/slideLayouts/slideLayout296.xml" ContentType="application/vnd.openxmlformats-officedocument.presentationml.slideLayout+xml"/>
  <Override PartName="/ppt/slideLayouts/slideLayout158.xml" ContentType="application/vnd.openxmlformats-officedocument.presentationml.slideLayout+xml"/>
  <Override PartName="/ppt/slideLayouts/slideLayout295.xml" ContentType="application/vnd.openxmlformats-officedocument.presentationml.slideLayout+xml"/>
  <Override PartName="/ppt/slideLayouts/slideLayout157.xml" ContentType="application/vnd.openxmlformats-officedocument.presentationml.slideLayout+xml"/>
  <Override PartName="/ppt/slideLayouts/slideLayout29.xml" ContentType="application/vnd.openxmlformats-officedocument.presentationml.slideLayout+xml"/>
  <Override PartName="/ppt/slideLayouts/slideLayout294.xml" ContentType="application/vnd.openxmlformats-officedocument.presentationml.slideLayout+xml"/>
  <Override PartName="/ppt/slideLayouts/slideLayout156.xml" ContentType="application/vnd.openxmlformats-officedocument.presentationml.slideLayout+xml"/>
  <Override PartName="/ppt/slideLayouts/slideLayout28.xml" ContentType="application/vnd.openxmlformats-officedocument.presentationml.slideLayout+xml"/>
  <Override PartName="/ppt/slideLayouts/slideLayout293.xml" ContentType="application/vnd.openxmlformats-officedocument.presentationml.slideLayout+xml"/>
  <Override PartName="/ppt/slideLayouts/slideLayout155.xml" ContentType="application/vnd.openxmlformats-officedocument.presentationml.slideLayout+xml"/>
  <Override PartName="/ppt/slideLayouts/slideLayout27.xml" ContentType="application/vnd.openxmlformats-officedocument.presentationml.slideLayout+xml"/>
  <Override PartName="/ppt/slideLayouts/slideLayout292.xml" ContentType="application/vnd.openxmlformats-officedocument.presentationml.slideLayout+xml"/>
  <Override PartName="/ppt/slideLayouts/slideLayout154.xml" ContentType="application/vnd.openxmlformats-officedocument.presentationml.slideLayout+xml"/>
  <Override PartName="/ppt/slideLayouts/slideLayout26.xml" ContentType="application/vnd.openxmlformats-officedocument.presentationml.slideLayout+xml"/>
  <Override PartName="/ppt/slideLayouts/slideLayout291.xml" ContentType="application/vnd.openxmlformats-officedocument.presentationml.slideLayout+xml"/>
  <Override PartName="/ppt/slideLayouts/slideLayout153.xml" ContentType="application/vnd.openxmlformats-officedocument.presentationml.slideLayout+xml"/>
  <Override PartName="/ppt/slideLayouts/slideLayout25.xml" ContentType="application/vnd.openxmlformats-officedocument.presentationml.slideLayout+xml"/>
  <Override PartName="/ppt/slideLayouts/slideLayout290.xml" ContentType="application/vnd.openxmlformats-officedocument.presentationml.slideLayout+xml"/>
  <Override PartName="/ppt/slideLayouts/slideLayout152.xml" ContentType="application/vnd.openxmlformats-officedocument.presentationml.slideLayout+xml"/>
  <Override PartName="/ppt/slideLayouts/slideLayout24.xml" ContentType="application/vnd.openxmlformats-officedocument.presentationml.slideLayout+xml"/>
  <Override PartName="/ppt/slideLayouts/slideLayout149.xml" ContentType="application/vnd.openxmlformats-officedocument.presentationml.slideLayout+xml"/>
  <Override PartName="/ppt/slideLayouts/slideLayout286.xml" ContentType="application/vnd.openxmlformats-officedocument.presentationml.slideLayout+xml"/>
  <Override PartName="/ppt/slideLayouts/slideLayout148.xml" ContentType="application/vnd.openxmlformats-officedocument.presentationml.slideLayout+xml"/>
  <Override PartName="/ppt/slideLayouts/slideLayout285.xml" ContentType="application/vnd.openxmlformats-officedocument.presentationml.slideLayout+xml"/>
  <Override PartName="/ppt/slideLayouts/slideLayout147.xml" ContentType="application/vnd.openxmlformats-officedocument.presentationml.slideLayout+xml"/>
  <Override PartName="/ppt/slideLayouts/slideLayout19.xml" ContentType="application/vnd.openxmlformats-officedocument.presentationml.slideLayout+xml"/>
  <Override PartName="/ppt/slideLayouts/slideLayout284.xml" ContentType="application/vnd.openxmlformats-officedocument.presentationml.slideLayout+xml"/>
  <Override PartName="/ppt/slideLayouts/slideLayout146.xml" ContentType="application/vnd.openxmlformats-officedocument.presentationml.slideLayout+xml"/>
  <Override PartName="/ppt/slideLayouts/slideLayout18.xml" ContentType="application/vnd.openxmlformats-officedocument.presentationml.slideLayout+xml"/>
  <Override PartName="/ppt/slideLayouts/slideLayout283.xml" ContentType="application/vnd.openxmlformats-officedocument.presentationml.slideLayout+xml"/>
  <Override PartName="/ppt/slideLayouts/slideLayout145.xml" ContentType="application/vnd.openxmlformats-officedocument.presentationml.slideLayout+xml"/>
  <Override PartName="/ppt/slideLayouts/slideLayout17.xml" ContentType="application/vnd.openxmlformats-officedocument.presentationml.slideLayout+xml"/>
  <Override PartName="/ppt/slideLayouts/slideLayout282.xml" ContentType="application/vnd.openxmlformats-officedocument.presentationml.slideLayout+xml"/>
  <Override PartName="/ppt/slideLayouts/slideLayout144.xml" ContentType="application/vnd.openxmlformats-officedocument.presentationml.slideLayout+xml"/>
  <Override PartName="/ppt/slideLayouts/slideLayout16.xml" ContentType="application/vnd.openxmlformats-officedocument.presentationml.slideLayout+xml"/>
  <Override PartName="/ppt/slideLayouts/slideLayout281.xml" ContentType="application/vnd.openxmlformats-officedocument.presentationml.slideLayout+xml"/>
  <Override PartName="/ppt/slideLayouts/slideLayout143.xml" ContentType="application/vnd.openxmlformats-officedocument.presentationml.slideLayout+xml"/>
  <Override PartName="/ppt/slideLayouts/slideLayout15.xml" ContentType="application/vnd.openxmlformats-officedocument.presentationml.slideLayout+xml"/>
  <Override PartName="/ppt/slideLayouts/slideLayout280.xml" ContentType="application/vnd.openxmlformats-officedocument.presentationml.slideLayout+xml"/>
  <Override PartName="/ppt/slideLayouts/slideLayout142.xml" ContentType="application/vnd.openxmlformats-officedocument.presentationml.slideLayout+xml"/>
  <Override PartName="/ppt/slideLayouts/slideLayout14.xml" ContentType="application/vnd.openxmlformats-officedocument.presentationml.slideLayout+xml"/>
  <Override PartName="/ppt/slideLayouts/slideLayout139.xml" ContentType="application/vnd.openxmlformats-officedocument.presentationml.slideLayout+xml"/>
  <Override PartName="/ppt/slideLayouts/slideLayout276.xml" ContentType="application/vnd.openxmlformats-officedocument.presentationml.slideLayout+xml"/>
  <Override PartName="/ppt/slideLayouts/slideLayout138.xml" ContentType="application/vnd.openxmlformats-officedocument.presentationml.slideLayout+xml"/>
  <Override PartName="/ppt/slideLayouts/slideLayout275.xml" ContentType="application/vnd.openxmlformats-officedocument.presentationml.slideLayout+xml"/>
  <Override PartName="/ppt/slideLayouts/slideLayout137.xml" ContentType="application/vnd.openxmlformats-officedocument.presentationml.slideLayout+xml"/>
  <Override PartName="/ppt/slideLayouts/slideLayout274.xml" ContentType="application/vnd.openxmlformats-officedocument.presentationml.slideLayout+xml"/>
  <Override PartName="/ppt/slideLayouts/slideLayout136.xml" ContentType="application/vnd.openxmlformats-officedocument.presentationml.slideLayout+xml"/>
  <Override PartName="/ppt/slideLayouts/slideLayout273.xml" ContentType="application/vnd.openxmlformats-officedocument.presentationml.slideLayout+xml"/>
  <Override PartName="/ppt/slideLayouts/slideLayout135.xml" ContentType="application/vnd.openxmlformats-officedocument.presentationml.slideLayout+xml"/>
  <Override PartName="/ppt/slideLayouts/slideLayout272.xml" ContentType="application/vnd.openxmlformats-officedocument.presentationml.slideLayout+xml"/>
  <Override PartName="/ppt/slideLayouts/slideLayout129.xml" ContentType="application/vnd.openxmlformats-officedocument.presentationml.slideLayout+xml"/>
  <Override PartName="/ppt/slideLayouts/slideLayout266.xml" ContentType="application/vnd.openxmlformats-officedocument.presentationml.slideLayout+xml"/>
  <Override PartName="/ppt/slideLayouts/slideLayout128.xml" ContentType="application/vnd.openxmlformats-officedocument.presentationml.slideLayout+xml"/>
  <Override PartName="/ppt/slideLayouts/slideLayout265.xml" ContentType="application/vnd.openxmlformats-officedocument.presentationml.slideLayout+xml"/>
  <Override PartName="/ppt/slideLayouts/slideLayout181.xml" ContentType="application/vnd.openxmlformats-officedocument.presentationml.slideLayout+xml"/>
  <Override PartName="/ppt/slideLayouts/slideLayout53.xml" ContentType="application/vnd.openxmlformats-officedocument.presentationml.slideLayout+xml"/>
  <Override PartName="/ppt/slideLayouts/slideLayout429.xml" ContentType="application/vnd.openxmlformats-officedocument.presentationml.slideLayout+xml"/>
  <Override PartName="/ppt/slideLayouts/slideLayout228.xml" ContentType="application/vnd.openxmlformats-officedocument.presentationml.slideLayout+xml"/>
  <Override PartName="/ppt/slideLayouts/slideLayout365.xml" ContentType="application/vnd.openxmlformats-officedocument.presentationml.slideLayout+xml"/>
  <Override PartName="/ppt/slideLayouts/slideLayout180.xml" ContentType="application/vnd.openxmlformats-officedocument.presentationml.slideLayout+xml"/>
  <Override PartName="/ppt/slideLayouts/slideLayout52.xml" ContentType="application/vnd.openxmlformats-officedocument.presentationml.slideLayout+xml"/>
  <Override PartName="/ppt/slideLayouts/slideLayout428.xml" ContentType="application/vnd.openxmlformats-officedocument.presentationml.slideLayout+xml"/>
  <Override PartName="/ppt/slideLayouts/slideLayout227.xml" ContentType="application/vnd.openxmlformats-officedocument.presentationml.slideLayout+xml"/>
  <Override PartName="/ppt/slideLayouts/slideLayout364.xml" ContentType="application/vnd.openxmlformats-officedocument.presentationml.slideLayout+xml"/>
  <Override PartName="/ppt/slideLayouts/slideLayout102.xml" ContentType="application/vnd.openxmlformats-officedocument.presentationml.slideLayout+xml"/>
  <Override PartName="/ppt/slideLayouts/slideLayout226.xml" ContentType="application/vnd.openxmlformats-officedocument.presentationml.slideLayout+xml"/>
  <Override PartName="/ppt/slideLayouts/slideLayout363.xml" ContentType="application/vnd.openxmlformats-officedocument.presentationml.slideLayout+xml"/>
  <Override PartName="/ppt/slideLayouts/slideLayout101.xml" ContentType="application/vnd.openxmlformats-officedocument.presentationml.slideLayout+xml"/>
  <Override PartName="/ppt/slideLayouts/slideLayout171.xml" ContentType="application/vnd.openxmlformats-officedocument.presentationml.slideLayout+xml"/>
  <Override PartName="/ppt/slideLayouts/slideLayout43.xml" ContentType="application/vnd.openxmlformats-officedocument.presentationml.slideLayout+xml"/>
  <Override PartName="/ppt/slideLayouts/slideLayout419.xml" ContentType="application/vnd.openxmlformats-officedocument.presentationml.slideLayout+xml"/>
  <Override PartName="/ppt/slideLayouts/slideLayout170.xml" ContentType="application/vnd.openxmlformats-officedocument.presentationml.slideLayout+xml"/>
  <Override PartName="/ppt/slideLayouts/slideLayout42.xml" ContentType="application/vnd.openxmlformats-officedocument.presentationml.slideLayout+xml"/>
  <Override PartName="/ppt/slideLayouts/slideLayout418.xml" ContentType="application/vnd.openxmlformats-officedocument.presentationml.slideLayout+xml"/>
  <Override PartName="/ppt/slideLayouts/slideLayout13.xml" ContentType="application/vnd.openxmlformats-officedocument.presentationml.slideLayout+xml"/>
  <Override PartName="/ppt/slideLayouts/slideLayout141.xml" ContentType="application/vnd.openxmlformats-officedocument.presentationml.slideLayout+xml"/>
  <Override PartName="/ppt/slideLayouts/slideLayout225.xml" ContentType="application/vnd.openxmlformats-officedocument.presentationml.slideLayout+xml"/>
  <Override PartName="/ppt/slideLayouts/slideLayout362.xml" ContentType="application/vnd.openxmlformats-officedocument.presentationml.slideLayout+xml"/>
  <Override PartName="/ppt/slideLayouts/slideLayout189.xml" ContentType="application/vnd.openxmlformats-officedocument.presentationml.slideLayout+xml"/>
  <Override PartName="/ppt/slideLayouts/slideLayout100.xml" ContentType="application/vnd.openxmlformats-officedocument.presentationml.slideLayout+xml"/>
  <Override PartName="/ppt/slideLayouts/slideLayout161.xml" ContentType="application/vnd.openxmlformats-officedocument.presentationml.slideLayout+xml"/>
  <Override PartName="/ppt/slideLayouts/slideLayout33.xml" ContentType="application/vnd.openxmlformats-officedocument.presentationml.slideLayout+xml"/>
  <Override PartName="/ppt/slideLayouts/slideLayout409.xml" ContentType="application/vnd.openxmlformats-officedocument.presentationml.slideLayout+xml"/>
  <Override PartName="/ppt/slideLayouts/slideLayout253.xml" ContentType="application/vnd.openxmlformats-officedocument.presentationml.slideLayout+xml"/>
  <Override PartName="/ppt/slideLayouts/slideLayout116.xml" ContentType="application/vnd.openxmlformats-officedocument.presentationml.slideLayout+xml"/>
  <Override PartName="/ppt/slideLayouts/slideLayout390.xml" ContentType="application/vnd.openxmlformats-officedocument.presentationml.slideLayout+xml"/>
  <Override PartName="/ppt/slideLayouts/slideLayout3.xml" ContentType="application/vnd.openxmlformats-officedocument.presentationml.slideLayout+xml"/>
  <Override PartName="/ppt/slideLayouts/slideLayout126.xml" ContentType="application/vnd.openxmlformats-officedocument.presentationml.slideLayout+xml"/>
  <Override PartName="/ppt/slideLayouts/slideLayout263.xml" ContentType="application/vnd.openxmlformats-officedocument.presentationml.slideLayout+xml"/>
  <Override PartName="/ppt/slideLayouts/slideLayout12.xml" ContentType="application/vnd.openxmlformats-officedocument.presentationml.slideLayout+xml"/>
  <Override PartName="/ppt/slideLayouts/slideLayout140.xml" ContentType="application/vnd.openxmlformats-officedocument.presentationml.slideLayout+xml"/>
  <Override PartName="/ppt/slideLayouts/slideLayout98.xml" ContentType="application/vnd.openxmlformats-officedocument.presentationml.slideLayout+xml"/>
  <Override PartName="/ppt/slideLayouts/slideLayout160.xml" ContentType="application/vnd.openxmlformats-officedocument.presentationml.slideLayout+xml"/>
  <Override PartName="/ppt/slideLayouts/slideLayout32.xml" ContentType="application/vnd.openxmlformats-officedocument.presentationml.slideLayout+xml"/>
  <Override PartName="/ppt/slideLayouts/slideLayout408.xml" ContentType="application/vnd.openxmlformats-officedocument.presentationml.slideLayout+xml"/>
  <Override PartName="/ppt/slideLayouts/slideLayout252.xml" ContentType="application/vnd.openxmlformats-officedocument.presentationml.slideLayout+xml"/>
  <Override PartName="/ppt/slideLayouts/slideLayout115.xml" ContentType="application/vnd.openxmlformats-officedocument.presentationml.slideLayout+xml"/>
  <Override PartName="/ppt/slideLayouts/slideLayout2.xml" ContentType="application/vnd.openxmlformats-officedocument.presentationml.slideLayout+xml"/>
  <Override PartName="/ppt/slideLayouts/slideLayout125.xml" ContentType="application/vnd.openxmlformats-officedocument.presentationml.slideLayout+xml"/>
  <Override PartName="/ppt/slideLayouts/slideLayout262.xml" ContentType="application/vnd.openxmlformats-officedocument.presentationml.slideLayout+xml"/>
  <Override PartName="/ppt/slideLayouts/slideLayout11.xml" ContentType="application/vnd.openxmlformats-officedocument.presentationml.slideLayout+xml"/>
  <Override PartName="/ppt/slideLayouts/slideLayout97.xml" ContentType="application/vnd.openxmlformats-officedocument.presentationml.slideLayout+xml"/>
  <Override PartName="/ppt/slideLayouts/slideLayout251.xml" ContentType="application/vnd.openxmlformats-officedocument.presentationml.slideLayout+xml"/>
  <Override PartName="/ppt/slideLayouts/slideLayout114.xml" ContentType="application/vnd.openxmlformats-officedocument.presentationml.slideLayout+xml"/>
  <Override PartName="/ppt/slideLayouts/slideLayout8.xml" ContentType="application/vnd.openxmlformats-officedocument.presentationml.slideLayout+xml"/>
  <Override PartName="/ppt/slideLayouts/slideLayout258.xml" ContentType="application/vnd.openxmlformats-officedocument.presentationml.slideLayout+xml"/>
  <Override PartName="/ppt/slideLayouts/slideLayout395.xml" ContentType="application/vnd.openxmlformats-officedocument.presentationml.slideLayout+xml"/>
  <Override PartName="/ppt/slideLayouts/slideLayout431.xml" ContentType="application/vnd.openxmlformats-officedocument.presentationml.slideLayout+xml"/>
  <Override PartName="/ppt/slideLayouts/slideLayout133.xml" ContentType="application/vnd.openxmlformats-officedocument.presentationml.slideLayout+xml"/>
  <Override PartName="/ppt/slideLayouts/slideLayout270.xml" ContentType="application/vnd.openxmlformats-officedocument.presentationml.slideLayout+xml"/>
  <Override PartName="/ppt/slideLayouts/slideLayout9.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89.xml" ContentType="application/vnd.openxmlformats-officedocument.presentationml.slideLayout+xml"/>
  <Override PartName="/ppt/slideLayouts/slideLayout425.xml" ContentType="application/vnd.openxmlformats-officedocument.presentationml.slideLayout+xml"/>
  <Override PartName="/ppt/slideLayouts/slideLayout305.xml" ContentType="application/vnd.openxmlformats-officedocument.presentationml.slideLayout+xml"/>
  <Override PartName="/ppt/slideLayouts/slideLayout442.xml" ContentType="application/vnd.openxmlformats-officedocument.presentationml.slideLayout+xml"/>
  <Override PartName="/ppt/slideLayouts/slideLayout259.xml" ContentType="application/vnd.openxmlformats-officedocument.presentationml.slideLayout+xml"/>
  <Override PartName="/ppt/slideLayouts/slideLayout396.xml" ContentType="application/vnd.openxmlformats-officedocument.presentationml.slideLayout+xml"/>
  <Override PartName="/ppt/slideLayouts/slideLayout432.xml" ContentType="application/vnd.openxmlformats-officedocument.presentationml.slideLayout+xml"/>
  <Override PartName="/ppt/slideLayouts/slideLayout134.xml" ContentType="application/vnd.openxmlformats-officedocument.presentationml.slideLayout+xml"/>
  <Override PartName="/ppt/slideLayouts/slideLayout271.xml" ContentType="application/vnd.openxmlformats-officedocument.presentationml.slideLayout+xml"/>
  <Override PartName="/ppt/slideLayouts/slideLayout310.xml" ContentType="application/vnd.openxmlformats-officedocument.presentationml.slideLayout+xml"/>
  <Override PartName="/ppt/slideLayouts/slideLayout399.xml" ContentType="application/vnd.openxmlformats-officedocument.presentationml.slideLayout+xml"/>
  <Override PartName="/ppt/slideLayouts/slideLayout435.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03.xml" ContentType="application/vnd.openxmlformats-officedocument.presentationml.slideLayout+xml"/>
  <Override PartName="/ppt/slideLayouts/slideLayout440.xml" ContentType="application/vnd.openxmlformats-officedocument.presentationml.slideLayout+xml"/>
  <Override PartName="/ppt/slideLayouts/slideLayout304.xml" ContentType="application/vnd.openxmlformats-officedocument.presentationml.slideLayout+xml"/>
  <Override PartName="/ppt/slideLayouts/slideLayout441.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400.xml" ContentType="application/vnd.openxmlformats-officedocument.presentationml.slideLayout+xml"/>
  <Override PartName="/ppt/slideLayouts/_rels/slideLayout249.xml.rels" ContentType="application/vnd.openxmlformats-package.relationships+xml"/>
  <Override PartName="/ppt/slideLayouts/_rels/slideLayout386.xml.rels" ContentType="application/vnd.openxmlformats-package.relationships+xml"/>
  <Override PartName="/ppt/slideLayouts/_rels/slideLayout124.xml.rels" ContentType="application/vnd.openxmlformats-package.relationships+xml"/>
  <Override PartName="/ppt/slideLayouts/_rels/slideLayout261.xml.rels" ContentType="application/vnd.openxmlformats-package.relationships+xml"/>
  <Override PartName="/ppt/slideLayouts/_rels/slideLayout99.xml.rels" ContentType="application/vnd.openxmlformats-package.relationships+xml"/>
  <Override PartName="/ppt/slideLayouts/_rels/slideLayout464.xml.rels" ContentType="application/vnd.openxmlformats-package.relationships+xml"/>
  <Override PartName="/ppt/slideLayouts/_rels/slideLayout327.xml.rels" ContentType="application/vnd.openxmlformats-package.relationships+xml"/>
  <Override PartName="/ppt/slideLayouts/_rels/slideLayout10.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257.xml.rels" ContentType="application/vnd.openxmlformats-package.relationships+xml"/>
  <Override PartName="/ppt/slideLayouts/_rels/slideLayout394.xml.rels" ContentType="application/vnd.openxmlformats-package.relationships+xml"/>
  <Override PartName="/ppt/slideLayouts/_rels/slideLayout132.xml.rels" ContentType="application/vnd.openxmlformats-package.relationships+xml"/>
  <Override PartName="/ppt/slideLayouts/_rels/slideLayout119.xml.rels" ContentType="application/vnd.openxmlformats-package.relationships+xml"/>
  <Override PartName="/ppt/slideLayouts/_rels/slideLayout393.xml.rels" ContentType="application/vnd.openxmlformats-package.relationships+xml"/>
  <Override PartName="/ppt/slideLayouts/_rels/slideLayout256.xml.rels" ContentType="application/vnd.openxmlformats-package.relationships+xml"/>
  <Override PartName="/ppt/slideLayouts/_rels/slideLayout118.xml.rels" ContentType="application/vnd.openxmlformats-package.relationships+xml"/>
  <Override PartName="/ppt/slideLayouts/_rels/slideLayout392.xml.rels" ContentType="application/vnd.openxmlformats-package.relationships+xml"/>
  <Override PartName="/ppt/slideLayouts/_rels/slideLayout255.xml.rels" ContentType="application/vnd.openxmlformats-package.relationships+xml"/>
  <Override PartName="/ppt/slideLayouts/_rels/slideLayout117.xml.rels" ContentType="application/vnd.openxmlformats-package.relationships+xml"/>
  <Override PartName="/ppt/slideLayouts/_rels/slideLayout391.xml.rels" ContentType="application/vnd.openxmlformats-package.relationships+xml"/>
  <Override PartName="/ppt/slideLayouts/_rels/slideLayout254.xml.rels" ContentType="application/vnd.openxmlformats-package.relationships+xml"/>
  <Override PartName="/ppt/slideLayouts/_rels/slideLayout127.xml.rels" ContentType="application/vnd.openxmlformats-package.relationships+xml"/>
  <Override PartName="/ppt/slideLayouts/_rels/slideLayout264.xml.rels" ContentType="application/vnd.openxmlformats-package.relationships+xml"/>
  <Override PartName="/ppt/slideLayouts/_rels/slideLayout89.xml.rels" ContentType="application/vnd.openxmlformats-package.relationships+xml"/>
  <Override PartName="/ppt/slideLayouts/_rels/slideLayout317.xml.rels" ContentType="application/vnd.openxmlformats-package.relationships+xml"/>
  <Override PartName="/ppt/slideLayouts/_rels/slideLayout45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79.xml.rels" ContentType="application/vnd.openxmlformats-package.relationships+xml"/>
  <Override PartName="/ppt/slideLayouts/_rels/slideLayout307.xml.rels" ContentType="application/vnd.openxmlformats-package.relationships+xml"/>
  <Override PartName="/ppt/slideLayouts/_rels/slideLayout444.xml.rels" ContentType="application/vnd.openxmlformats-package.relationships+xml"/>
  <Override PartName="/ppt/slideLayouts/_rels/slideLayout248.xml.rels" ContentType="application/vnd.openxmlformats-package.relationships+xml"/>
  <Override PartName="/ppt/slideLayouts/_rels/slideLayout385.xml.rels" ContentType="application/vnd.openxmlformats-package.relationships+xml"/>
  <Override PartName="/ppt/slideLayouts/_rels/slideLayout123.xml.rels" ContentType="application/vnd.openxmlformats-package.relationships+xml"/>
  <Override PartName="/ppt/slideLayouts/_rels/slideLayout260.xml.rels" ContentType="application/vnd.openxmlformats-package.relationships+xml"/>
  <Override PartName="/ppt/slideLayouts/_rels/slideLayout88.xml.rels" ContentType="application/vnd.openxmlformats-package.relationships+xml"/>
  <Override PartName="/ppt/slideLayouts/_rels/slideLayout316.xml.rels" ContentType="application/vnd.openxmlformats-package.relationships+xml"/>
  <Override PartName="/ppt/slideLayouts/_rels/slideLayout453.xml.rels" ContentType="application/vnd.openxmlformats-package.relationships+xml"/>
  <Override PartName="/ppt/slideLayouts/_rels/slideLayout239.xml.rels" ContentType="application/vnd.openxmlformats-package.relationships+xml"/>
  <Override PartName="/ppt/slideLayouts/_rels/slideLayout376.xml.rels" ContentType="application/vnd.openxmlformats-package.relationships+xml"/>
  <Override PartName="/ppt/slideLayouts/_rels/slideLayout74.xml.rels" ContentType="application/vnd.openxmlformats-package.relationships+xml"/>
  <Override PartName="/ppt/slideLayouts/_rels/slideLayout302.xml.rels" ContentType="application/vnd.openxmlformats-package.relationships+xml"/>
  <Override PartName="/ppt/slideLayouts/_rels/slideLayout75.xml.rels" ContentType="application/vnd.openxmlformats-package.relationships+xml"/>
  <Override PartName="/ppt/slideLayouts/_rels/slideLayout440.xml.rels" ContentType="application/vnd.openxmlformats-package.relationships+xml"/>
  <Override PartName="/ppt/slideLayouts/_rels/slideLayout303.xml.rels" ContentType="application/vnd.openxmlformats-package.relationships+xml"/>
  <Override PartName="/ppt/slideLayouts/_rels/slideLayout130.xml.rels" ContentType="application/vnd.openxmlformats-package.relationships+xml"/>
  <Override PartName="/ppt/slideLayouts/_rels/slideLayout416.xml.rels" ContentType="application/vnd.openxmlformats-package.relationships+xml"/>
  <Override PartName="/ppt/slideLayouts/_rels/slideLayout372.xml.rels" ContentType="application/vnd.openxmlformats-package.relationships+xml"/>
  <Override PartName="/ppt/slideLayouts/_rels/slideLayout235.xml.rels" ContentType="application/vnd.openxmlformats-package.relationships+xml"/>
  <Override PartName="/ppt/slideLayouts/_rels/slideLayout469.xml.rels" ContentType="application/vnd.openxmlformats-package.relationships+xml"/>
  <Override PartName="/ppt/slideLayouts/_rels/slideLayout76.xml.rels" ContentType="application/vnd.openxmlformats-package.relationships+xml"/>
  <Override PartName="/ppt/slideLayouts/_rels/slideLayout441.xml.rels" ContentType="application/vnd.openxmlformats-package.relationships+xml"/>
  <Override PartName="/ppt/slideLayouts/_rels/slideLayout304.xml.rels" ContentType="application/vnd.openxmlformats-package.relationships+xml"/>
  <Override PartName="/ppt/slideLayouts/_rels/slideLayout108.xml.rels" ContentType="application/vnd.openxmlformats-package.relationships+xml"/>
  <Override PartName="/ppt/slideLayouts/_rels/slideLayout382.xml.rels" ContentType="application/vnd.openxmlformats-package.relationships+xml"/>
  <Override PartName="/ppt/slideLayouts/_rels/slideLayout245.xml.rels" ContentType="application/vnd.openxmlformats-package.relationships+xml"/>
  <Override PartName="/ppt/slideLayouts/_rels/slideLayout131.xml.rels" ContentType="application/vnd.openxmlformats-package.relationships+xml"/>
  <Override PartName="/ppt/slideLayouts/_rels/slideLayout417.xml.rels" ContentType="application/vnd.openxmlformats-package.relationships+xml"/>
  <Override PartName="/ppt/slideLayouts/_rels/slideLayout199.xml.rels" ContentType="application/vnd.openxmlformats-package.relationships+xml"/>
  <Override PartName="/ppt/slideLayouts/_rels/slideLayout110.xml.rels" ContentType="application/vnd.openxmlformats-package.relationships+xml"/>
  <Override PartName="/ppt/slideLayouts/_rels/slideLayout84.xml.rels" ContentType="application/vnd.openxmlformats-package.relationships+xml"/>
  <Override PartName="/ppt/slideLayouts/_rels/slideLayout312.xml.rels" ContentType="application/vnd.openxmlformats-package.relationships+xml"/>
  <Override PartName="/ppt/slideLayouts/_rels/slideLayout373.xml.rels" ContentType="application/vnd.openxmlformats-package.relationships+xml"/>
  <Override PartName="/ppt/slideLayouts/_rels/slideLayout236.xml.rels" ContentType="application/vnd.openxmlformats-package.relationships+xml"/>
  <Override PartName="/ppt/slideLayouts/_rels/slideLayout406.xml.rels" ContentType="application/vnd.openxmlformats-package.relationships+xml"/>
  <Override PartName="/ppt/slideLayouts/_rels/slideLayout120.xml.rels" ContentType="application/vnd.openxmlformats-package.relationships+xml"/>
  <Override PartName="/ppt/slideLayouts/_rels/slideLayout94.xml.rels" ContentType="application/vnd.openxmlformats-package.relationships+xml"/>
  <Override PartName="/ppt/slideLayouts/_rels/slideLayout322.xml.rels" ContentType="application/vnd.openxmlformats-package.relationships+xml"/>
  <Override PartName="/ppt/slideLayouts/_rels/slideLayout77.xml.rels" ContentType="application/vnd.openxmlformats-package.relationships+xml"/>
  <Override PartName="/ppt/slideLayouts/_rels/slideLayout442.xml.rels" ContentType="application/vnd.openxmlformats-package.relationships+xml"/>
  <Override PartName="/ppt/slideLayouts/_rels/slideLayout305.xml.rels" ContentType="application/vnd.openxmlformats-package.relationships+xml"/>
  <Override PartName="/ppt/slideLayouts/_rels/slideLayout109.xml.rels" ContentType="application/vnd.openxmlformats-package.relationships+xml"/>
  <Override PartName="/ppt/slideLayouts/_rels/slideLayout383.xml.rels" ContentType="application/vnd.openxmlformats-package.relationships+xml"/>
  <Override PartName="/ppt/slideLayouts/_rels/slideLayout246.xml.rels" ContentType="application/vnd.openxmlformats-package.relationships+xml"/>
  <Override PartName="/ppt/slideLayouts/_rels/slideLayout111.xml.rels" ContentType="application/vnd.openxmlformats-package.relationships+xml"/>
  <Override PartName="/ppt/slideLayouts/_rels/slideLayout85.xml.rels" ContentType="application/vnd.openxmlformats-package.relationships+xml"/>
  <Override PartName="/ppt/slideLayouts/_rels/slideLayout450.xml.rels" ContentType="application/vnd.openxmlformats-package.relationships+xml"/>
  <Override PartName="/ppt/slideLayouts/_rels/slideLayout313.xml.rels" ContentType="application/vnd.openxmlformats-package.relationships+xml"/>
  <Override PartName="/ppt/slideLayouts/_rels/slideLayout407.xml.rels" ContentType="application/vnd.openxmlformats-package.relationships+xml"/>
  <Override PartName="/ppt/slideLayouts/_rels/slideLayout121.xml.rels" ContentType="application/vnd.openxmlformats-package.relationships+xml"/>
  <Override PartName="/ppt/slideLayouts/_rels/slideLayout95.xml.rels" ContentType="application/vnd.openxmlformats-package.relationships+xml"/>
  <Override PartName="/ppt/slideLayouts/_rels/slideLayout460.xml.rels" ContentType="application/vnd.openxmlformats-package.relationships+xml"/>
  <Override PartName="/ppt/slideLayouts/_rels/slideLayout323.xml.rels" ContentType="application/vnd.openxmlformats-package.relationships+xml"/>
  <Override PartName="/ppt/slideLayouts/_rels/slideLayout229.xml.rels" ContentType="application/vnd.openxmlformats-package.relationships+xml"/>
  <Override PartName="/ppt/slideLayouts/_rels/slideLayout366.xml.rels" ContentType="application/vnd.openxmlformats-package.relationships+xml"/>
  <Override PartName="/ppt/slideLayouts/_rels/slideLayout78.xml.rels" ContentType="application/vnd.openxmlformats-package.relationships+xml"/>
  <Override PartName="/ppt/slideLayouts/_rels/slideLayout306.xml.rels" ContentType="application/vnd.openxmlformats-package.relationships+xml"/>
  <Override PartName="/ppt/slideLayouts/_rels/slideLayout443.xml.rels" ContentType="application/vnd.openxmlformats-package.relationships+xml"/>
  <Override PartName="/ppt/slideLayouts/_rels/slideLayout96.xml.rels" ContentType="application/vnd.openxmlformats-package.relationships+xml"/>
  <Override PartName="/ppt/slideLayouts/_rels/slideLayout461.xml.rels" ContentType="application/vnd.openxmlformats-package.relationships+xml"/>
  <Override PartName="/ppt/slideLayouts/_rels/slideLayout324.xml.rels" ContentType="application/vnd.openxmlformats-package.relationships+xml"/>
  <Override PartName="/ppt/slideLayouts/_rels/slideLayout247.xml.rels" ContentType="application/vnd.openxmlformats-package.relationships+xml"/>
  <Override PartName="/ppt/slideLayouts/_rels/slideLayout384.xml.rels" ContentType="application/vnd.openxmlformats-package.relationships+xml"/>
  <Override PartName="/ppt/slideLayouts/_rels/slideLayout122.xml.rels" ContentType="application/vnd.openxmlformats-package.relationships+xml"/>
  <Override PartName="/ppt/slideLayouts/_rels/slideLayout237.xml.rels" ContentType="application/vnd.openxmlformats-package.relationships+xml"/>
  <Override PartName="/ppt/slideLayouts/_rels/slideLayout374.xml.rels" ContentType="application/vnd.openxmlformats-package.relationships+xml"/>
  <Override PartName="/ppt/slideLayouts/_rels/slideLayout112.xml.rels" ContentType="application/vnd.openxmlformats-package.relationships+xml"/>
  <Override PartName="/ppt/slideLayouts/_rels/slideLayout86.xml.rels" ContentType="application/vnd.openxmlformats-package.relationships+xml"/>
  <Override PartName="/ppt/slideLayouts/_rels/slideLayout451.xml.rels" ContentType="application/vnd.openxmlformats-package.relationships+xml"/>
  <Override PartName="/ppt/slideLayouts/_rels/slideLayout314.xml.rels" ContentType="application/vnd.openxmlformats-package.relationships+xml"/>
  <Override PartName="/ppt/slideLayouts/_rels/slideLayout87.xml.rels" ContentType="application/vnd.openxmlformats-package.relationships+xml"/>
  <Override PartName="/ppt/slideLayouts/_rels/slideLayout452.xml.rels" ContentType="application/vnd.openxmlformats-package.relationships+xml"/>
  <Override PartName="/ppt/slideLayouts/_rels/slideLayout315.xml.rels" ContentType="application/vnd.openxmlformats-package.relationships+xml"/>
  <Override PartName="/ppt/slideLayouts/_rels/slideLayout238.xml.rels" ContentType="application/vnd.openxmlformats-package.relationships+xml"/>
  <Override PartName="/ppt/slideLayouts/_rels/slideLayout375.xml.rels" ContentType="application/vnd.openxmlformats-package.relationships+xml"/>
  <Override PartName="/ppt/slideLayouts/_rels/slideLayout70.xml.rels" ContentType="application/vnd.openxmlformats-package.relationships+xml"/>
  <Override PartName="/ppt/slideLayouts/_rels/slideLayout309.xml.rels" ContentType="application/vnd.openxmlformats-package.relationships+xml"/>
  <Override PartName="/ppt/slideLayouts/_rels/slideLayout446.xml.rels" ContentType="application/vnd.openxmlformats-package.relationships+xml"/>
  <Override PartName="/ppt/slideLayouts/_rels/slideLayout80.xml.rels" ContentType="application/vnd.openxmlformats-package.relationships+xml"/>
  <Override PartName="/ppt/slideLayouts/_rels/slideLayout319.xml.rels" ContentType="application/vnd.openxmlformats-package.relationships+xml"/>
  <Override PartName="/ppt/slideLayouts/_rels/slideLayout456.xml.rels" ContentType="application/vnd.openxmlformats-package.relationships+xml"/>
  <Override PartName="/ppt/slideLayouts/_rels/slideLayout329.xml.rels" ContentType="application/vnd.openxmlformats-package.relationships+xml"/>
  <Override PartName="/ppt/slideLayouts/_rels/slideLayout466.xml.rels" ContentType="application/vnd.openxmlformats-package.relationships+xml"/>
  <Override PartName="/ppt/slideLayouts/_rels/slideLayout470.xml.rels" ContentType="application/vnd.openxmlformats-package.relationships+xml"/>
  <Override PartName="/ppt/slideLayouts/_rels/slideLayout333.xml.rels" ContentType="application/vnd.openxmlformats-package.relationships+xml"/>
  <Override PartName="/ppt/slideLayouts/_rels/slideLayout81.xml.rels" ContentType="application/vnd.openxmlformats-package.relationships+xml"/>
  <Override PartName="/ppt/slideLayouts/_rels/slideLayout357.xml.rels" ContentType="application/vnd.openxmlformats-package.relationships+xml"/>
  <Override PartName="/ppt/slideLayouts/_rels/slideLayout471.xml.rels" ContentType="application/vnd.openxmlformats-package.relationships+xml"/>
  <Override PartName="/ppt/slideLayouts/_rels/slideLayout334.xml.rels" ContentType="application/vnd.openxmlformats-package.relationships+xml"/>
  <Override PartName="/ppt/slideLayouts/_rels/slideLayout82.xml.rels" ContentType="application/vnd.openxmlformats-package.relationships+xml"/>
  <Override PartName="/ppt/slideLayouts/_rels/slideLayout310.xml.rels" ContentType="application/vnd.openxmlformats-package.relationships+xml"/>
  <Override PartName="/ppt/slideLayouts/_rels/slideLayout358.xml.rels" ContentType="application/vnd.openxmlformats-package.relationships+xml"/>
  <Override PartName="/ppt/slideLayouts/_rels/slideLayout472.xml.rels" ContentType="application/vnd.openxmlformats-package.relationships+xml"/>
  <Override PartName="/ppt/slideLayouts/_rels/slideLayout335.xml.rels" ContentType="application/vnd.openxmlformats-package.relationships+xml"/>
  <Override PartName="/ppt/slideLayouts/_rels/slideLayout83.xml.rels" ContentType="application/vnd.openxmlformats-package.relationships+xml"/>
  <Override PartName="/ppt/slideLayouts/_rels/slideLayout311.xml.rels" ContentType="application/vnd.openxmlformats-package.relationships+xml"/>
  <Override PartName="/ppt/slideLayouts/_rels/slideLayout359.xml.rels" ContentType="application/vnd.openxmlformats-package.relationships+xml"/>
  <Override PartName="/ppt/slideLayouts/_rels/slideLayout40.xml.rels" ContentType="application/vnd.openxmlformats-package.relationships+xml"/>
  <Override PartName="/ppt/slideLayouts/_rels/slideLayout60.xml.rels" ContentType="application/vnd.openxmlformats-package.relationships+xml"/>
  <Override PartName="/ppt/slideLayouts/_rels/slideLayout336.xml.rels" ContentType="application/vnd.openxmlformats-package.relationships+xml"/>
  <Override PartName="/ppt/slideLayouts/_rels/slideLayout473.xml.rels" ContentType="application/vnd.openxmlformats-package.relationships+xml"/>
  <Override PartName="/ppt/slideLayouts/_rels/slideLayout430.xml.rels" ContentType="application/vnd.openxmlformats-package.relationships+xml"/>
  <Override PartName="/ppt/slideLayouts/_rels/slideLayout65.xml.rels" ContentType="application/vnd.openxmlformats-package.relationships+xml"/>
  <Override PartName="/ppt/slideLayouts/_rels/slideLayout41.xml.rels" ContentType="application/vnd.openxmlformats-package.relationships+xml"/>
  <Override PartName="/ppt/slideLayouts/_rels/slideLayout61.xml.rels" ContentType="application/vnd.openxmlformats-package.relationships+xml"/>
  <Override PartName="/ppt/slideLayouts/_rels/slideLayout337.xml.rels" ContentType="application/vnd.openxmlformats-package.relationships+xml"/>
  <Override PartName="/ppt/slideLayouts/_rels/slideLayout474.xml.rels" ContentType="application/vnd.openxmlformats-package.relationships+xml"/>
  <Override PartName="/ppt/slideLayouts/_rels/slideLayout318.xml.rels" ContentType="application/vnd.openxmlformats-package.relationships+xml"/>
  <Override PartName="/ppt/slideLayouts/_rels/slideLayout455.xml.rels" ContentType="application/vnd.openxmlformats-package.relationships+xml"/>
  <Override PartName="/ppt/slideLayouts/_rels/slideLayout62.xml.rels" ContentType="application/vnd.openxmlformats-package.relationships+xml"/>
  <Override PartName="/ppt/slideLayouts/_rels/slideLayout338.xml.rels" ContentType="application/vnd.openxmlformats-package.relationships+xml"/>
  <Override PartName="/ppt/slideLayouts/_rels/slideLayout475.xml.rels" ContentType="application/vnd.openxmlformats-package.relationships+xml"/>
  <Override PartName="/ppt/slideLayouts/_rels/slideLayout1.xml.rels" ContentType="application/vnd.openxmlformats-package.relationships+xml"/>
  <Override PartName="/ppt/slideLayouts/_rels/slideLayout63.xml.rels" ContentType="application/vnd.openxmlformats-package.relationships+xml"/>
  <Override PartName="/ppt/slideLayouts/_rels/slideLayout339.xml.rels" ContentType="application/vnd.openxmlformats-package.relationships+xml"/>
  <Override PartName="/ppt/slideLayouts/_rels/slideLayout476.xml.rels" ContentType="application/vnd.openxmlformats-package.relationships+xml"/>
  <Override PartName="/ppt/slideLayouts/_rels/slideLayout190.xml.rels" ContentType="application/vnd.openxmlformats-package.relationships+xml"/>
  <Override PartName="/ppt/slideLayouts/_rels/slideLayout438.xml.rels" ContentType="application/vnd.openxmlformats-package.relationships+xml"/>
  <Override PartName="/ppt/slideLayouts/_rels/slideLayout71.xml.rels" ContentType="application/vnd.openxmlformats-package.relationships+xml"/>
  <Override PartName="/ppt/slideLayouts/_rels/slideLayout347.xml.rels" ContentType="application/vnd.openxmlformats-package.relationships+xml"/>
  <Override PartName="/ppt/slideLayouts/_rels/slideLayout72.xml.rels" ContentType="application/vnd.openxmlformats-package.relationships+xml"/>
  <Override PartName="/ppt/slideLayouts/_rels/slideLayout300.xml.rels" ContentType="application/vnd.openxmlformats-package.relationships+xml"/>
  <Override PartName="/ppt/slideLayouts/_rels/slideLayout348.xml.rels" ContentType="application/vnd.openxmlformats-package.relationships+xml"/>
  <Override PartName="/ppt/slideLayouts/_rels/slideLayout73.xml.rels" ContentType="application/vnd.openxmlformats-package.relationships+xml"/>
  <Override PartName="/ppt/slideLayouts/_rels/slideLayout301.xml.rels" ContentType="application/vnd.openxmlformats-package.relationships+xml"/>
  <Override PartName="/ppt/slideLayouts/_rels/slideLayout349.xml.rels" ContentType="application/vnd.openxmlformats-package.relationships+xml"/>
  <Override PartName="/ppt/slideLayouts/_rels/slideLayout462.xml.rels" ContentType="application/vnd.openxmlformats-package.relationships+xml"/>
  <Override PartName="/ppt/slideLayouts/_rels/slideLayout325.xml.rels" ContentType="application/vnd.openxmlformats-package.relationships+xml"/>
  <Override PartName="/ppt/slideLayouts/_rels/slideLayout97.xml.rels" ContentType="application/vnd.openxmlformats-package.relationships+xml"/>
  <Override PartName="/ppt/slideLayouts/_rels/slideLayout30.xml.rels" ContentType="application/vnd.openxmlformats-package.relationships+xml"/>
  <Override PartName="/ppt/slideLayouts/_rels/slideLayout467.xml.rels" ContentType="application/vnd.openxmlformats-package.relationships+xml"/>
  <Override PartName="/ppt/slideLayouts/_rels/slideLayout379.xml.rels" ContentType="application/vnd.openxmlformats-package.relationships+xml"/>
  <Override PartName="/ppt/slideLayouts/_rels/slideLayout415.xml.rels" ContentType="application/vnd.openxmlformats-package.relationships+xml"/>
  <Override PartName="/ppt/slideLayouts/_rels/slideLayout468.xml.rels" ContentType="application/vnd.openxmlformats-package.relationships+xml"/>
  <Override PartName="/ppt/slideLayouts/_rels/slideLayout191.xml.rels" ContentType="application/vnd.openxmlformats-package.relationships+xml"/>
  <Override PartName="/ppt/slideLayouts/_rels/slideLayout439.xml.rels" ContentType="application/vnd.openxmlformats-package.relationships+xml"/>
  <Override PartName="/ppt/slideLayouts/_rels/slideLayout477.xml.rels" ContentType="application/vnd.openxmlformats-package.relationships+xml"/>
  <Override PartName="/ppt/slideLayouts/_rels/slideLayout478.xml.rels" ContentType="application/vnd.openxmlformats-package.relationships+xml"/>
  <Override PartName="/ppt/slideLayouts/_rels/slideLayout479.xml.rels" ContentType="application/vnd.openxmlformats-package.relationships+xml"/>
  <Override PartName="/ppt/slideLayouts/_rels/slideLayout378.xml.rels" ContentType="application/vnd.openxmlformats-package.relationships+xml"/>
  <Override PartName="/ppt/slideLayouts/_rels/slideLayout414.xml.rels" ContentType="application/vnd.openxmlformats-package.relationships+xml"/>
  <Override PartName="/ppt/slideLayouts/_rels/slideLayout49.xml.rels" ContentType="application/vnd.openxmlformats-package.relationships+xml"/>
  <Override PartName="/ppt/slideLayouts/_rels/slideLayout434.xml.rels" ContentType="application/vnd.openxmlformats-package.relationships+xml"/>
  <Override PartName="/ppt/slideLayouts/_rels/slideLayout69.xml.rels" ContentType="application/vnd.openxmlformats-package.relationships+xml"/>
  <Override PartName="/ppt/slideLayouts/_rels/slideLayout398.xml.rels" ContentType="application/vnd.openxmlformats-package.relationships+xml"/>
  <Override PartName="/ppt/slideLayouts/_rels/slideLayout151.xml.rels" ContentType="application/vnd.openxmlformats-package.relationships+xml"/>
  <Override PartName="/ppt/slideLayouts/_rels/slideLayout437.xml.rels" ContentType="application/vnd.openxmlformats-package.relationships+xml"/>
  <Override PartName="/ppt/slideLayouts/_rels/slideLayout377.xml.rels" ContentType="application/vnd.openxmlformats-package.relationships+xml"/>
  <Override PartName="/ppt/slideLayouts/_rels/slideLayout413.xml.rels" ContentType="application/vnd.openxmlformats-package.relationships+xml"/>
  <Override PartName="/ppt/slideLayouts/_rels/slideLayout48.xml.rels" ContentType="application/vnd.openxmlformats-package.relationships+xml"/>
  <Override PartName="/ppt/slideLayouts/_rels/slideLayout422.xml.rels" ContentType="application/vnd.openxmlformats-package.relationships+xml"/>
  <Override PartName="/ppt/slideLayouts/_rels/slideLayout57.xml.rels" ContentType="application/vnd.openxmlformats-package.relationships+xml"/>
  <Override PartName="/ppt/slideLayouts/_rels/slideLayout465.xml.rels" ContentType="application/vnd.openxmlformats-package.relationships+xml"/>
  <Override PartName="/ppt/slideLayouts/_rels/slideLayout328.xml.rels" ContentType="application/vnd.openxmlformats-package.relationships+xml"/>
  <Override PartName="/ppt/slideLayouts/_rels/slideLayout433.xml.rels" ContentType="application/vnd.openxmlformats-package.relationships+xml"/>
  <Override PartName="/ppt/slideLayouts/_rels/slideLayout68.xml.rels" ContentType="application/vnd.openxmlformats-package.relationships+xml"/>
  <Override PartName="/ppt/slideLayouts/_rels/slideLayout397.xml.rels" ContentType="application/vnd.openxmlformats-package.relationships+xml"/>
  <Override PartName="/ppt/slideLayouts/_rels/slideLayout150.xml.rels" ContentType="application/vnd.openxmlformats-package.relationships+xml"/>
  <Override PartName="/ppt/slideLayouts/_rels/slideLayout436.xml.rels" ContentType="application/vnd.openxmlformats-package.relationships+xml"/>
  <Override PartName="/ppt/slideLayouts/_rels/slideLayout412.xml.rels" ContentType="application/vnd.openxmlformats-package.relationships+xml"/>
  <Override PartName="/ppt/slideLayouts/_rels/slideLayout47.xml.rels" ContentType="application/vnd.openxmlformats-package.relationships+xml"/>
  <Override PartName="/ppt/slideLayouts/_rels/slideLayout421.xml.rels" ContentType="application/vnd.openxmlformats-package.relationships+xml"/>
  <Override PartName="/ppt/slideLayouts/_rels/slideLayout56.xml.rels" ContentType="application/vnd.openxmlformats-package.relationships+xml"/>
  <Override PartName="/ppt/slideLayouts/_rels/slideLayout308.xml.rels" ContentType="application/vnd.openxmlformats-package.relationships+xml"/>
  <Override PartName="/ppt/slideLayouts/_rels/slideLayout445.xml.rels" ContentType="application/vnd.openxmlformats-package.relationships+xml"/>
  <Override PartName="/ppt/slideLayouts/_rels/slideLayout411.xml.rels" ContentType="application/vnd.openxmlformats-package.relationships+xml"/>
  <Override PartName="/ppt/slideLayouts/_rels/slideLayout46.xml.rels" ContentType="application/vnd.openxmlformats-package.relationships+xml"/>
  <Override PartName="/ppt/slideLayouts/_rels/slideLayout4.xml.rels" ContentType="application/vnd.openxmlformats-package.relationships+xml"/>
  <Override PartName="/ppt/slideLayouts/_rels/slideLayout424.xml.rels" ContentType="application/vnd.openxmlformats-package.relationships+xml"/>
  <Override PartName="/ppt/slideLayouts/_rels/slideLayout59.xml.rels" ContentType="application/vnd.openxmlformats-package.relationships+xml"/>
  <Override PartName="/ppt/slideLayouts/_rels/slideLayout388.xml.rels" ContentType="application/vnd.openxmlformats-package.relationships+xml"/>
  <Override PartName="/ppt/slideLayouts/_rels/slideLayout427.xml.rels" ContentType="application/vnd.openxmlformats-package.relationships+xml"/>
  <Override PartName="/ppt/slideLayouts/_rels/slideLayout420.xml.rels" ContentType="application/vnd.openxmlformats-package.relationships+xml"/>
  <Override PartName="/ppt/slideLayouts/_rels/slideLayout55.xml.rels" ContentType="application/vnd.openxmlformats-package.relationships+xml"/>
  <Override PartName="/ppt/slideLayouts/_rels/slideLayout463.xml.rels" ContentType="application/vnd.openxmlformats-package.relationships+xml"/>
  <Override PartName="/ppt/slideLayouts/_rels/slideLayout326.xml.rels" ContentType="application/vnd.openxmlformats-package.relationships+xml"/>
  <Override PartName="/ppt/slideLayouts/_rels/slideLayout98.xml.rels" ContentType="application/vnd.openxmlformats-package.relationships+xml"/>
  <Override PartName="/ppt/slideLayouts/_rels/slideLayout31.xml.rels" ContentType="application/vnd.openxmlformats-package.relationships+xml"/>
  <Override PartName="/ppt/slideLayouts/_rels/slideLayout367.xml.rels" ContentType="application/vnd.openxmlformats-package.relationships+xml"/>
  <Override PartName="/ppt/slideLayouts/_rels/slideLayout91.xml.rels" ContentType="application/vnd.openxmlformats-package.relationships+xml"/>
  <Override PartName="/ppt/slideLayouts/_rels/slideLayout403.xml.rels" ContentType="application/vnd.openxmlformats-package.relationships+xml"/>
  <Override PartName="/ppt/slideLayouts/_rels/slideLayout38.xml.rels" ContentType="application/vnd.openxmlformats-package.relationships+xml"/>
  <Override PartName="/ppt/slideLayouts/_rels/slideLayout410.xml.rels" ContentType="application/vnd.openxmlformats-package.relationships+xml"/>
  <Override PartName="/ppt/slideLayouts/_rels/slideLayout45.xml.rels" ContentType="application/vnd.openxmlformats-package.relationships+xml"/>
  <Override PartName="/ppt/slideLayouts/_rels/slideLayout423.xml.rels" ContentType="application/vnd.openxmlformats-package.relationships+xml"/>
  <Override PartName="/ppt/slideLayouts/_rels/slideLayout58.xml.rels" ContentType="application/vnd.openxmlformats-package.relationships+xml"/>
  <Override PartName="/ppt/slideLayouts/_rels/slideLayout387.xml.rels" ContentType="application/vnd.openxmlformats-package.relationships+xml"/>
  <Override PartName="/ppt/slideLayouts/_rels/slideLayout426.xml.rels" ContentType="application/vnd.openxmlformats-package.relationships+xml"/>
  <Override PartName="/ppt/slideLayouts/_rels/slideLayout90.xml.rels" ContentType="application/vnd.openxmlformats-package.relationships+xml"/>
  <Override PartName="/ppt/slideLayouts/_rels/slideLayout402.xml.rels" ContentType="application/vnd.openxmlformats-package.relationships+xml"/>
  <Override PartName="/ppt/slideLayouts/_rels/slideLayout37.xml.rels" ContentType="application/vnd.openxmlformats-package.relationships+xml"/>
  <Override PartName="/ppt/slideLayouts/_rels/slideLayout330.xml.rels" ContentType="application/vnd.openxmlformats-package.relationships+xml"/>
  <Override PartName="/ppt/slideLayouts/_rels/slideLayout5.xml.rels" ContentType="application/vnd.openxmlformats-package.relationships+xml"/>
  <Override PartName="/ppt/slideLayouts/_rels/slideLayout294.xml.rels" ContentType="application/vnd.openxmlformats-package.relationships+xml"/>
  <Override PartName="/ppt/slideLayouts/_rels/slideLayout157.xml.rels" ContentType="application/vnd.openxmlformats-package.relationships+xml"/>
  <Override PartName="/ppt/slideLayouts/_rels/slideLayout42.xml.rels" ContentType="application/vnd.openxmlformats-package.relationships+xml"/>
  <Override PartName="/ppt/slideLayouts/_rels/slideLayout331.xml.rels" ContentType="application/vnd.openxmlformats-package.relationships+xml"/>
  <Override PartName="/ppt/slideLayouts/_rels/slideLayout6.xml.rels" ContentType="application/vnd.openxmlformats-package.relationships+xml"/>
  <Override PartName="/ppt/slideLayouts/_rels/slideLayout295.xml.rels" ContentType="application/vnd.openxmlformats-package.relationships+xml"/>
  <Override PartName="/ppt/slideLayouts/_rels/slideLayout158.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34.xml.rels" ContentType="application/vnd.openxmlformats-package.relationships+xml"/>
  <Override PartName="/ppt/slideLayouts/_rels/slideLayout162.xml.rels" ContentType="application/vnd.openxmlformats-package.relationships+xml"/>
  <Override PartName="/ppt/slideLayouts/_rels/slideLayout287.xml.rels" ContentType="application/vnd.openxmlformats-package.relationships+xml"/>
  <Override PartName="/ppt/slideLayouts/_rels/slideLayout448.xml.rels" ContentType="application/vnd.openxmlformats-package.relationships+xml"/>
  <Override PartName="/ppt/slideLayouts/_rels/slideLayout163.xml.rels" ContentType="application/vnd.openxmlformats-package.relationships+xml"/>
  <Override PartName="/ppt/slideLayouts/_rels/slideLayout288.xml.rels" ContentType="application/vnd.openxmlformats-package.relationships+xml"/>
  <Override PartName="/ppt/slideLayouts/_rels/slideLayout449.xml.rels" ContentType="application/vnd.openxmlformats-package.relationships+xml"/>
  <Override PartName="/ppt/slideLayouts/_rels/slideLayout164.xml.rels" ContentType="application/vnd.openxmlformats-package.relationships+xml"/>
  <Override PartName="/ppt/slideLayouts/_rels/slideLayout200.xml.rels" ContentType="application/vnd.openxmlformats-package.relationships+xml"/>
  <Override PartName="/ppt/slideLayouts/_rels/slideLayout289.xml.rels" ContentType="application/vnd.openxmlformats-package.relationships+xml"/>
  <Override PartName="/ppt/slideLayouts/_rels/slideLayout165.xml.rels" ContentType="application/vnd.openxmlformats-package.relationships+xml"/>
  <Override PartName="/ppt/slideLayouts/_rels/slideLayout201.xml.rels" ContentType="application/vnd.openxmlformats-package.relationships+xml"/>
  <Override PartName="/ppt/slideLayouts/_rels/slideLayout50.xml.rels" ContentType="application/vnd.openxmlformats-package.relationships+xml"/>
  <Override PartName="/ppt/slideLayouts/_rels/slideLayout166.xml.rels" ContentType="application/vnd.openxmlformats-package.relationships+xml"/>
  <Override PartName="/ppt/slideLayouts/_rels/slideLayout202.xml.rels" ContentType="application/vnd.openxmlformats-package.relationships+xml"/>
  <Override PartName="/ppt/slideLayouts/_rels/slideLayout51.xml.rels" ContentType="application/vnd.openxmlformats-package.relationships+xml"/>
  <Override PartName="/ppt/slideLayouts/_rels/slideLayout167.xml.rels" ContentType="application/vnd.openxmlformats-package.relationships+xml"/>
  <Override PartName="/ppt/slideLayouts/_rels/slideLayout52.xml.rels" ContentType="application/vnd.openxmlformats-package.relationships+xml"/>
  <Override PartName="/ppt/slideLayouts/_rels/slideLayout203.xml.rels" ContentType="application/vnd.openxmlformats-package.relationships+xml"/>
  <Override PartName="/ppt/slideLayouts/_rels/slideLayout340.xml.rels" ContentType="application/vnd.openxmlformats-package.relationships+xml"/>
  <Override PartName="/ppt/slideLayouts/_rels/slideLayout168.xml.rels" ContentType="application/vnd.openxmlformats-package.relationships+xml"/>
  <Override PartName="/ppt/slideLayouts/_rels/slideLayout53.xml.rels" ContentType="application/vnd.openxmlformats-package.relationships+xml"/>
  <Override PartName="/ppt/slideLayouts/_rels/slideLayout204.xml.rels" ContentType="application/vnd.openxmlformats-package.relationships+xml"/>
  <Override PartName="/ppt/slideLayouts/_rels/slideLayout341.xml.rels" ContentType="application/vnd.openxmlformats-package.relationships+xml"/>
  <Override PartName="/ppt/slideLayouts/_rels/slideLayout169.xml.rels" ContentType="application/vnd.openxmlformats-package.relationships+xml"/>
  <Override PartName="/ppt/slideLayouts/_rels/slideLayout54.xml.rels" ContentType="application/vnd.openxmlformats-package.relationships+xml"/>
  <Override PartName="/ppt/slideLayouts/_rels/slideLayout342.xml.rels" ContentType="application/vnd.openxmlformats-package.relationships+xml"/>
  <Override PartName="/ppt/slideLayouts/_rels/slideLayout205.xml.rels" ContentType="application/vnd.openxmlformats-package.relationships+xml"/>
  <Override PartName="/ppt/slideLayouts/_rels/slideLayout172.xml.rels" ContentType="application/vnd.openxmlformats-package.relationships+xml"/>
  <Override PartName="/ppt/slideLayouts/_rels/slideLayout297.xml.rels" ContentType="application/vnd.openxmlformats-package.relationships+xml"/>
  <Override PartName="/ppt/slideLayouts/_rels/slideLayout458.xml.rels" ContentType="application/vnd.openxmlformats-package.relationships+xml"/>
  <Override PartName="/ppt/slideLayouts/_rels/slideLayout8.xml.rels" ContentType="application/vnd.openxmlformats-package.relationships+xml"/>
  <Override PartName="/ppt/slideLayouts/_rels/slideLayout173.xml.rels" ContentType="application/vnd.openxmlformats-package.relationships+xml"/>
  <Override PartName="/ppt/slideLayouts/_rels/slideLayout298.xml.rels" ContentType="application/vnd.openxmlformats-package.relationships+xml"/>
  <Override PartName="/ppt/slideLayouts/_rels/slideLayout459.xml.rels" ContentType="application/vnd.openxmlformats-package.relationships+xml"/>
  <Override PartName="/ppt/slideLayouts/_rels/slideLayout9.xml.rels" ContentType="application/vnd.openxmlformats-package.relationships+xml"/>
  <Override PartName="/ppt/slideLayouts/_rels/slideLayout174.xml.rels" ContentType="application/vnd.openxmlformats-package.relationships+xml"/>
  <Override PartName="/ppt/slideLayouts/_rels/slideLayout210.xml.rels" ContentType="application/vnd.openxmlformats-package.relationships+xml"/>
  <Override PartName="/ppt/slideLayouts/_rels/slideLayout299.xml.rels" ContentType="application/vnd.openxmlformats-package.relationships+xml"/>
  <Override PartName="/ppt/slideLayouts/_rels/slideLayout159.xml.rels" ContentType="application/vnd.openxmlformats-package.relationships+xml"/>
  <Override PartName="/ppt/slideLayouts/_rels/slideLayout296.xml.rels" ContentType="application/vnd.openxmlformats-package.relationships+xml"/>
  <Override PartName="/ppt/slideLayouts/_rels/slideLayout332.xml.rels" ContentType="application/vnd.openxmlformats-package.relationships+xml"/>
  <Override PartName="/ppt/slideLayouts/_rels/slideLayout457.xml.rels" ContentType="application/vnd.openxmlformats-package.relationships+xml"/>
  <Override PartName="/ppt/slideLayouts/_rels/slideLayout7.xml.rels" ContentType="application/vnd.openxmlformats-package.relationships+xml"/>
  <Override PartName="/ppt/slideLayouts/_rels/slideLayout175.xml.rels" ContentType="application/vnd.openxmlformats-package.relationships+xml"/>
  <Override PartName="/ppt/slideLayouts/_rels/slideLayout211.xml.rels" ContentType="application/vnd.openxmlformats-package.relationships+xml"/>
  <Override PartName="/ppt/slideLayouts/_rels/slideLayout176.xml.rels" ContentType="application/vnd.openxmlformats-package.relationships+xml"/>
  <Override PartName="/ppt/slideLayouts/_rels/slideLayout212.xml.rels" ContentType="application/vnd.openxmlformats-package.relationships+xml"/>
  <Override PartName="/ppt/slideLayouts/_rels/slideLayout177.xml.rels" ContentType="application/vnd.openxmlformats-package.relationships+xml"/>
  <Override PartName="/ppt/slideLayouts/_rels/slideLayout213.xml.rels" ContentType="application/vnd.openxmlformats-package.relationships+xml"/>
  <Override PartName="/ppt/slideLayouts/_rels/slideLayout350.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78.xml.rels" ContentType="application/vnd.openxmlformats-package.relationships+xml"/>
  <Override PartName="/ppt/slideLayouts/_rels/slideLayout214.xml.rels" ContentType="application/vnd.openxmlformats-package.relationships+xml"/>
  <Override PartName="/ppt/slideLayouts/_rels/slideLayout351.xml.rels" ContentType="application/vnd.openxmlformats-package.relationships+xml"/>
  <Override PartName="/ppt/slideLayouts/_rels/slideLayout3.xml.rels" ContentType="application/vnd.openxmlformats-package.relationships+xml"/>
  <Override PartName="/ppt/slideLayouts/_rels/slideLayout179.xml.rels" ContentType="application/vnd.openxmlformats-package.relationships+xml"/>
  <Override PartName="/ppt/slideLayouts/_rels/slideLayout352.xml.rels" ContentType="application/vnd.openxmlformats-package.relationships+xml"/>
  <Override PartName="/ppt/slideLayouts/_rels/slideLayout215.xml.rels" ContentType="application/vnd.openxmlformats-package.relationships+xml"/>
  <Override PartName="/ppt/slideLayouts/_rels/slideLayout64.xml.rels" ContentType="application/vnd.openxmlformats-package.relationships+xml"/>
  <Override PartName="/ppt/slideLayouts/_rels/slideLayout182.xml.rels" ContentType="application/vnd.openxmlformats-package.relationships+xml"/>
  <Override PartName="/ppt/slideLayouts/_rels/slideLayout28.xml.rels" ContentType="application/vnd.openxmlformats-package.relationships+xml"/>
  <Override PartName="/ppt/slideLayouts/_rels/slideLayout187.xml.rels" ContentType="application/vnd.openxmlformats-package.relationships+xml"/>
  <Override PartName="/ppt/slideLayouts/_rels/slideLayout183.xml.rels" ContentType="application/vnd.openxmlformats-package.relationships+xml"/>
  <Override PartName="/ppt/slideLayouts/_rels/slideLayout344.xml.rels" ContentType="application/vnd.openxmlformats-package.relationships+xml"/>
  <Override PartName="/ppt/slideLayouts/_rels/slideLayout207.xml.rels" ContentType="application/vnd.openxmlformats-package.relationships+xml"/>
  <Override PartName="/ppt/slideLayouts/_rels/slideLayout184.xml.rels" ContentType="application/vnd.openxmlformats-package.relationships+xml"/>
  <Override PartName="/ppt/slideLayouts/_rels/slideLayout220.xml.rels" ContentType="application/vnd.openxmlformats-package.relationships+xml"/>
  <Override PartName="/ppt/slideLayouts/_rels/slideLayout192.xml.rels" ContentType="application/vnd.openxmlformats-package.relationships+xml"/>
  <Override PartName="/ppt/slideLayouts/_rels/slideLayout19.xml.rels" ContentType="application/vnd.openxmlformats-package.relationships+xml"/>
  <Override PartName="/ppt/slideLayouts/_rels/slideLayout185.xml.rels" ContentType="application/vnd.openxmlformats-package.relationships+xml"/>
  <Override PartName="/ppt/slideLayouts/_rels/slideLayout221.xml.rels" ContentType="application/vnd.openxmlformats-package.relationships+xml"/>
  <Override PartName="/ppt/slideLayouts/_rels/slideLayout29.xml.rels" ContentType="application/vnd.openxmlformats-package.relationships+xml"/>
  <Override PartName="/ppt/slideLayouts/_rels/slideLayout361.xml.rels" ContentType="application/vnd.openxmlformats-package.relationships+xml"/>
  <Override PartName="/ppt/slideLayouts/_rels/slideLayout224.xml.rels" ContentType="application/vnd.openxmlformats-package.relationships+xml"/>
  <Override PartName="/ppt/slideLayouts/_rels/slideLayout188.xml.rels" ContentType="application/vnd.openxmlformats-package.relationships+xml"/>
  <Override PartName="/ppt/slideLayouts/_rels/slideLayout193.xml.rels" ContentType="application/vnd.openxmlformats-package.relationships+xml"/>
  <Override PartName="/ppt/slideLayouts/_rels/slideLayout194.xml.rels" ContentType="application/vnd.openxmlformats-package.relationships+xml"/>
  <Override PartName="/ppt/slideLayouts/_rels/slideLayout230.xml.rels" ContentType="application/vnd.openxmlformats-package.relationships+xml"/>
  <Override PartName="/ppt/slideLayouts/_rels/slideLayout355.xml.rels" ContentType="application/vnd.openxmlformats-package.relationships+xml"/>
  <Override PartName="/ppt/slideLayouts/_rels/slideLayout218.xml.rels" ContentType="application/vnd.openxmlformats-package.relationships+xml"/>
  <Override PartName="/ppt/slideLayouts/_rels/slideLayout240.xml.rels" ContentType="application/vnd.openxmlformats-package.relationships+xml"/>
  <Override PartName="/ppt/slideLayouts/_rels/slideLayout103.xml.rels" ContentType="application/vnd.openxmlformats-package.relationships+xml"/>
  <Override PartName="/ppt/slideLayouts/_rels/slideLayout365.xml.rels" ContentType="application/vnd.openxmlformats-package.relationships+xml"/>
  <Override PartName="/ppt/slideLayouts/_rels/slideLayout228.xml.rels" ContentType="application/vnd.openxmlformats-package.relationships+xml"/>
  <Override PartName="/ppt/slideLayouts/_rels/slideLayout353.xml.rels" ContentType="application/vnd.openxmlformats-package.relationships+xml"/>
  <Override PartName="/ppt/slideLayouts/_rels/slideLayout216.xml.rels" ContentType="application/vnd.openxmlformats-package.relationships+xml"/>
  <Override PartName="/ppt/slideLayouts/_rels/slideLayout370.xml.rels" ContentType="application/vnd.openxmlformats-package.relationships+xml"/>
  <Override PartName="/ppt/slideLayouts/_rels/slideLayout233.xml.rels" ContentType="application/vnd.openxmlformats-package.relationships+xml"/>
  <Override PartName="/ppt/slideLayouts/_rels/slideLayout197.xml.rels" ContentType="application/vnd.openxmlformats-package.relationships+xml"/>
  <Override PartName="/ppt/slideLayouts/_rels/slideLayout93.xml.rels" ContentType="application/vnd.openxmlformats-package.relationships+xml"/>
  <Override PartName="/ppt/slideLayouts/_rels/slideLayout321.xml.rels" ContentType="application/vnd.openxmlformats-package.relationships+xml"/>
  <Override PartName="/ppt/slideLayouts/_rels/slideLayout345.xml.rels" ContentType="application/vnd.openxmlformats-package.relationships+xml"/>
  <Override PartName="/ppt/slideLayouts/_rels/slideLayout208.xml.rels" ContentType="application/vnd.openxmlformats-package.relationships+xml"/>
  <Override PartName="/ppt/slideLayouts/_rels/slideLayout369.xml.rels" ContentType="application/vnd.openxmlformats-package.relationships+xml"/>
  <Override PartName="/ppt/slideLayouts/_rels/slideLayout405.xml.rels" ContentType="application/vnd.openxmlformats-package.relationships+xml"/>
  <Override PartName="/ppt/slideLayouts/_rels/slideLayout346.xml.rels" ContentType="application/vnd.openxmlformats-package.relationships+xml"/>
  <Override PartName="/ppt/slideLayouts/_rels/slideLayout209.xml.rels" ContentType="application/vnd.openxmlformats-package.relationships+xml"/>
  <Override PartName="/ppt/slideLayouts/_rels/slideLayout149.xml.rels" ContentType="application/vnd.openxmlformats-package.relationships+xml"/>
  <Override PartName="/ppt/slideLayouts/_rels/slideLayout286.xml.rels" ContentType="application/vnd.openxmlformats-package.relationships+xml"/>
  <Override PartName="/ppt/slideLayouts/_rels/slideLayout447.xml.rels" ContentType="application/vnd.openxmlformats-package.relationships+xml"/>
  <Override PartName="/ppt/slideLayouts/_rels/slideLayout368.xml.rels" ContentType="application/vnd.openxmlformats-package.relationships+xml"/>
  <Override PartName="/ppt/slideLayouts/_rels/slideLayout320.xml.rels" ContentType="application/vnd.openxmlformats-package.relationships+xml"/>
  <Override PartName="/ppt/slideLayouts/_rels/slideLayout92.xml.rels" ContentType="application/vnd.openxmlformats-package.relationships+xml"/>
  <Override PartName="/ppt/slideLayouts/_rels/slideLayout354.xml.rels" ContentType="application/vnd.openxmlformats-package.relationships+xml"/>
  <Override PartName="/ppt/slideLayouts/_rels/slideLayout217.xml.rels" ContentType="application/vnd.openxmlformats-package.relationships+xml"/>
  <Override PartName="/ppt/slideLayouts/_rels/slideLayout371.xml.rels" ContentType="application/vnd.openxmlformats-package.relationships+xml"/>
  <Override PartName="/ppt/slideLayouts/_rels/slideLayout234.xml.rels" ContentType="application/vnd.openxmlformats-package.relationships+xml"/>
  <Override PartName="/ppt/slideLayouts/_rels/slideLayout198.xml.rels" ContentType="application/vnd.openxmlformats-package.relationships+xml"/>
  <Override PartName="/ppt/slideLayouts/_rels/slideLayout24.xml.rels" ContentType="application/vnd.openxmlformats-package.relationships+xml"/>
  <Override PartName="/ppt/slideLayouts/_rels/slideLayout380.xml.rels" ContentType="application/vnd.openxmlformats-package.relationships+xml"/>
  <Override PartName="/ppt/slideLayouts/_rels/slideLayout243.xml.rels" ContentType="application/vnd.openxmlformats-package.relationships+xml"/>
  <Override PartName="/ppt/slideLayouts/_rels/slideLayout106.xml.rels" ContentType="application/vnd.openxmlformats-package.relationships+xml"/>
  <Override PartName="/ppt/slideLayouts/_rels/slideLayout219.xml.rels" ContentType="application/vnd.openxmlformats-package.relationships+xml"/>
  <Override PartName="/ppt/slideLayouts/_rels/slideLayout356.xml.rels" ContentType="application/vnd.openxmlformats-package.relationships+xml"/>
  <Override PartName="/ppt/slideLayouts/_rels/slideLayout231.xml.rels" ContentType="application/vnd.openxmlformats-package.relationships+xml"/>
  <Override PartName="/ppt/slideLayouts/_rels/slideLayout195.xml.rels" ContentType="application/vnd.openxmlformats-package.relationships+xml"/>
  <Override PartName="/ppt/slideLayouts/_rels/slideLayout186.xml.rels" ContentType="application/vnd.openxmlformats-package.relationships+xml"/>
  <Override PartName="/ppt/slideLayouts/_rels/slideLayout222.xml.rels" ContentType="application/vnd.openxmlformats-package.relationships+xml"/>
  <Override PartName="/ppt/slideLayouts/_rels/slideLayout293.xml.rels" ContentType="application/vnd.openxmlformats-package.relationships+xml"/>
  <Override PartName="/ppt/slideLayouts/_rels/slideLayout156.xml.rels" ContentType="application/vnd.openxmlformats-package.relationships+xml"/>
  <Override PartName="/ppt/slideLayouts/_rels/slideLayout250.xml.rels" ContentType="application/vnd.openxmlformats-package.relationships+xml"/>
  <Override PartName="/ppt/slideLayouts/_rels/slideLayout113.xml.rels" ContentType="application/vnd.openxmlformats-package.relationships+xml"/>
  <Override PartName="/ppt/slideLayouts/_rels/slideLayout285.xml.rels" ContentType="application/vnd.openxmlformats-package.relationships+xml"/>
  <Override PartName="/ppt/slideLayouts/_rels/slideLayout148.xml.rels" ContentType="application/vnd.openxmlformats-package.relationships+xml"/>
  <Override PartName="/ppt/slideLayouts/_rels/slideLayout33.xml.rels" ContentType="application/vnd.openxmlformats-package.relationships+xml"/>
  <Override PartName="/ppt/slideLayouts/_rels/slideLayout242.xml.rels" ContentType="application/vnd.openxmlformats-package.relationships+xml"/>
  <Override PartName="/ppt/slideLayouts/_rels/slideLayout105.xml.rels" ContentType="application/vnd.openxmlformats-package.relationships+xml"/>
  <Override PartName="/ppt/slideLayouts/_rels/slideLayout284.xml.rels" ContentType="application/vnd.openxmlformats-package.relationships+xml"/>
  <Override PartName="/ppt/slideLayouts/_rels/slideLayout147.xml.rels" ContentType="application/vnd.openxmlformats-package.relationships+xml"/>
  <Override PartName="/ppt/slideLayouts/_rels/slideLayout32.xml.rels" ContentType="application/vnd.openxmlformats-package.relationships+xml"/>
  <Override PartName="/ppt/slideLayouts/_rels/slideLayout241.xml.rels" ContentType="application/vnd.openxmlformats-package.relationships+xml"/>
  <Override PartName="/ppt/slideLayouts/_rels/slideLayout104.xml.rels" ContentType="application/vnd.openxmlformats-package.relationships+xml"/>
  <Override PartName="/ppt/slideLayouts/_rels/slideLayout343.xml.rels" ContentType="application/vnd.openxmlformats-package.relationships+xml"/>
  <Override PartName="/ppt/slideLayouts/_rels/slideLayout206.xml.rels" ContentType="application/vnd.openxmlformats-package.relationships+xml"/>
  <Override PartName="/ppt/slideLayouts/_rels/slideLayout480.xml.rels" ContentType="application/vnd.openxmlformats-package.relationships+xml"/>
  <Override PartName="/ppt/slideLayouts/_rels/slideLayout223.xml.rels" ContentType="application/vnd.openxmlformats-package.relationships+xml"/>
  <Override PartName="/ppt/slideLayouts/_rels/slideLayout360.xml.rels" ContentType="application/vnd.openxmlformats-package.relationships+xml"/>
  <Override PartName="/ppt/slideLayouts/_rels/slideLayout292.xml.rels" ContentType="application/vnd.openxmlformats-package.relationships+xml"/>
  <Override PartName="/ppt/slideLayouts/_rels/slideLayout155.xml.rels" ContentType="application/vnd.openxmlformats-package.relationships+xml"/>
  <Override PartName="/ppt/slideLayouts/_rels/slideLayout291.xml.rels" ContentType="application/vnd.openxmlformats-package.relationships+xml"/>
  <Override PartName="/ppt/slideLayouts/_rels/slideLayout154.xml.rels" ContentType="application/vnd.openxmlformats-package.relationships+xml"/>
  <Override PartName="/ppt/slideLayouts/_rels/slideLayout279.xml.rels" ContentType="application/vnd.openxmlformats-package.relationships+xml"/>
  <Override PartName="/ppt/slideLayouts/_rels/slideLayout232.xml.rels" ContentType="application/vnd.openxmlformats-package.relationships+xml"/>
  <Override PartName="/ppt/slideLayouts/_rels/slideLayout196.xml.rels" ContentType="application/vnd.openxmlformats-package.relationships+xml"/>
  <Override PartName="/ppt/slideLayouts/_rels/slideLayout290.xml.rels" ContentType="application/vnd.openxmlformats-package.relationships+xml"/>
  <Override PartName="/ppt/slideLayouts/_rels/slideLayout153.xml.rels" ContentType="application/vnd.openxmlformats-package.relationships+xml"/>
  <Override PartName="/ppt/slideLayouts/_rels/slideLayout278.xml.rels" ContentType="application/vnd.openxmlformats-package.relationships+xml"/>
  <Override PartName="/ppt/slideLayouts/_rels/slideLayout152.xml.rels" ContentType="application/vnd.openxmlformats-package.relationships+xml"/>
  <Override PartName="/ppt/slideLayouts/_rels/slideLayout277.xml.rels" ContentType="application/vnd.openxmlformats-package.relationships+xml"/>
  <Override PartName="/ppt/slideLayouts/_rels/slideLayout25.xml.rels" ContentType="application/vnd.openxmlformats-package.relationships+xml"/>
  <Override PartName="/ppt/slideLayouts/_rels/slideLayout244.xml.rels" ContentType="application/vnd.openxmlformats-package.relationships+xml"/>
  <Override PartName="/ppt/slideLayouts/_rels/slideLayout381.xml.rels" ContentType="application/vnd.openxmlformats-package.relationships+xml"/>
  <Override PartName="/ppt/slideLayouts/_rels/slideLayout107.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146.xml.rels" ContentType="application/vnd.openxmlformats-package.relationships+xml"/>
  <Override PartName="/ppt/slideLayouts/_rels/slideLayout283.xml.rels" ContentType="application/vnd.openxmlformats-package.relationships+xml"/>
  <Override PartName="/ppt/slideLayouts/_rels/slideLayout17.xml.rels" ContentType="application/vnd.openxmlformats-package.relationships+xml"/>
  <Override PartName="/ppt/slideLayouts/_rels/slideLayout145.xml.rels" ContentType="application/vnd.openxmlformats-package.relationships+xml"/>
  <Override PartName="/ppt/slideLayouts/_rels/slideLayout282.xml.rels" ContentType="application/vnd.openxmlformats-package.relationships+xml"/>
  <Override PartName="/ppt/slideLayouts/_rels/slideLayout16.xml.rels" ContentType="application/vnd.openxmlformats-package.relationships+xml"/>
  <Override PartName="/ppt/slideLayouts/_rels/slideLayout269.xml.rels" ContentType="application/vnd.openxmlformats-package.relationships+xml"/>
  <Override PartName="/ppt/slideLayouts/_rels/slideLayout144.xml.rels" ContentType="application/vnd.openxmlformats-package.relationships+xml"/>
  <Override PartName="/ppt/slideLayouts/_rels/slideLayout281.xml.rels" ContentType="application/vnd.openxmlformats-package.relationships+xml"/>
  <Override PartName="/ppt/slideLayouts/_rels/slideLayout15.xml.rels" ContentType="application/vnd.openxmlformats-package.relationships+xml"/>
  <Override PartName="/ppt/slideLayouts/_rels/slideLayout181.xml.rels" ContentType="application/vnd.openxmlformats-package.relationships+xml"/>
  <Override PartName="/ppt/slideLayouts/_rels/slideLayout429.xml.rels" ContentType="application/vnd.openxmlformats-package.relationships+xml"/>
  <Override PartName="/ppt/slideLayouts/_rels/slideLayout268.xml.rels" ContentType="application/vnd.openxmlformats-package.relationships+xml"/>
  <Override PartName="/ppt/slideLayouts/_rels/slideLayout143.xml.rels" ContentType="application/vnd.openxmlformats-package.relationships+xml"/>
  <Override PartName="/ppt/slideLayouts/_rels/slideLayout280.xml.rels" ContentType="application/vnd.openxmlformats-package.relationships+xml"/>
  <Override PartName="/ppt/slideLayouts/_rels/slideLayout142.xml.rels" ContentType="application/vnd.openxmlformats-package.relationships+xml"/>
  <Override PartName="/ppt/slideLayouts/_rels/slideLayout180.xml.rels" ContentType="application/vnd.openxmlformats-package.relationships+xml"/>
  <Override PartName="/ppt/slideLayouts/_rels/slideLayout428.xml.rels" ContentType="application/vnd.openxmlformats-package.relationships+xml"/>
  <Override PartName="/ppt/slideLayouts/_rels/slideLayout267.xml.rels" ContentType="application/vnd.openxmlformats-package.relationships+xml"/>
  <Override PartName="/ppt/slideLayouts/_rels/slideLayout14.xml.rels" ContentType="application/vnd.openxmlformats-package.relationships+xml"/>
  <Override PartName="/ppt/slideLayouts/_rels/slideLayout139.xml.rels" ContentType="application/vnd.openxmlformats-package.relationships+xml"/>
  <Override PartName="/ppt/slideLayouts/_rels/slideLayout276.xml.rels" ContentType="application/vnd.openxmlformats-package.relationships+xml"/>
  <Override PartName="/ppt/slideLayouts/_rels/slideLayout138.xml.rels" ContentType="application/vnd.openxmlformats-package.relationships+xml"/>
  <Override PartName="/ppt/slideLayouts/_rels/slideLayout275.xml.rels" ContentType="application/vnd.openxmlformats-package.relationships+xml"/>
  <Override PartName="/ppt/slideLayouts/_rels/slideLayout137.xml.rels" ContentType="application/vnd.openxmlformats-package.relationships+xml"/>
  <Override PartName="/ppt/slideLayouts/_rels/slideLayout274.xml.rels" ContentType="application/vnd.openxmlformats-package.relationships+xml"/>
  <Override PartName="/ppt/slideLayouts/_rels/slideLayout399.xml.rels" ContentType="application/vnd.openxmlformats-package.relationships+xml"/>
  <Override PartName="/ppt/slideLayouts/_rels/slideLayout435.xml.rels" ContentType="application/vnd.openxmlformats-package.relationships+xml"/>
  <Override PartName="/ppt/slideLayouts/_rels/slideLayout136.xml.rels" ContentType="application/vnd.openxmlformats-package.relationships+xml"/>
  <Override PartName="/ppt/slideLayouts/_rels/slideLayout273.xml.rels" ContentType="application/vnd.openxmlformats-package.relationships+xml"/>
  <Override PartName="/ppt/slideLayouts/_rels/slideLayout135.xml.rels" ContentType="application/vnd.openxmlformats-package.relationships+xml"/>
  <Override PartName="/ppt/slideLayouts/_rels/slideLayout272.xml.rels" ContentType="application/vnd.openxmlformats-package.relationships+xml"/>
  <Override PartName="/ppt/slideLayouts/_rels/slideLayout129.xml.rels" ContentType="application/vnd.openxmlformats-package.relationships+xml"/>
  <Override PartName="/ppt/slideLayouts/_rels/slideLayout266.xml.rels" ContentType="application/vnd.openxmlformats-package.relationships+xml"/>
  <Override PartName="/ppt/slideLayouts/_rels/slideLayout141.xml.rels" ContentType="application/vnd.openxmlformats-package.relationships+xml"/>
  <Override PartName="/ppt/slideLayouts/_rels/slideLayout13.xml.rels" ContentType="application/vnd.openxmlformats-package.relationships+xml"/>
  <Override PartName="/ppt/slideLayouts/_rels/slideLayout128.xml.rels" ContentType="application/vnd.openxmlformats-package.relationships+xml"/>
  <Override PartName="/ppt/slideLayouts/_rels/slideLayout265.xml.rels" ContentType="application/vnd.openxmlformats-package.relationships+xml"/>
  <Override PartName="/ppt/slideLayouts/_rels/slideLayout140.xml.rels" ContentType="application/vnd.openxmlformats-package.relationships+xml"/>
  <Override PartName="/ppt/slideLayouts/_rels/slideLayout102.xml.rels" ContentType="application/vnd.openxmlformats-package.relationships+xml"/>
  <Override PartName="/ppt/slideLayouts/_rels/slideLayout227.xml.rels" ContentType="application/vnd.openxmlformats-package.relationships+xml"/>
  <Override PartName="/ppt/slideLayouts/_rels/slideLayout364.xml.rels" ContentType="application/vnd.openxmlformats-package.relationships+xml"/>
  <Override PartName="/ppt/slideLayouts/_rels/slideLayout101.xml.rels" ContentType="application/vnd.openxmlformats-package.relationships+xml"/>
  <Override PartName="/ppt/slideLayouts/_rels/slideLayout226.xml.rels" ContentType="application/vnd.openxmlformats-package.relationships+xml"/>
  <Override PartName="/ppt/slideLayouts/_rels/slideLayout363.xml.rels" ContentType="application/vnd.openxmlformats-package.relationships+xml"/>
  <Override PartName="/ppt/slideLayouts/_rels/slideLayout171.xml.rels" ContentType="application/vnd.openxmlformats-package.relationships+xml"/>
  <Override PartName="/ppt/slideLayouts/_rels/slideLayout419.xml.rels" ContentType="application/vnd.openxmlformats-package.relationships+xml"/>
  <Override PartName="/ppt/slideLayouts/_rels/slideLayout170.xml.rels" ContentType="application/vnd.openxmlformats-package.relationships+xml"/>
  <Override PartName="/ppt/slideLayouts/_rels/slideLayout418.xml.rels" ContentType="application/vnd.openxmlformats-package.relationships+xml"/>
  <Override PartName="/ppt/slideLayouts/_rels/slideLayout189.xml.rels" ContentType="application/vnd.openxmlformats-package.relationships+xml"/>
  <Override PartName="/ppt/slideLayouts/_rels/slideLayout100.xml.rels" ContentType="application/vnd.openxmlformats-package.relationships+xml"/>
  <Override PartName="/ppt/slideLayouts/_rels/slideLayout225.xml.rels" ContentType="application/vnd.openxmlformats-package.relationships+xml"/>
  <Override PartName="/ppt/slideLayouts/_rels/slideLayout362.xml.rels" ContentType="application/vnd.openxmlformats-package.relationships+xml"/>
  <Override PartName="/ppt/slideLayouts/_rels/slideLayout161.xml.rels" ContentType="application/vnd.openxmlformats-package.relationships+xml"/>
  <Override PartName="/ppt/slideLayouts/_rels/slideLayout409.xml.rels" ContentType="application/vnd.openxmlformats-package.relationships+xml"/>
  <Override PartName="/ppt/slideLayouts/_rels/slideLayout253.xml.rels" ContentType="application/vnd.openxmlformats-package.relationships+xml"/>
  <Override PartName="/ppt/slideLayouts/_rels/slideLayout116.xml.rels" ContentType="application/vnd.openxmlformats-package.relationships+xml"/>
  <Override PartName="/ppt/slideLayouts/_rels/slideLayout390.xml.rels" ContentType="application/vnd.openxmlformats-package.relationships+xml"/>
  <Override PartName="/ppt/slideLayouts/_rels/slideLayout11.xml.rels" ContentType="application/vnd.openxmlformats-package.relationships+xml"/>
  <Override PartName="/ppt/slideLayouts/_rels/slideLayout126.xml.rels" ContentType="application/vnd.openxmlformats-package.relationships+xml"/>
  <Override PartName="/ppt/slideLayouts/_rels/slideLayout263.xml.rels" ContentType="application/vnd.openxmlformats-package.relationships+xml"/>
  <Override PartName="/ppt/slideLayouts/_rels/slideLayout12.xml.rels" ContentType="application/vnd.openxmlformats-package.relationships+xml"/>
  <Override PartName="/ppt/slideLayouts/_rels/slideLayout160.xml.rels" ContentType="application/vnd.openxmlformats-package.relationships+xml"/>
  <Override PartName="/ppt/slideLayouts/_rels/slideLayout408.xml.rels" ContentType="application/vnd.openxmlformats-package.relationships+xml"/>
  <Override PartName="/ppt/slideLayouts/_rels/slideLayout252.xml.rels" ContentType="application/vnd.openxmlformats-package.relationships+xml"/>
  <Override PartName="/ppt/slideLayouts/_rels/slideLayout115.xml.rels" ContentType="application/vnd.openxmlformats-package.relationships+xml"/>
  <Override PartName="/ppt/slideLayouts/_rels/slideLayout125.xml.rels" ContentType="application/vnd.openxmlformats-package.relationships+xml"/>
  <Override PartName="/ppt/slideLayouts/_rels/slideLayout262.xml.rels" ContentType="application/vnd.openxmlformats-package.relationships+xml"/>
  <Override PartName="/ppt/slideLayouts/_rels/slideLayout251.xml.rels" ContentType="application/vnd.openxmlformats-package.relationships+xml"/>
  <Override PartName="/ppt/slideLayouts/_rels/slideLayout114.xml.rels" ContentType="application/vnd.openxmlformats-package.relationships+xml"/>
  <Override PartName="/ppt/slideLayouts/_rels/slideLayout258.xml.rels" ContentType="application/vnd.openxmlformats-package.relationships+xml"/>
  <Override PartName="/ppt/slideLayouts/_rels/slideLayout395.xml.rels" ContentType="application/vnd.openxmlformats-package.relationships+xml"/>
  <Override PartName="/ppt/slideLayouts/_rels/slideLayout66.xml.rels" ContentType="application/vnd.openxmlformats-package.relationships+xml"/>
  <Override PartName="/ppt/slideLayouts/_rels/slideLayout431.xml.rels" ContentType="application/vnd.openxmlformats-package.relationships+xml"/>
  <Override PartName="/ppt/slideLayouts/_rels/slideLayout133.xml.rels" ContentType="application/vnd.openxmlformats-package.relationships+xml"/>
  <Override PartName="/ppt/slideLayouts/_rels/slideLayout270.xml.rels" ContentType="application/vnd.openxmlformats-package.relationships+xml"/>
  <Override PartName="/ppt/slideLayouts/_rels/slideLayout389.xml.rels" ContentType="application/vnd.openxmlformats-package.relationships+xml"/>
  <Override PartName="/ppt/slideLayouts/_rels/slideLayout425.xml.rels" ContentType="application/vnd.openxmlformats-package.relationships+xml"/>
  <Override PartName="/ppt/slideLayouts/_rels/slideLayout259.xml.rels" ContentType="application/vnd.openxmlformats-package.relationships+xml"/>
  <Override PartName="/ppt/slideLayouts/_rels/slideLayout396.xml.rels" ContentType="application/vnd.openxmlformats-package.relationships+xml"/>
  <Override PartName="/ppt/slideLayouts/_rels/slideLayout67.xml.rels" ContentType="application/vnd.openxmlformats-package.relationships+xml"/>
  <Override PartName="/ppt/slideLayouts/_rels/slideLayout432.xml.rels" ContentType="application/vnd.openxmlformats-package.relationships+xml"/>
  <Override PartName="/ppt/slideLayouts/_rels/slideLayout134.xml.rels" ContentType="application/vnd.openxmlformats-package.relationships+xml"/>
  <Override PartName="/ppt/slideLayouts/_rels/slideLayout271.xml.rels" ContentType="application/vnd.openxmlformats-package.relationships+xml"/>
  <Override PartName="/ppt/slideLayouts/_rels/slideLayout400.xml.rels" ContentType="application/vnd.openxmlformats-package.relationships+xml"/>
  <Override PartName="/ppt/slideLayouts/_rels/slideLayout35.xml.rels" ContentType="application/vnd.openxmlformats-package.relationships+xml"/>
  <Override PartName="/ppt/slideLayouts/_rels/slideLayout404.xml.rels" ContentType="application/vnd.openxmlformats-package.relationships+xml"/>
  <Override PartName="/ppt/slideLayouts/_rels/slideLayout39.xml.rels" ContentType="application/vnd.openxmlformats-package.relationships+xml"/>
  <Override PartName="/ppt/slideLayouts/_rels/slideLayout401.xml.rels" ContentType="application/vnd.openxmlformats-package.relationships+xml"/>
  <Override PartName="/ppt/slideLayouts/_rels/slideLayout36.xml.rels" ContentType="application/vnd.openxmlformats-package.relationships+xml"/>
  <Override PartName="/ppt/slideLayouts/slideLayout368.xml" ContentType="application/vnd.openxmlformats-officedocument.presentationml.slideLayout+xml"/>
  <Override PartName="/ppt/slideLayouts/slideLayout404.xml" ContentType="application/vnd.openxmlformats-officedocument.presentationml.slideLayout+xml"/>
  <Override PartName="/ppt/slideLayouts/slideLayout401.xml" ContentType="application/vnd.openxmlformats-officedocument.presentationml.slideLayout+xml"/>
  <Override PartName="/ppt/slideLayouts/slideLayout369.xml" ContentType="application/vnd.openxmlformats-officedocument.presentationml.slideLayout+xml"/>
  <Override PartName="/ppt/slideLayouts/slideLayout405.xml" ContentType="application/vnd.openxmlformats-officedocument.presentationml.slideLayout+xml"/>
  <Override PartName="/ppt/slideLayouts/slideLayout402.xml" ContentType="application/vnd.openxmlformats-officedocument.presentationml.slideLayout+xml"/>
  <Override PartName="/ppt/slideLayouts/slideLayout301.xml" ContentType="application/vnd.openxmlformats-officedocument.presentationml.slideLayout+xml"/>
  <Override PartName="/ppt/slideLayouts/slideLayout387.xml" ContentType="application/vnd.openxmlformats-officedocument.presentationml.slideLayout+xml"/>
  <Override PartName="/ppt/slideLayouts/slideLayout423.xml" ContentType="application/vnd.openxmlformats-officedocument.presentationml.slideLayout+xml"/>
  <Override PartName="/ppt/slideLayouts/slideLayout410.xml" ContentType="application/vnd.openxmlformats-officedocument.presentationml.slideLayout+xml"/>
  <Override PartName="/ppt/slideLayouts/slideLayout403.xml" ContentType="application/vnd.openxmlformats-officedocument.presentationml.slideLayout+xml"/>
  <Override PartName="/ppt/slideLayouts/slideLayout367.xml" ContentType="application/vnd.openxmlformats-officedocument.presentationml.slideLayout+xml"/>
  <Override PartName="/ppt/slideLayouts/slideLayout444.xml" ContentType="application/vnd.openxmlformats-officedocument.presentationml.slideLayout+xml"/>
  <Override PartName="/ppt/slideLayouts/slideLayout307.xml" ContentType="application/vnd.openxmlformats-officedocument.presentationml.slideLayout+xml"/>
  <Override PartName="/ppt/slideLayouts/slideLayout326.xml" ContentType="application/vnd.openxmlformats-officedocument.presentationml.slideLayout+xml"/>
  <Override PartName="/ppt/slideLayouts/slideLayout463.xml" ContentType="application/vnd.openxmlformats-officedocument.presentationml.slideLayout+xml"/>
  <Override PartName="/ppt/slideLayouts/slideLayout420.xml" ContentType="application/vnd.openxmlformats-officedocument.presentationml.slideLayout+xml"/>
  <Override PartName="/ppt/slideLayouts/slideLayout302.xml" ContentType="application/vnd.openxmlformats-officedocument.presentationml.slideLayout+xml"/>
  <Override PartName="/ppt/slideLayouts/slideLayout388.xml" ContentType="application/vnd.openxmlformats-officedocument.presentationml.slideLayout+xml"/>
  <Override PartName="/ppt/slideLayouts/slideLayout424.xml" ContentType="application/vnd.openxmlformats-officedocument.presentationml.slideLayout+xml"/>
  <Override PartName="/ppt/slideLayouts/slideLayout411.xml" ContentType="application/vnd.openxmlformats-officedocument.presentationml.slideLayout+xml"/>
  <Override PartName="/ppt/slideLayouts/slideLayout445.xml" ContentType="application/vnd.openxmlformats-officedocument.presentationml.slideLayout+xml"/>
  <Override PartName="/ppt/slideLayouts/slideLayout308.xml" ContentType="application/vnd.openxmlformats-officedocument.presentationml.slideLayout+xml"/>
  <Override PartName="/ppt/slideLayouts/slideLayout327.xml" ContentType="application/vnd.openxmlformats-officedocument.presentationml.slideLayout+xml"/>
  <Override PartName="/ppt/slideLayouts/slideLayout464.xml" ContentType="application/vnd.openxmlformats-officedocument.presentationml.slideLayout+xml"/>
  <Override PartName="/ppt/slideLayouts/slideLayout421.xml" ContentType="application/vnd.openxmlformats-officedocument.presentationml.slideLayout+xml"/>
  <Override PartName="/ppt/slideLayouts/slideLayout412.xml" ContentType="application/vnd.openxmlformats-officedocument.presentationml.slideLayout+xml"/>
  <Override PartName="/ppt/slideLayouts/slideLayout1.xml" ContentType="application/vnd.openxmlformats-officedocument.presentationml.slideLayout+xml"/>
  <Override PartName="/ppt/slideLayouts/slideLayout311.xml" ContentType="application/vnd.openxmlformats-officedocument.presentationml.slideLayout+xml"/>
  <Override PartName="/ppt/slideLayouts/slideLayout397.xml" ContentType="application/vnd.openxmlformats-officedocument.presentationml.slideLayout+xml"/>
  <Override PartName="/ppt/slideLayouts/slideLayout433.xml" ContentType="application/vnd.openxmlformats-officedocument.presentationml.slideLayout+xml"/>
  <Override PartName="/ppt/slideLayouts/slideLayout328.xml" ContentType="application/vnd.openxmlformats-officedocument.presentationml.slideLayout+xml"/>
  <Override PartName="/ppt/slideLayouts/slideLayout465.xml" ContentType="application/vnd.openxmlformats-officedocument.presentationml.slideLayout+xml"/>
  <Override PartName="/ppt/slideLayouts/slideLayout422.xml" ContentType="application/vnd.openxmlformats-officedocument.presentationml.slideLayout+xml"/>
  <Override PartName="/ppt/slideLayouts/slideLayout413.xml" ContentType="application/vnd.openxmlformats-officedocument.presentationml.slideLayout+xml"/>
  <Override PartName="/ppt/slideLayouts/slideLayout377.xml" ContentType="application/vnd.openxmlformats-officedocument.presentationml.slideLayout+xml"/>
  <Override PartName="/ppt/slideLayouts/slideLayout312.xml" ContentType="application/vnd.openxmlformats-officedocument.presentationml.slideLayout+xml"/>
  <Override PartName="/ppt/slideLayouts/slideLayout23.xml" ContentType="application/vnd.openxmlformats-officedocument.presentationml.slideLayout+xml"/>
  <Override PartName="/ppt/slideLayouts/slideLayout151.xml" ContentType="application/vnd.openxmlformats-officedocument.presentationml.slideLayout+xml"/>
  <Override PartName="/ppt/slideLayouts/slideLayout398.xml" ContentType="application/vnd.openxmlformats-officedocument.presentationml.slideLayout+xml"/>
  <Override PartName="/ppt/slideLayouts/slideLayout434.xml" ContentType="application/vnd.openxmlformats-officedocument.presentationml.slideLayout+xml"/>
  <Override PartName="/ppt/slideLayouts/slideLayout414.xml" ContentType="application/vnd.openxmlformats-officedocument.presentationml.slideLayout+xml"/>
  <Override PartName="/ppt/slideLayouts/slideLayout378.xml" ContentType="application/vnd.openxmlformats-officedocument.presentationml.slideLayout+xml"/>
  <Override PartName="/ppt/slideLayouts/slideLayout479.xml" ContentType="application/vnd.openxmlformats-officedocument.presentationml.slideLayout+xml"/>
  <Override PartName="/ppt/slideLayouts/slideLayout478.xml" ContentType="application/vnd.openxmlformats-officedocument.presentationml.slideLayout+xml"/>
  <Override PartName="/ppt/slideLayouts/slideLayout477.xml" ContentType="application/vnd.openxmlformats-officedocument.presentationml.slideLayout+xml"/>
  <Override PartName="/ppt/slideLayouts/slideLayout92.xml" ContentType="application/vnd.openxmlformats-officedocument.presentationml.slideLayout+xml"/>
  <Override PartName="/ppt/slideLayouts/slideLayout468.xml" ContentType="application/vnd.openxmlformats-officedocument.presentationml.slideLayout+xml"/>
  <Override PartName="/ppt/slideLayouts/slideLayout415.xml" ContentType="application/vnd.openxmlformats-officedocument.presentationml.slideLayout+xml"/>
  <Override PartName="/ppt/slideLayouts/slideLayout379.xml" ContentType="application/vnd.openxmlformats-officedocument.presentationml.slideLayout+xml"/>
  <Override PartName="/ppt/slideLayouts/slideLayout4.xml" ContentType="application/vnd.openxmlformats-officedocument.presentationml.slideLayout+xml"/>
  <Override PartName="/ppt/slideLayouts/slideLayout443.xml" ContentType="application/vnd.openxmlformats-officedocument.presentationml.slideLayout+xml"/>
  <Override PartName="/ppt/slideLayouts/slideLayout306.xml" ContentType="application/vnd.openxmlformats-officedocument.presentationml.slideLayout+xml"/>
  <Override PartName="/ppt/slideLayouts/slideLayout325.xml" ContentType="application/vnd.openxmlformats-officedocument.presentationml.slideLayout+xml"/>
  <Override PartName="/ppt/slideLayouts/slideLayout462.xml" ContentType="application/vnd.openxmlformats-officedocument.presentationml.slideLayout+xml"/>
  <Override PartName="/ppt/slideLayouts/slideLayout349.xml" ContentType="application/vnd.openxmlformats-officedocument.presentationml.slideLayout+xml"/>
  <Override PartName="/ppt/slideLayouts/slideLayout324.xml" ContentType="application/vnd.openxmlformats-officedocument.presentationml.slideLayout+xml"/>
  <Override PartName="/ppt/slideLayouts/slideLayout461.xml" ContentType="application/vnd.openxmlformats-officedocument.presentationml.slideLayout+xml"/>
  <Override PartName="/ppt/slideLayouts/slideLayout348.xml" ContentType="application/vnd.openxmlformats-officedocument.presentationml.slideLayout+xml"/>
  <Override PartName="/ppt/slideLayouts/slideLayout323.xml" ContentType="application/vnd.openxmlformats-officedocument.presentationml.slideLayout+xml"/>
  <Override PartName="/ppt/slideLayouts/slideLayout460.xml" ContentType="application/vnd.openxmlformats-officedocument.presentationml.slideLayout+xml"/>
  <Override PartName="/ppt/slideLayouts/slideLayout347.xml" ContentType="application/vnd.openxmlformats-officedocument.presentationml.slideLayout+xml"/>
  <Override PartName="/ppt/slideLayouts/slideLayout467.xml" ContentType="application/vnd.openxmlformats-officedocument.presentationml.slideLayout+xml"/>
  <Override PartName="/ppt/slideLayouts/slideLayout91.xml" ContentType="application/vnd.openxmlformats-officedocument.presentationml.slideLayout+xml"/>
  <Override PartName="/ppt/slideLayouts/slideLayout315.xml" ContentType="application/vnd.openxmlformats-officedocument.presentationml.slideLayout+xml"/>
  <Override PartName="/ppt/slideLayouts/slideLayout452.xml" ContentType="application/vnd.openxmlformats-officedocument.presentationml.slideLayout+xml"/>
  <Override PartName="/ppt/slideLayouts/slideLayout476.xml" ContentType="application/vnd.openxmlformats-officedocument.presentationml.slideLayout+xml"/>
  <Override PartName="/ppt/slideLayouts/slideLayout339.xml" ContentType="application/vnd.openxmlformats-officedocument.presentationml.slideLayout+xml"/>
  <Override PartName="/ppt/slideLayouts/slideLayout314.xml" ContentType="application/vnd.openxmlformats-officedocument.presentationml.slideLayout+xml"/>
  <Override PartName="/ppt/slideLayouts/slideLayout451.xml" ContentType="application/vnd.openxmlformats-officedocument.presentationml.slideLayout+xml"/>
  <Override PartName="/ppt/slideLayouts/slideLayout475.xml" ContentType="application/vnd.openxmlformats-officedocument.presentationml.slideLayout+xml"/>
  <Override PartName="/ppt/slideLayouts/slideLayout338.xml" ContentType="application/vnd.openxmlformats-officedocument.presentationml.slideLayout+xml"/>
  <Override PartName="/ppt/slideLayouts/slideLayout455.xml" ContentType="application/vnd.openxmlformats-officedocument.presentationml.slideLayout+xml"/>
  <Override PartName="/ppt/slideLayouts/slideLayout318.xml" ContentType="application/vnd.openxmlformats-officedocument.presentationml.slideLayout+xml"/>
  <Override PartName="/ppt/slideLayouts/slideLayout313.xml" ContentType="application/vnd.openxmlformats-officedocument.presentationml.slideLayout+xml"/>
  <Override PartName="/ppt/slideLayouts/slideLayout450.xml" ContentType="application/vnd.openxmlformats-officedocument.presentationml.slideLayout+xml"/>
  <Override PartName="/ppt/slideLayouts/slideLayout474.xml" ContentType="application/vnd.openxmlformats-officedocument.presentationml.slideLayout+xml"/>
  <Override PartName="/ppt/slideLayouts/slideLayout337.xml" ContentType="application/vnd.openxmlformats-officedocument.presentationml.slideLayout+xml"/>
  <Override PartName="/ppt/slideLayouts/slideLayout454.xml" ContentType="application/vnd.openxmlformats-officedocument.presentationml.slideLayout+xml"/>
  <Override PartName="/ppt/slideLayouts/slideLayout317.xml" ContentType="application/vnd.openxmlformats-officedocument.presentationml.slideLayout+xml"/>
  <Override PartName="/ppt/slideLayouts/slideLayout430.xml" ContentType="application/vnd.openxmlformats-officedocument.presentationml.slideLayout+xml"/>
  <Override PartName="/ppt/slideLayouts/slideLayout150.xml" ContentType="application/vnd.openxmlformats-officedocument.presentationml.slideLayout+xml"/>
  <Override PartName="/ppt/slideLayouts/slideLayout22.xml" ContentType="application/vnd.openxmlformats-officedocument.presentationml.slideLayout+xml"/>
  <Override PartName="/ppt/slideLayouts/slideLayout473.xml" ContentType="application/vnd.openxmlformats-officedocument.presentationml.slideLayout+xml"/>
  <Override PartName="/ppt/slideLayouts/slideLayout336.xml" ContentType="application/vnd.openxmlformats-officedocument.presentationml.slideLayout+xml"/>
  <Override PartName="/ppt/slideLayouts/slideLayout453.xml" ContentType="application/vnd.openxmlformats-officedocument.presentationml.slideLayout+xml"/>
  <Override PartName="/ppt/slideLayouts/slideLayout316.xml" ContentType="application/vnd.openxmlformats-officedocument.presentationml.slideLayout+xml"/>
  <Override PartName="/ppt/slideLayouts/slideLayout359.xml" ContentType="application/vnd.openxmlformats-officedocument.presentationml.slideLayout+xml"/>
  <Override PartName="/ppt/slideLayouts/slideLayout335.xml" ContentType="application/vnd.openxmlformats-officedocument.presentationml.slideLayout+xml"/>
  <Override PartName="/ppt/slideLayouts/slideLayout472.xml" ContentType="application/vnd.openxmlformats-officedocument.presentationml.slideLayout+xml"/>
  <Override PartName="/ppt/slideLayouts/slideLayout358.xml" ContentType="application/vnd.openxmlformats-officedocument.presentationml.slideLayout+xml"/>
  <Override PartName="/ppt/slideLayouts/slideLayout334.xml" ContentType="application/vnd.openxmlformats-officedocument.presentationml.slideLayout+xml"/>
  <Override PartName="/ppt/slideLayouts/slideLayout471.xml" ContentType="application/vnd.openxmlformats-officedocument.presentationml.slideLayout+xml"/>
  <Override PartName="/ppt/slideLayouts/slideLayout439.xml" ContentType="application/vnd.openxmlformats-officedocument.presentationml.slideLayout+xml"/>
  <Override PartName="/ppt/slideLayouts/slideLayout191.xml" ContentType="application/vnd.openxmlformats-officedocument.presentationml.slideLayout+xml"/>
  <Override PartName="/ppt/slideLayouts/slideLayout63.xml" ContentType="application/vnd.openxmlformats-officedocument.presentationml.slideLayout+xml"/>
  <Override PartName="/ppt/slideLayouts/slideLayout357.xml" ContentType="application/vnd.openxmlformats-officedocument.presentationml.slideLayout+xml"/>
  <Override PartName="/ppt/slideLayouts/slideLayout333.xml" ContentType="application/vnd.openxmlformats-officedocument.presentationml.slideLayout+xml"/>
  <Override PartName="/ppt/slideLayouts/slideLayout470.xml" ContentType="application/vnd.openxmlformats-officedocument.presentationml.slideLayout+xml"/>
  <Override PartName="/ppt/slideLayouts/slideLayout438.xml" ContentType="application/vnd.openxmlformats-officedocument.presentationml.slideLayout+xml"/>
  <Override PartName="/ppt/slideLayouts/slideLayout190.xml" ContentType="application/vnd.openxmlformats-officedocument.presentationml.slideLayout+xml"/>
  <Override PartName="/ppt/slideLayouts/slideLayout62.xml" ContentType="application/vnd.openxmlformats-officedocument.presentationml.slideLayout+xml"/>
  <Override PartName="/ppt/slideLayouts/slideLayout466.xml" ContentType="application/vnd.openxmlformats-officedocument.presentationml.slideLayout+xml"/>
  <Override PartName="/ppt/slideLayouts/slideLayout329.xml" ContentType="application/vnd.openxmlformats-officedocument.presentationml.slideLayout+xml"/>
  <Override PartName="/ppt/slideLayouts/slideLayout90.xml" ContentType="application/vnd.openxmlformats-officedocument.presentationml.slideLayout+xml"/>
  <Override PartName="/ppt/slideLayouts/slideLayout458.xml" ContentType="application/vnd.openxmlformats-officedocument.presentationml.slideLayout+xml"/>
  <Override PartName="/ppt/slideLayouts/slideLayout82.xml" ContentType="application/vnd.openxmlformats-officedocument.presentationml.slideLayout+xml"/>
  <Override PartName="/ppt/slideLayouts/slideLayout457.xml" ContentType="application/vnd.openxmlformats-officedocument.presentationml.slideLayout+xml"/>
  <Override PartName="/ppt/slideLayouts/slideLayout81.xml" ContentType="application/vnd.openxmlformats-officedocument.presentationml.slideLayout+xml"/>
  <Override PartName="/ppt/slideLayouts/slideLayout456.xml" ContentType="application/vnd.openxmlformats-officedocument.presentationml.slideLayout+xml"/>
  <Override PartName="/ppt/slideLayouts/slideLayout319.xml" ContentType="application/vnd.openxmlformats-officedocument.presentationml.slideLayout+xml"/>
  <Override PartName="/ppt/slideLayouts/slideLayout80.xml" ContentType="application/vnd.openxmlformats-officedocument.presentationml.slideLayout+xml"/>
  <Override PartName="/ppt/slideLayouts/slideLayout448.xml" ContentType="application/vnd.openxmlformats-officedocument.presentationml.slideLayout+xml"/>
  <Override PartName="/ppt/slideLayouts/slideLayout72.xml" ContentType="application/vnd.openxmlformats-officedocument.presentationml.slideLayout+xml"/>
  <Override PartName="/ppt/slideLayouts/slideLayout447.xml" ContentType="application/vnd.openxmlformats-officedocument.presentationml.slideLayout+xml"/>
  <Override PartName="/ppt/slideLayouts/slideLayout71.xml" ContentType="application/vnd.openxmlformats-officedocument.presentationml.slideLayout+xml"/>
  <Override PartName="/ppt/slideLayouts/slideLayout446.xml" ContentType="application/vnd.openxmlformats-officedocument.presentationml.slideLayout+xml"/>
  <Override PartName="/ppt/slideLayouts/slideLayout309.xml" ContentType="application/vnd.openxmlformats-officedocument.presentationml.slideLayout+xml"/>
  <Override PartName="/ppt/slideLayouts/slideLayout70.xml" ContentType="application/vnd.openxmlformats-officedocument.presentationml.slideLayout+xml"/>
  <Override PartName="/ppt/slideLayouts/slideLayout437.xml" ContentType="application/vnd.openxmlformats-officedocument.presentationml.slideLayout+xml"/>
  <Override PartName="/ppt/slideLayouts/slideLayout61.xml" ContentType="application/vnd.openxmlformats-officedocument.presentationml.slideLayout+xml"/>
  <Override PartName="/ppt/slideLayouts/slideLayout436.xml" ContentType="application/vnd.openxmlformats-officedocument.presentationml.slideLayout+xml"/>
  <Override PartName="/ppt/slideLayouts/slideLayout60.xml" ContentType="application/vnd.openxmlformats-officedocument.presentationml.slideLayout+xml"/>
  <Override PartName="/ppt/slideLayouts/slideLayout375.xml" ContentType="application/vnd.openxmlformats-officedocument.presentationml.slideLayout+xml"/>
  <Override PartName="/ppt/slideLayouts/slideLayout238.xml" ContentType="application/vnd.openxmlformats-officedocument.presentationml.slideLayout+xml"/>
  <Override PartName="/ppt/slideLayouts/slideLayout86.xml" ContentType="application/vnd.openxmlformats-officedocument.presentationml.slideLayout+xml"/>
  <Override PartName="/ppt/slideLayouts/slideLayout122.xml" ContentType="application/vnd.openxmlformats-officedocument.presentationml.slideLayout+xml"/>
  <Override PartName="/ppt/slideLayouts/slideLayout384.xml" ContentType="application/vnd.openxmlformats-officedocument.presentationml.slideLayout+xml"/>
  <Override PartName="/ppt/slideLayouts/slideLayout247.xml" ContentType="application/vnd.openxmlformats-officedocument.presentationml.slideLayout+xml"/>
  <Override PartName="/ppt/slideLayouts/slideLayout78.xml" ContentType="application/vnd.openxmlformats-officedocument.presentationml.slideLayout+xml"/>
  <Override PartName="/ppt/slideLayouts/slideLayout95.xml" ContentType="application/vnd.openxmlformats-officedocument.presentationml.slideLayout+xml"/>
  <Override PartName="/ppt/slideLayouts/slideLayout112.xml" ContentType="application/vnd.openxmlformats-officedocument.presentationml.slideLayout+xml"/>
  <Override PartName="/ppt/slideLayouts/slideLayout374.xml" ContentType="application/vnd.openxmlformats-officedocument.presentationml.slideLayout+xml"/>
  <Override PartName="/ppt/slideLayouts/slideLayout237.xml" ContentType="application/vnd.openxmlformats-officedocument.presentationml.slideLayout+xml"/>
  <Override PartName="/ppt/slideLayouts/slideLayout85.xml" ContentType="application/vnd.openxmlformats-officedocument.presentationml.slideLayout+xml"/>
  <Override PartName="/ppt/slideLayouts/slideLayout366.xml" ContentType="application/vnd.openxmlformats-officedocument.presentationml.slideLayout+xml"/>
  <Override PartName="/ppt/slideLayouts/slideLayout229.xml" ContentType="application/vnd.openxmlformats-officedocument.presentationml.slideLayout+xml"/>
  <Override PartName="/ppt/slideLayouts/slideLayout121.xml" ContentType="application/vnd.openxmlformats-officedocument.presentationml.slideLayout+xml"/>
  <Override PartName="/ppt/slideLayouts/slideLayout246.xml" ContentType="application/vnd.openxmlformats-officedocument.presentationml.slideLayout+xml"/>
  <Override PartName="/ppt/slideLayouts/slideLayout383.xml" ContentType="application/vnd.openxmlformats-officedocument.presentationml.slideLayout+xml"/>
  <Override PartName="/ppt/slideLayouts/slideLayout109.xml" ContentType="application/vnd.openxmlformats-officedocument.presentationml.slideLayout+xml"/>
  <Override PartName="/ppt/slideLayouts/slideLayout77.xml" ContentType="application/vnd.openxmlformats-officedocument.presentationml.slideLayout+xml"/>
  <Override PartName="/ppt/slideLayouts/slideLayout94.xml" ContentType="application/vnd.openxmlformats-officedocument.presentationml.slideLayout+xml"/>
  <Override PartName="/ppt/slideLayouts/slideLayout427.xml" ContentType="application/vnd.openxmlformats-officedocument.presentationml.slideLayout+xml"/>
  <Override PartName="/ppt/slideLayouts/slideLayout51.xml" ContentType="application/vnd.openxmlformats-officedocument.presentationml.slideLayout+xml"/>
  <Override PartName="/ppt/slideLayouts/slideLayout111.xml" ContentType="application/vnd.openxmlformats-officedocument.presentationml.slideLayout+xml"/>
  <Override PartName="/ppt/slideLayouts/slideLayout236.xml" ContentType="application/vnd.openxmlformats-officedocument.presentationml.slideLayout+xml"/>
  <Override PartName="/ppt/slideLayouts/slideLayout373.xml" ContentType="application/vnd.openxmlformats-officedocument.presentationml.slideLayout+xml"/>
  <Override PartName="/ppt/slideLayouts/slideLayout84.xml" ContentType="application/vnd.openxmlformats-officedocument.presentationml.slideLayout+xml"/>
  <Override PartName="/ppt/slideLayouts/slideLayout6.xml" ContentType="application/vnd.openxmlformats-officedocument.presentationml.slideLayout+xml"/>
  <Override PartName="/ppt/slideLayouts/slideLayout131.xml" ContentType="application/vnd.openxmlformats-officedocument.presentationml.slideLayout+xml"/>
  <Override PartName="/ppt/slideLayouts/slideLayout417.xml" ContentType="application/vnd.openxmlformats-officedocument.presentationml.slideLayout+xml"/>
  <Override PartName="/ppt/slideLayouts/slideLayout41.xml" ContentType="application/vnd.openxmlformats-officedocument.presentationml.slideLayout+xml"/>
  <Override PartName="/ppt/slideLayouts/slideLayout120.xml" ContentType="application/vnd.openxmlformats-officedocument.presentationml.slideLayout+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Layouts/slideLayout245.xml" ContentType="application/vnd.openxmlformats-officedocument.presentationml.slideLayout+xml"/>
  <Override PartName="/ppt/slideLayouts/slideLayout382.xml" ContentType="application/vnd.openxmlformats-officedocument.presentationml.slideLayout+xml"/>
  <Override PartName="/ppt/slideLayouts/slideLayout108.xml" ContentType="application/vnd.openxmlformats-officedocument.presentationml.slideLayout+xml"/>
  <Override PartName="/ppt/slideLayouts/slideLayout76.xml" ContentType="application/vnd.openxmlformats-officedocument.presentationml.slideLayout+xml"/>
  <Override PartName="/ppt/slideLayouts/slideLayout469.xml" ContentType="application/vnd.openxmlformats-officedocument.presentationml.slideLayout+xml"/>
  <Override PartName="/ppt/slideLayouts/slideLayout93.xml" ContentType="application/vnd.openxmlformats-officedocument.presentationml.slideLayout+xml"/>
  <Override PartName="/ppt/slideLayouts/slideLayout426.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99.xml" ContentType="application/vnd.openxmlformats-officedocument.presentationml.slideLayout+xml"/>
  <Override PartName="/ppt/slideLayouts/slideLayout235.xml" ContentType="application/vnd.openxmlformats-officedocument.presentationml.slideLayout+xml"/>
  <Override PartName="/ppt/slideLayouts/slideLayout372.xml" ContentType="application/vnd.openxmlformats-officedocument.presentationml.slideLayout+xml"/>
  <Override PartName="/ppt/slideLayouts/slideLayout89.xml" ContentType="application/vnd.openxmlformats-officedocument.presentationml.slideLayout+xml"/>
  <Override PartName="/ppt/slideLayouts/slideLayout459.xml" ContentType="application/vnd.openxmlformats-officedocument.presentationml.slideLayout+xml"/>
  <Override PartName="/ppt/slideLayouts/slideLayout83.xml" ContentType="application/vnd.openxmlformats-officedocument.presentationml.slideLayout+xml"/>
  <Override PartName="/ppt/slideLayouts/slideLayout5.xml" ContentType="application/vnd.openxmlformats-officedocument.presentationml.slideLayout+xml"/>
  <Override PartName="/ppt/slideLayouts/slideLayout130.xml" ContentType="application/vnd.openxmlformats-officedocument.presentationml.slideLayout+xml"/>
  <Override PartName="/ppt/slideLayouts/slideLayout416.xml" ContentType="application/vnd.openxmlformats-officedocument.presentationml.slideLayout+xml"/>
  <Override PartName="/ppt/slideLayouts/slideLayout40.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407.xml" ContentType="application/vnd.openxmlformats-officedocument.presentationml.slideLayout+xml"/>
  <Override PartName="/ppt/slideLayouts/slideLayout31.xml" ContentType="application/vnd.openxmlformats-officedocument.presentationml.slideLayout+xml"/>
  <Override PartName="/ppt/slideLayouts/slideLayout376.xml" ContentType="application/vnd.openxmlformats-officedocument.presentationml.slideLayout+xml"/>
  <Override PartName="/ppt/slideLayouts/slideLayout239.xml" ContentType="application/vnd.openxmlformats-officedocument.presentationml.slideLayout+xml"/>
  <Override PartName="/ppt/slideLayouts/slideLayout87.xml" ContentType="application/vnd.openxmlformats-officedocument.presentationml.slideLayout+xml"/>
  <Override PartName="/ppt/slideLayouts/slideLayout260.xml" ContentType="application/vnd.openxmlformats-officedocument.presentationml.slideLayout+xml"/>
  <Override PartName="/ppt/slideLayouts/slideLayout123.xml" ContentType="application/vnd.openxmlformats-officedocument.presentationml.slideLayout+xml"/>
  <Override PartName="/ppt/slideLayouts/slideLayout385.xml" ContentType="application/vnd.openxmlformats-officedocument.presentationml.slideLayout+xml"/>
  <Override PartName="/ppt/slideLayouts/slideLayout24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264.xml" ContentType="application/vnd.openxmlformats-officedocument.presentationml.slideLayout+xml"/>
  <Override PartName="/ppt/slideLayouts/slideLayout127.xml" ContentType="application/vnd.openxmlformats-officedocument.presentationml.slideLayout+xml"/>
  <Override PartName="/ppt/slideLayouts/slideLayout254.xml" ContentType="application/vnd.openxmlformats-officedocument.presentationml.slideLayout+xml"/>
  <Override PartName="/ppt/slideLayouts/slideLayout391.xml" ContentType="application/vnd.openxmlformats-officedocument.presentationml.slideLayout+xml"/>
  <Override PartName="/ppt/slideLayouts/slideLayout117.xml" ContentType="application/vnd.openxmlformats-officedocument.presentationml.slideLayout+xml"/>
  <Override PartName="/ppt/slideLayouts/slideLayout20.xml" ContentType="application/vnd.openxmlformats-officedocument.presentationml.slideLayout+xml"/>
  <Override PartName="/ppt/slideLayouts/slideLayout255.xml" ContentType="application/vnd.openxmlformats-officedocument.presentationml.slideLayout+xml"/>
  <Override PartName="/ppt/slideLayouts/slideLayout392.xml" ContentType="application/vnd.openxmlformats-officedocument.presentationml.slideLayout+xml"/>
  <Override PartName="/ppt/slideLayouts/slideLayout118.xml" ContentType="application/vnd.openxmlformats-officedocument.presentationml.slideLayout+xml"/>
  <Override PartName="/ppt/slideLayouts/slideLayout21.xml" ContentType="application/vnd.openxmlformats-officedocument.presentationml.slideLayout+xml"/>
  <Override PartName="/ppt/slideLayouts/slideLayout256.xml" ContentType="application/vnd.openxmlformats-officedocument.presentationml.slideLayout+xml"/>
  <Override PartName="/ppt/slideLayouts/slideLayout393.xml" ContentType="application/vnd.openxmlformats-officedocument.presentationml.slideLayout+xml"/>
  <Override PartName="/ppt/slideLayouts/slideLayout119.xml" ContentType="application/vnd.openxmlformats-officedocument.presentationml.slideLayout+xml"/>
  <Override PartName="/ppt/slideLayouts/slideLayout7.xml" ContentType="application/vnd.openxmlformats-officedocument.presentationml.slideLayout+xml"/>
  <Override PartName="/ppt/slideLayouts/slideLayout132.xml" ContentType="application/vnd.openxmlformats-officedocument.presentationml.slideLayout+xml"/>
  <Override PartName="/ppt/slideLayouts/slideLayout394.xml" ContentType="application/vnd.openxmlformats-officedocument.presentationml.slideLayout+xml"/>
  <Override PartName="/ppt/slideLayouts/slideLayout257.xml" ContentType="application/vnd.openxmlformats-officedocument.presentationml.slideLayout+xml"/>
  <Override PartName="/ppt/slideLayouts/slideLayout96.xml" ContentType="application/vnd.openxmlformats-officedocument.presentationml.slideLayout+xml"/>
  <Override PartName="/ppt/slideLayouts/slideLayout449.xml" ContentType="application/vnd.openxmlformats-officedocument.presentationml.slideLayout+xml"/>
  <Override PartName="/ppt/slideLayouts/slideLayout73.xml" ContentType="application/vnd.openxmlformats-officedocument.presentationml.slideLayout+xml"/>
  <Override PartName="/ppt/slideLayouts/slideLayout406.xml" ContentType="application/vnd.openxmlformats-officedocument.presentationml.slideLayout+xml"/>
  <Override PartName="/ppt/slideLayouts/slideLayout30.xml" ContentType="application/vnd.openxmlformats-officedocument.presentationml.slideLayout+xml"/>
  <Override PartName="/ppt/slideLayouts/slideLayout261.xml" ContentType="application/vnd.openxmlformats-officedocument.presentationml.slideLayout+xml"/>
  <Override PartName="/ppt/slideLayouts/slideLayout124.xml" ContentType="application/vnd.openxmlformats-officedocument.presentationml.slideLayout+xml"/>
  <Override PartName="/ppt/slideLayouts/slideLayout386.xml" ContentType="application/vnd.openxmlformats-officedocument.presentationml.slideLayout+xml"/>
  <Override PartName="/ppt/slideLayouts/slideLayout249.xml" ContentType="application/vnd.openxmlformats-officedocument.presentationml.slideLayout+xml"/>
  <Override PartName="/ppt/theme/theme29.xml" ContentType="application/vnd.openxmlformats-officedocument.theme+xml"/>
  <Override PartName="/ppt/theme/theme6.xml" ContentType="application/vnd.openxmlformats-officedocument.theme+xml"/>
  <Override PartName="/ppt/theme/theme28.xml" ContentType="application/vnd.openxmlformats-officedocument.theme+xml"/>
  <Override PartName="/ppt/theme/theme5.xml" ContentType="application/vnd.openxmlformats-officedocument.theme+xml"/>
  <Override PartName="/ppt/theme/theme27.xml" ContentType="application/vnd.openxmlformats-officedocument.theme+xml"/>
  <Override PartName="/ppt/theme/theme4.xml" ContentType="application/vnd.openxmlformats-officedocument.theme+xml"/>
  <Override PartName="/ppt/theme/theme19.xml" ContentType="application/vnd.openxmlformats-officedocument.theme+xml"/>
  <Override PartName="/ppt/theme/theme36.xml" ContentType="application/vnd.openxmlformats-officedocument.theme+xml"/>
  <Override PartName="/ppt/theme/theme26.xml" ContentType="application/vnd.openxmlformats-officedocument.theme+xml"/>
  <Override PartName="/ppt/theme/theme3.xml" ContentType="application/vnd.openxmlformats-officedocument.theme+xml"/>
  <Override PartName="/ppt/theme/theme18.xml" ContentType="application/vnd.openxmlformats-officedocument.theme+xml"/>
  <Override PartName="/ppt/theme/theme35.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30.xml" ContentType="application/vnd.openxmlformats-officedocument.theme+xml"/>
  <Override PartName="/ppt/theme/theme22.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14.xml" ContentType="application/vnd.openxmlformats-officedocument.theme+xml"/>
  <Override PartName="/ppt/theme/theme31.xml" ContentType="application/vnd.openxmlformats-officedocument.theme+xml"/>
  <Override PartName="/ppt/theme/theme15.xml" ContentType="application/vnd.openxmlformats-officedocument.theme+xml"/>
  <Override PartName="/ppt/theme/theme32.xml" ContentType="application/vnd.openxmlformats-officedocument.theme+xml"/>
  <Override PartName="/ppt/theme/theme23.xml" ContentType="application/vnd.openxmlformats-officedocument.theme+xml"/>
  <Override PartName="/ppt/theme/theme40.xml" ContentType="application/vnd.openxmlformats-officedocument.theme+xml"/>
  <Override PartName="/ppt/theme/theme16.xml" ContentType="application/vnd.openxmlformats-officedocument.theme+xml"/>
  <Override PartName="/ppt/theme/theme33.xml" ContentType="application/vnd.openxmlformats-officedocument.theme+xml"/>
  <Override PartName="/ppt/theme/theme1.xml" ContentType="application/vnd.openxmlformats-officedocument.theme+xml"/>
  <Override PartName="/ppt/theme/theme24.xml" ContentType="application/vnd.openxmlformats-officedocument.theme+xml"/>
  <Override PartName="/ppt/theme/theme41.xml" ContentType="application/vnd.openxmlformats-officedocument.theme+xml"/>
  <Override PartName="/ppt/theme/theme2.xml" ContentType="application/vnd.openxmlformats-officedocument.theme+xml"/>
  <Override PartName="/ppt/theme/theme25.xml" ContentType="application/vnd.openxmlformats-officedocument.theme+xml"/>
  <Override PartName="/ppt/theme/theme17.xml" ContentType="application/vnd.openxmlformats-officedocument.theme+xml"/>
  <Override PartName="/ppt/theme/theme34.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28.png" ContentType="image/png"/>
  <Override PartName="/ppt/media/image45.png" ContentType="image/png"/>
  <Override PartName="/ppt/media/hdphoto1.wdp" ContentType="image/vnd.ms-photo"/>
  <Override PartName="/ppt/media/image10.png" ContentType="image/png"/>
  <Override PartName="/ppt/media/image27.png" ContentType="image/png"/>
  <Override PartName="/ppt/media/image44.png" ContentType="image/png"/>
  <Override PartName="/ppt/media/image19.png" ContentType="image/png"/>
  <Override PartName="/ppt/media/image26.png" ContentType="image/png"/>
  <Override PartName="/ppt/media/image43.png" ContentType="image/png"/>
  <Override PartName="/ppt/media/image18.png" ContentType="image/png"/>
  <Override PartName="/ppt/media/image25.png" ContentType="image/png"/>
  <Override PartName="/ppt/media/image42.png" ContentType="image/png"/>
  <Override PartName="/ppt/media/image17.png" ContentType="image/png"/>
  <Override PartName="/ppt/media/image24.png" ContentType="image/png"/>
  <Override PartName="/ppt/media/image16.png" ContentType="image/png"/>
  <Override PartName="/ppt/media/image23.png" ContentType="image/png"/>
  <Override PartName="/ppt/media/image15.png" ContentType="image/png"/>
  <Override PartName="/ppt/media/image22.png" ContentType="image/png"/>
  <Override PartName="/ppt/media/image21.png" ContentType="image/png"/>
  <Override PartName="/ppt/media/image13.png" ContentType="image/png"/>
  <Override PartName="/ppt/media/image30.png" ContentType="image/png"/>
  <Override PartName="/ppt/media/image9.png" ContentType="image/png"/>
  <Override PartName="/ppt/media/image39.jpeg" ContentType="image/jpeg"/>
  <Override PartName="/ppt/media/image32.jpeg" ContentType="image/jpeg"/>
  <Override PartName="/ppt/media/image40.jpeg" ContentType="image/jpeg"/>
  <Override PartName="/ppt/media/image33.jpeg" ContentType="image/jpeg"/>
  <Override PartName="/ppt/media/image41.jpeg" ContentType="image/jpeg"/>
  <Override PartName="/ppt/media/image37.jpeg" ContentType="image/jpeg"/>
  <Override PartName="/ppt/media/image29.png" ContentType="image/png"/>
  <Override PartName="/ppt/media/image46.png" ContentType="image/png"/>
  <Override PartName="/ppt/media/image35.jpeg" ContentType="image/jpeg"/>
  <Override PartName="/ppt/media/image1.png" ContentType="image/png"/>
  <Override PartName="/ppt/media/image7.png" ContentType="image/png"/>
  <Override PartName="/ppt/media/image38.jpeg" ContentType="image/jpeg"/>
  <Override PartName="/ppt/media/image8.png" ContentType="image/png"/>
  <Override PartName="/ppt/media/image12.png" ContentType="image/png"/>
  <Override PartName="/ppt/media/image20.png" ContentType="image/png"/>
  <Override PartName="/ppt/media/image11.png" ContentType="image/png"/>
  <Override PartName="/ppt/media/image6.png" ContentType="image/png"/>
  <Override PartName="/ppt/media/image5.png" ContentType="image/png"/>
  <Override PartName="/ppt/media/image36.jpeg" ContentType="image/jpeg"/>
  <Override PartName="/ppt/media/image3.png" ContentType="image/png"/>
  <Override PartName="/ppt/media/image4.png" ContentType="image/png"/>
  <Override PartName="/ppt/media/image34.jpeg" ContentType="image/jpeg"/>
  <Override PartName="/ppt/media/image2.png" ContentType="image/png"/>
  <Override PartName="/ppt/media/image14.png" ContentType="image/png"/>
  <Override PartName="/ppt/media/image31.png" ContentType="image/png"/>
  <Override PartName="/ppt/slides/slide29.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_rels/slide10.xml.rels" ContentType="application/vnd.openxmlformats-package.relationships+xml"/>
  <Override PartName="/ppt/slides/_rels/slide25.xml.rels" ContentType="application/vnd.openxmlformats-package.relationships+xml"/>
  <Override PartName="/ppt/slides/_rels/slide17.xml.rels" ContentType="application/vnd.openxmlformats-package.relationships+xml"/>
  <Override PartName="/ppt/slides/_rels/slide5.xml.rels" ContentType="application/vnd.openxmlformats-package.relationships+xml"/>
  <Override PartName="/ppt/slides/_rels/slide24.xml.rels" ContentType="application/vnd.openxmlformats-package.relationships+xml"/>
  <Override PartName="/ppt/slides/_rels/slide16.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12.xml.rels" ContentType="application/vnd.openxmlformats-package.relationships+xml"/>
  <Override PartName="/ppt/slides/_rels/slide20.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8.xml.rels" ContentType="application/vnd.openxmlformats-package.relationships+xml"/>
  <Override PartName="/ppt/slides/slide25.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 id="2147483856" r:id="rId18"/>
    <p:sldMasterId id="2147483869" r:id="rId19"/>
    <p:sldMasterId id="2147483882" r:id="rId20"/>
    <p:sldMasterId id="2147483895" r:id="rId21"/>
    <p:sldMasterId id="2147483908" r:id="rId22"/>
    <p:sldMasterId id="2147483921" r:id="rId23"/>
    <p:sldMasterId id="2147483934" r:id="rId24"/>
    <p:sldMasterId id="2147483947" r:id="rId25"/>
    <p:sldMasterId id="2147483960" r:id="rId26"/>
    <p:sldMasterId id="2147483973" r:id="rId27"/>
    <p:sldMasterId id="2147483986" r:id="rId28"/>
    <p:sldMasterId id="2147483999" r:id="rId29"/>
    <p:sldMasterId id="2147484012" r:id="rId30"/>
    <p:sldMasterId id="2147484025" r:id="rId31"/>
    <p:sldMasterId id="2147484038" r:id="rId32"/>
    <p:sldMasterId id="2147484051" r:id="rId33"/>
    <p:sldMasterId id="2147484064" r:id="rId34"/>
    <p:sldMasterId id="2147484077" r:id="rId35"/>
    <p:sldMasterId id="2147484090" r:id="rId36"/>
    <p:sldMasterId id="2147484103" r:id="rId37"/>
    <p:sldMasterId id="2147484116" r:id="rId38"/>
    <p:sldMasterId id="2147484129" r:id="rId39"/>
    <p:sldMasterId id="2147484142" r:id="rId40"/>
    <p:sldMasterId id="2147484155" r:id="rId41"/>
  </p:sldMasterIdLst>
  <p:notesMasterIdLst>
    <p:notesMasterId r:id="rId42"/>
  </p:notesMasterIdLst>
  <p:sldIdLst>
    <p:sldId id="256" r:id="rId43"/>
    <p:sldId id="257" r:id="rId44"/>
    <p:sldId id="258" r:id="rId45"/>
    <p:sldId id="259" r:id="rId46"/>
    <p:sldId id="260" r:id="rId47"/>
    <p:sldId id="261" r:id="rId48"/>
    <p:sldId id="262" r:id="rId49"/>
    <p:sldId id="263" r:id="rId50"/>
    <p:sldId id="264" r:id="rId51"/>
    <p:sldId id="265" r:id="rId52"/>
    <p:sldId id="266" r:id="rId53"/>
    <p:sldId id="267" r:id="rId54"/>
    <p:sldId id="268" r:id="rId55"/>
    <p:sldId id="269" r:id="rId56"/>
    <p:sldId id="270" r:id="rId57"/>
    <p:sldId id="271" r:id="rId58"/>
    <p:sldId id="272" r:id="rId59"/>
    <p:sldId id="273" r:id="rId60"/>
    <p:sldId id="274" r:id="rId61"/>
    <p:sldId id="275" r:id="rId62"/>
    <p:sldId id="276" r:id="rId63"/>
    <p:sldId id="277" r:id="rId64"/>
    <p:sldId id="278" r:id="rId65"/>
    <p:sldId id="279" r:id="rId66"/>
    <p:sldId id="280" r:id="rId67"/>
    <p:sldId id="281" r:id="rId68"/>
    <p:sldId id="282" r:id="rId69"/>
    <p:sldId id="283" r:id="rId70"/>
    <p:sldId id="284" r:id="rId71"/>
    <p:sldId id="285" r:id="rId72"/>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notesMaster" Target="notesMasters/notesMaster1.xml"/><Relationship Id="rId43" Type="http://schemas.openxmlformats.org/officeDocument/2006/relationships/slide" Target="slides/slide1.xml"/><Relationship Id="rId44" Type="http://schemas.openxmlformats.org/officeDocument/2006/relationships/slide" Target="slides/slide2.xml"/><Relationship Id="rId45" Type="http://schemas.openxmlformats.org/officeDocument/2006/relationships/slide" Target="slides/slide3.xml"/><Relationship Id="rId46" Type="http://schemas.openxmlformats.org/officeDocument/2006/relationships/slide" Target="slides/slide4.xml"/><Relationship Id="rId47" Type="http://schemas.openxmlformats.org/officeDocument/2006/relationships/slide" Target="slides/slide5.xml"/><Relationship Id="rId48" Type="http://schemas.openxmlformats.org/officeDocument/2006/relationships/slide" Target="slides/slide6.xml"/><Relationship Id="rId49" Type="http://schemas.openxmlformats.org/officeDocument/2006/relationships/slide" Target="slides/slide7.xml"/><Relationship Id="rId50" Type="http://schemas.openxmlformats.org/officeDocument/2006/relationships/slide" Target="slides/slide8.xml"/><Relationship Id="rId51" Type="http://schemas.openxmlformats.org/officeDocument/2006/relationships/slide" Target="slides/slide9.xml"/><Relationship Id="rId52" Type="http://schemas.openxmlformats.org/officeDocument/2006/relationships/slide" Target="slides/slide10.xml"/><Relationship Id="rId53" Type="http://schemas.openxmlformats.org/officeDocument/2006/relationships/slide" Target="slides/slide11.xml"/><Relationship Id="rId54" Type="http://schemas.openxmlformats.org/officeDocument/2006/relationships/slide" Target="slides/slide12.xml"/><Relationship Id="rId55" Type="http://schemas.openxmlformats.org/officeDocument/2006/relationships/slide" Target="slides/slide13.xml"/><Relationship Id="rId56" Type="http://schemas.openxmlformats.org/officeDocument/2006/relationships/slide" Target="slides/slide14.xml"/><Relationship Id="rId57" Type="http://schemas.openxmlformats.org/officeDocument/2006/relationships/slide" Target="slides/slide15.xml"/><Relationship Id="rId58" Type="http://schemas.openxmlformats.org/officeDocument/2006/relationships/slide" Target="slides/slide16.xml"/><Relationship Id="rId59" Type="http://schemas.openxmlformats.org/officeDocument/2006/relationships/slide" Target="slides/slide17.xml"/><Relationship Id="rId60" Type="http://schemas.openxmlformats.org/officeDocument/2006/relationships/slide" Target="slides/slide18.xml"/><Relationship Id="rId61" Type="http://schemas.openxmlformats.org/officeDocument/2006/relationships/slide" Target="slides/slide19.xml"/><Relationship Id="rId62" Type="http://schemas.openxmlformats.org/officeDocument/2006/relationships/slide" Target="slides/slide20.xml"/><Relationship Id="rId63" Type="http://schemas.openxmlformats.org/officeDocument/2006/relationships/slide" Target="slides/slide21.xml"/><Relationship Id="rId64" Type="http://schemas.openxmlformats.org/officeDocument/2006/relationships/slide" Target="slides/slide22.xml"/><Relationship Id="rId65" Type="http://schemas.openxmlformats.org/officeDocument/2006/relationships/slide" Target="slides/slide23.xml"/><Relationship Id="rId66" Type="http://schemas.openxmlformats.org/officeDocument/2006/relationships/slide" Target="slides/slide24.xml"/><Relationship Id="rId67" Type="http://schemas.openxmlformats.org/officeDocument/2006/relationships/slide" Target="slides/slide25.xml"/><Relationship Id="rId68" Type="http://schemas.openxmlformats.org/officeDocument/2006/relationships/slide" Target="slides/slide26.xml"/><Relationship Id="rId69" Type="http://schemas.openxmlformats.org/officeDocument/2006/relationships/slide" Target="slides/slide27.xml"/><Relationship Id="rId70" Type="http://schemas.openxmlformats.org/officeDocument/2006/relationships/slide" Target="slides/slide28.xml"/><Relationship Id="rId71" Type="http://schemas.openxmlformats.org/officeDocument/2006/relationships/slide" Target="slides/slide29.xml"/><Relationship Id="rId72" Type="http://schemas.openxmlformats.org/officeDocument/2006/relationships/slide" Target="slides/slide30.xml"/><Relationship Id="rId7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6" name="PlaceHolder 1"/>
          <p:cNvSpPr>
            <a:spLocks noGrp="1"/>
          </p:cNvSpPr>
          <p:nvPr>
            <p:ph type="sldImg"/>
          </p:nvPr>
        </p:nvSpPr>
        <p:spPr>
          <a:xfrm>
            <a:off x="0" y="812520"/>
            <a:ext cx="0" cy="0"/>
          </a:xfrm>
          <a:prstGeom prst="rect">
            <a:avLst/>
          </a:prstGeom>
          <a:noFill/>
          <a:ln w="0">
            <a:noFill/>
          </a:ln>
        </p:spPr>
        <p:txBody>
          <a:bodyPr lIns="0" rIns="0" tIns="0" bIns="0" anchor="ctr">
            <a:noAutofit/>
          </a:bodyPr>
          <a:p>
            <a:r>
              <a:rPr b="0" lang="en-US" sz="1800" spc="-1" strike="noStrike">
                <a:solidFill>
                  <a:schemeClr val="dk1"/>
                </a:solidFill>
                <a:latin typeface="Poppins Light"/>
              </a:rPr>
              <a:t>Click to move the slide</a:t>
            </a:r>
            <a:endParaRPr b="0" lang="en-US" sz="1800" spc="-1" strike="noStrike">
              <a:solidFill>
                <a:schemeClr val="dk1"/>
              </a:solidFill>
              <a:latin typeface="Poppins Light"/>
            </a:endParaRPr>
          </a:p>
        </p:txBody>
      </p:sp>
      <p:sp>
        <p:nvSpPr>
          <p:cNvPr id="185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1858"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1859" name="PlaceHolder 4"/>
          <p:cNvSpPr>
            <a:spLocks noGrp="1"/>
          </p:cNvSpPr>
          <p:nvPr>
            <p:ph type="dt" idx="30"/>
          </p:nvPr>
        </p:nvSpPr>
        <p:spPr>
          <a:xfrm>
            <a:off x="4278960" y="0"/>
            <a:ext cx="3280680" cy="53424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1860" name="PlaceHolder 5"/>
          <p:cNvSpPr>
            <a:spLocks noGrp="1"/>
          </p:cNvSpPr>
          <p:nvPr>
            <p:ph type="ftr" idx="31"/>
          </p:nvPr>
        </p:nvSpPr>
        <p:spPr>
          <a:xfrm>
            <a:off x="0" y="10157400"/>
            <a:ext cx="3280680" cy="53424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861" name="PlaceHolder 6"/>
          <p:cNvSpPr>
            <a:spLocks noGrp="1"/>
          </p:cNvSpPr>
          <p:nvPr>
            <p:ph type="sldNum" idx="32"/>
          </p:nvPr>
        </p:nvSpPr>
        <p:spPr>
          <a:xfrm>
            <a:off x="4278960" y="10157400"/>
            <a:ext cx="3280680" cy="53424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65348583-4D98-44C9-AC7D-2B6FA38DFD0F}"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0" name="PlaceHolder 1"/>
          <p:cNvSpPr>
            <a:spLocks noGrp="1"/>
          </p:cNvSpPr>
          <p:nvPr>
            <p:ph type="sldImg"/>
          </p:nvPr>
        </p:nvSpPr>
        <p:spPr>
          <a:xfrm>
            <a:off x="685800" y="1143000"/>
            <a:ext cx="5486040" cy="3085920"/>
          </a:xfrm>
          <a:prstGeom prst="rect">
            <a:avLst/>
          </a:prstGeom>
          <a:ln w="0">
            <a:noFill/>
          </a:ln>
        </p:spPr>
      </p:sp>
      <p:sp>
        <p:nvSpPr>
          <p:cNvPr id="233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32" name="PlaceHolder 3"/>
          <p:cNvSpPr>
            <a:spLocks noGrp="1"/>
          </p:cNvSpPr>
          <p:nvPr>
            <p:ph type="sldNum" idx="4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70F51243-578A-4F74-B809-8D9F2E9E290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3" name="PlaceHolder 1"/>
          <p:cNvSpPr>
            <a:spLocks noGrp="1"/>
          </p:cNvSpPr>
          <p:nvPr>
            <p:ph type="sldImg"/>
          </p:nvPr>
        </p:nvSpPr>
        <p:spPr>
          <a:xfrm>
            <a:off x="685800" y="1143000"/>
            <a:ext cx="5486040" cy="3085920"/>
          </a:xfrm>
          <a:prstGeom prst="rect">
            <a:avLst/>
          </a:prstGeom>
          <a:ln w="0">
            <a:noFill/>
          </a:ln>
        </p:spPr>
      </p:sp>
      <p:sp>
        <p:nvSpPr>
          <p:cNvPr id="233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35" name="PlaceHolder 3"/>
          <p:cNvSpPr>
            <a:spLocks noGrp="1"/>
          </p:cNvSpPr>
          <p:nvPr>
            <p:ph type="sldNum" idx="4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23B965B5-3DD3-4E55-9E5C-BB48243BA31E}"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6" name="PlaceHolder 1"/>
          <p:cNvSpPr>
            <a:spLocks noGrp="1"/>
          </p:cNvSpPr>
          <p:nvPr>
            <p:ph type="sldImg"/>
          </p:nvPr>
        </p:nvSpPr>
        <p:spPr>
          <a:xfrm>
            <a:off x="685800" y="1143000"/>
            <a:ext cx="5486040" cy="3085920"/>
          </a:xfrm>
          <a:prstGeom prst="rect">
            <a:avLst/>
          </a:prstGeom>
          <a:ln w="0">
            <a:noFill/>
          </a:ln>
        </p:spPr>
      </p:sp>
      <p:sp>
        <p:nvSpPr>
          <p:cNvPr id="233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38" name="PlaceHolder 3"/>
          <p:cNvSpPr>
            <a:spLocks noGrp="1"/>
          </p:cNvSpPr>
          <p:nvPr>
            <p:ph type="sldNum" idx="5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C0F63F8A-2AF5-4D8C-8BE9-6C1B44D6E1E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9" name="PlaceHolder 1"/>
          <p:cNvSpPr>
            <a:spLocks noGrp="1"/>
          </p:cNvSpPr>
          <p:nvPr>
            <p:ph type="sldImg"/>
          </p:nvPr>
        </p:nvSpPr>
        <p:spPr>
          <a:xfrm>
            <a:off x="685800" y="1143000"/>
            <a:ext cx="5486040" cy="3085920"/>
          </a:xfrm>
          <a:prstGeom prst="rect">
            <a:avLst/>
          </a:prstGeom>
          <a:ln w="0">
            <a:noFill/>
          </a:ln>
        </p:spPr>
      </p:sp>
      <p:sp>
        <p:nvSpPr>
          <p:cNvPr id="234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41" name="PlaceHolder 3"/>
          <p:cNvSpPr>
            <a:spLocks noGrp="1"/>
          </p:cNvSpPr>
          <p:nvPr>
            <p:ph type="sldNum" idx="5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629525F4-66B1-45BA-ACB8-2B44AE8DAD8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2" name="PlaceHolder 1"/>
          <p:cNvSpPr>
            <a:spLocks noGrp="1"/>
          </p:cNvSpPr>
          <p:nvPr>
            <p:ph type="sldImg"/>
          </p:nvPr>
        </p:nvSpPr>
        <p:spPr>
          <a:xfrm>
            <a:off x="685800" y="1143000"/>
            <a:ext cx="5486040" cy="3085920"/>
          </a:xfrm>
          <a:prstGeom prst="rect">
            <a:avLst/>
          </a:prstGeom>
          <a:ln w="0">
            <a:noFill/>
          </a:ln>
        </p:spPr>
      </p:sp>
      <p:sp>
        <p:nvSpPr>
          <p:cNvPr id="234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44" name="PlaceHolder 3"/>
          <p:cNvSpPr>
            <a:spLocks noGrp="1"/>
          </p:cNvSpPr>
          <p:nvPr>
            <p:ph type="sldNum" idx="52"/>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F5C55EAF-6619-431B-A888-3B6E4F88069A}"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5" name="PlaceHolder 1"/>
          <p:cNvSpPr>
            <a:spLocks noGrp="1"/>
          </p:cNvSpPr>
          <p:nvPr>
            <p:ph type="sldImg"/>
          </p:nvPr>
        </p:nvSpPr>
        <p:spPr>
          <a:xfrm>
            <a:off x="685800" y="1143000"/>
            <a:ext cx="5486040" cy="3085920"/>
          </a:xfrm>
          <a:prstGeom prst="rect">
            <a:avLst/>
          </a:prstGeom>
          <a:ln w="0">
            <a:noFill/>
          </a:ln>
        </p:spPr>
      </p:sp>
      <p:sp>
        <p:nvSpPr>
          <p:cNvPr id="234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47" name="PlaceHolder 3"/>
          <p:cNvSpPr>
            <a:spLocks noGrp="1"/>
          </p:cNvSpPr>
          <p:nvPr>
            <p:ph type="sldNum" idx="53"/>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29EA8C99-A517-4519-A4D2-D20063D6947B}"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8" name="PlaceHolder 1"/>
          <p:cNvSpPr>
            <a:spLocks noGrp="1"/>
          </p:cNvSpPr>
          <p:nvPr>
            <p:ph type="sldImg"/>
          </p:nvPr>
        </p:nvSpPr>
        <p:spPr>
          <a:xfrm>
            <a:off x="685800" y="1143000"/>
            <a:ext cx="5486040" cy="3085920"/>
          </a:xfrm>
          <a:prstGeom prst="rect">
            <a:avLst/>
          </a:prstGeom>
          <a:ln w="0">
            <a:noFill/>
          </a:ln>
        </p:spPr>
      </p:sp>
      <p:sp>
        <p:nvSpPr>
          <p:cNvPr id="234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50" name="PlaceHolder 3"/>
          <p:cNvSpPr>
            <a:spLocks noGrp="1"/>
          </p:cNvSpPr>
          <p:nvPr>
            <p:ph type="sldNum" idx="5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2B00FF17-3237-40F4-92C5-FEB7D817AE86}"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1" name="PlaceHolder 1"/>
          <p:cNvSpPr>
            <a:spLocks noGrp="1"/>
          </p:cNvSpPr>
          <p:nvPr>
            <p:ph type="sldImg"/>
          </p:nvPr>
        </p:nvSpPr>
        <p:spPr>
          <a:xfrm>
            <a:off x="685800" y="1143000"/>
            <a:ext cx="5486040" cy="3085920"/>
          </a:xfrm>
          <a:prstGeom prst="rect">
            <a:avLst/>
          </a:prstGeom>
          <a:ln w="0">
            <a:noFill/>
          </a:ln>
        </p:spPr>
      </p:sp>
      <p:sp>
        <p:nvSpPr>
          <p:cNvPr id="235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53" name="PlaceHolder 3"/>
          <p:cNvSpPr>
            <a:spLocks noGrp="1"/>
          </p:cNvSpPr>
          <p:nvPr>
            <p:ph type="sldNum" idx="5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72AD103B-7772-460F-AA35-54FC837BF3DF}"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4" name="PlaceHolder 1"/>
          <p:cNvSpPr>
            <a:spLocks noGrp="1"/>
          </p:cNvSpPr>
          <p:nvPr>
            <p:ph type="sldImg"/>
          </p:nvPr>
        </p:nvSpPr>
        <p:spPr>
          <a:xfrm>
            <a:off x="685800" y="1143000"/>
            <a:ext cx="5486040" cy="3085920"/>
          </a:xfrm>
          <a:prstGeom prst="rect">
            <a:avLst/>
          </a:prstGeom>
          <a:ln w="0">
            <a:noFill/>
          </a:ln>
        </p:spPr>
      </p:sp>
      <p:sp>
        <p:nvSpPr>
          <p:cNvPr id="235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56" name="PlaceHolder 3"/>
          <p:cNvSpPr>
            <a:spLocks noGrp="1"/>
          </p:cNvSpPr>
          <p:nvPr>
            <p:ph type="sldNum" idx="5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275CCF8E-C685-4C31-8A15-8A45B725D1EF}"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7" name="PlaceHolder 1"/>
          <p:cNvSpPr>
            <a:spLocks noGrp="1"/>
          </p:cNvSpPr>
          <p:nvPr>
            <p:ph type="sldImg"/>
          </p:nvPr>
        </p:nvSpPr>
        <p:spPr>
          <a:xfrm>
            <a:off x="685800" y="1143000"/>
            <a:ext cx="5486040" cy="3085920"/>
          </a:xfrm>
          <a:prstGeom prst="rect">
            <a:avLst/>
          </a:prstGeom>
          <a:ln w="0">
            <a:noFill/>
          </a:ln>
        </p:spPr>
      </p:sp>
      <p:sp>
        <p:nvSpPr>
          <p:cNvPr id="235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59" name="PlaceHolder 3"/>
          <p:cNvSpPr>
            <a:spLocks noGrp="1"/>
          </p:cNvSpPr>
          <p:nvPr>
            <p:ph type="sldNum" idx="57"/>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C0F70B46-6A2B-41F0-BD7C-203F4B1F659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0" name="PlaceHolder 1"/>
          <p:cNvSpPr>
            <a:spLocks noGrp="1"/>
          </p:cNvSpPr>
          <p:nvPr>
            <p:ph type="sldImg"/>
          </p:nvPr>
        </p:nvSpPr>
        <p:spPr>
          <a:xfrm>
            <a:off x="685800" y="1143000"/>
            <a:ext cx="5486040" cy="3085920"/>
          </a:xfrm>
          <a:prstGeom prst="rect">
            <a:avLst/>
          </a:prstGeom>
          <a:ln w="0">
            <a:noFill/>
          </a:ln>
        </p:spPr>
      </p:sp>
      <p:sp>
        <p:nvSpPr>
          <p:cNvPr id="236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62" name="PlaceHolder 3"/>
          <p:cNvSpPr>
            <a:spLocks noGrp="1"/>
          </p:cNvSpPr>
          <p:nvPr>
            <p:ph type="sldNum" idx="5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1F0FCD4E-A6E7-49CF-B9C4-E24E33804928}"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3" name="PlaceHolder 1"/>
          <p:cNvSpPr>
            <a:spLocks noGrp="1"/>
          </p:cNvSpPr>
          <p:nvPr>
            <p:ph type="sldImg"/>
          </p:nvPr>
        </p:nvSpPr>
        <p:spPr>
          <a:xfrm>
            <a:off x="685800" y="1143000"/>
            <a:ext cx="5486040" cy="3085920"/>
          </a:xfrm>
          <a:prstGeom prst="rect">
            <a:avLst/>
          </a:prstGeom>
          <a:ln w="0">
            <a:noFill/>
          </a:ln>
        </p:spPr>
      </p:sp>
      <p:sp>
        <p:nvSpPr>
          <p:cNvPr id="236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65" name="PlaceHolder 3"/>
          <p:cNvSpPr>
            <a:spLocks noGrp="1"/>
          </p:cNvSpPr>
          <p:nvPr>
            <p:ph type="sldNum" idx="5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A8B2BD2A-9FDC-42F1-A379-1321FC219110}"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6" name="PlaceHolder 1"/>
          <p:cNvSpPr>
            <a:spLocks noGrp="1"/>
          </p:cNvSpPr>
          <p:nvPr>
            <p:ph type="sldImg"/>
          </p:nvPr>
        </p:nvSpPr>
        <p:spPr>
          <a:xfrm>
            <a:off x="685800" y="1143000"/>
            <a:ext cx="5486040" cy="3085920"/>
          </a:xfrm>
          <a:prstGeom prst="rect">
            <a:avLst/>
          </a:prstGeom>
          <a:ln w="0">
            <a:noFill/>
          </a:ln>
        </p:spPr>
      </p:sp>
      <p:sp>
        <p:nvSpPr>
          <p:cNvPr id="236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68" name="PlaceHolder 3"/>
          <p:cNvSpPr>
            <a:spLocks noGrp="1"/>
          </p:cNvSpPr>
          <p:nvPr>
            <p:ph type="sldNum" idx="6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0D0E374E-2FD1-46B9-9864-983D40FDB2AD}"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9" name="PlaceHolder 1"/>
          <p:cNvSpPr>
            <a:spLocks noGrp="1"/>
          </p:cNvSpPr>
          <p:nvPr>
            <p:ph type="sldImg"/>
          </p:nvPr>
        </p:nvSpPr>
        <p:spPr>
          <a:xfrm>
            <a:off x="685800" y="1143000"/>
            <a:ext cx="5486040" cy="3085920"/>
          </a:xfrm>
          <a:prstGeom prst="rect">
            <a:avLst/>
          </a:prstGeom>
          <a:ln w="0">
            <a:noFill/>
          </a:ln>
        </p:spPr>
      </p:sp>
      <p:sp>
        <p:nvSpPr>
          <p:cNvPr id="237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71" name="PlaceHolder 3"/>
          <p:cNvSpPr>
            <a:spLocks noGrp="1"/>
          </p:cNvSpPr>
          <p:nvPr>
            <p:ph type="sldNum" idx="6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E21A804A-B7E0-407E-A8D8-B0890B809066}"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2" name="PlaceHolder 1"/>
          <p:cNvSpPr>
            <a:spLocks noGrp="1"/>
          </p:cNvSpPr>
          <p:nvPr>
            <p:ph type="sldImg"/>
          </p:nvPr>
        </p:nvSpPr>
        <p:spPr>
          <a:xfrm>
            <a:off x="685800" y="1143000"/>
            <a:ext cx="5486040" cy="3085920"/>
          </a:xfrm>
          <a:prstGeom prst="rect">
            <a:avLst/>
          </a:prstGeom>
          <a:ln w="0">
            <a:noFill/>
          </a:ln>
        </p:spPr>
      </p:sp>
      <p:sp>
        <p:nvSpPr>
          <p:cNvPr id="237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74" name="PlaceHolder 3"/>
          <p:cNvSpPr>
            <a:spLocks noGrp="1"/>
          </p:cNvSpPr>
          <p:nvPr>
            <p:ph type="sldNum" idx="62"/>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6C913CCD-8AFC-4852-9671-7F4D3C6730D4}"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4" name="PlaceHolder 1"/>
          <p:cNvSpPr>
            <a:spLocks noGrp="1"/>
          </p:cNvSpPr>
          <p:nvPr>
            <p:ph type="sldImg"/>
          </p:nvPr>
        </p:nvSpPr>
        <p:spPr>
          <a:xfrm>
            <a:off x="685800" y="1143000"/>
            <a:ext cx="5486040" cy="3085920"/>
          </a:xfrm>
          <a:prstGeom prst="rect">
            <a:avLst/>
          </a:prstGeom>
          <a:ln w="0">
            <a:noFill/>
          </a:ln>
        </p:spPr>
      </p:sp>
      <p:sp>
        <p:nvSpPr>
          <p:cNvPr id="232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26" name="PlaceHolder 3"/>
          <p:cNvSpPr>
            <a:spLocks noGrp="1"/>
          </p:cNvSpPr>
          <p:nvPr>
            <p:ph type="sldNum" idx="4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1D9F528E-C8DC-4816-B2C5-26CE3A81E625}"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7" name="PlaceHolder 1"/>
          <p:cNvSpPr>
            <a:spLocks noGrp="1"/>
          </p:cNvSpPr>
          <p:nvPr>
            <p:ph type="sldImg"/>
          </p:nvPr>
        </p:nvSpPr>
        <p:spPr>
          <a:xfrm>
            <a:off x="685800" y="1143000"/>
            <a:ext cx="5486040" cy="3085920"/>
          </a:xfrm>
          <a:prstGeom prst="rect">
            <a:avLst/>
          </a:prstGeom>
          <a:ln w="0">
            <a:noFill/>
          </a:ln>
        </p:spPr>
      </p:sp>
      <p:sp>
        <p:nvSpPr>
          <p:cNvPr id="232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en-US" sz="1800" spc="-1" strike="noStrike">
              <a:solidFill>
                <a:srgbClr val="000000"/>
              </a:solidFill>
              <a:latin typeface="Arial"/>
            </a:endParaRPr>
          </a:p>
        </p:txBody>
      </p:sp>
      <p:sp>
        <p:nvSpPr>
          <p:cNvPr id="2329" name="PlaceHolder 3"/>
          <p:cNvSpPr>
            <a:spLocks noGrp="1"/>
          </p:cNvSpPr>
          <p:nvPr>
            <p:ph type="sldNum" idx="47"/>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51498E98-B7F1-43D7-857B-0E856E1401CB}"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0.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1.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2.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3.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4.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5.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6.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1.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2.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3.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4.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5.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6.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7.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8.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3.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4.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5.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6.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7.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8.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9.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50.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3.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4.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5.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6.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7.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8.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59.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0.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1.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3.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4.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65.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6.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7.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8.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69.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0.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1.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2.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4.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5.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6.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77.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78.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79.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0.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1.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2.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3.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5.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6.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7.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8.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89.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0.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1.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2.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3.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4.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6.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7.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8.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99.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0.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301.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2.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3.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4.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5.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7.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8.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09.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0.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1.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2.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313.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4.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5.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6.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8.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19.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0.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1.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2.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3.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4.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325.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6.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7.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29.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0.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1.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2.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3.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4.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5.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6.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337.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38.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3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0.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1.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2.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3.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4.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5.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6.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7.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8.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49.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1.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2.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3.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4.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5.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6.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7.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8.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59.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6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2.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3.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4.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5.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6.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7.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8.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69.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70.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2.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73.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4.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5.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6.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7.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8.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79.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0.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1.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3.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4.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85.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6.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7.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8.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89.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0.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1.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2.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4.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5.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6.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97.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98.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99.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0.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1.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2.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3.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5.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6.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7.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8.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409.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0.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1.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2.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3.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4.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6.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7.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8.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19.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0.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421.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2.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3.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4.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5.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7.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8.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29.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0.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1.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2.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33.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4.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5.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6.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8.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39.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0.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1.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2.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3.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4.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445.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6.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7.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49.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0.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1.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2.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3.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4.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5.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6.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457.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58.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5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0.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1.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2.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3.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4.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5.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6.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7.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8.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69.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1.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2.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3.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4.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5.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6.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7.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8.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79.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6"/>
          </p:nvPr>
        </p:nvSpPr>
        <p:spPr/>
        <p:txBody>
          <a:bodyPr/>
          <a:p>
            <a:fld id="{20736F16-FA39-4518-9406-E8B84A463F32}" type="slidenum">
              <a:t>&lt;#&gt;</a:t>
            </a:fld>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6"/>
          </p:nvPr>
        </p:nvSpPr>
        <p:spPr/>
        <p:txBody>
          <a:bodyPr/>
          <a:p>
            <a:fld id="{087B1CD3-B199-485B-85B0-35627F5091D9}" type="slidenum">
              <a:t>&lt;#&gt;</a:t>
            </a:fld>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6"/>
          </p:nvPr>
        </p:nvSpPr>
        <p:spPr/>
        <p:txBody>
          <a:bodyPr/>
          <a:p>
            <a:fld id="{B5B77BA3-94B6-4200-B1F7-E84EB9DA0DA4}" type="slidenum">
              <a:t>&lt;#&gt;</a:t>
            </a:fld>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6"/>
          </p:nvPr>
        </p:nvSpPr>
        <p:spPr/>
        <p:txBody>
          <a:bodyPr/>
          <a:p>
            <a:fld id="{01CE05B3-05B6-48F0-824B-9D2C797CF152}" type="slidenum">
              <a:t>&lt;#&gt;</a:t>
            </a:fld>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6"/>
          </p:nvPr>
        </p:nvSpPr>
        <p:spPr/>
        <p:txBody>
          <a:bodyPr/>
          <a:p>
            <a:fld id="{A43838F9-FA94-472B-847E-7911DB254AFA}" type="slidenum">
              <a:t>&lt;#&gt;</a:t>
            </a:fld>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6"/>
          </p:nvPr>
        </p:nvSpPr>
        <p:spPr/>
        <p:txBody>
          <a:bodyPr/>
          <a:p>
            <a:fld id="{E17D1507-3527-4752-80DA-1BD925A2C368}" type="slidenum">
              <a:t>&lt;#&gt;</a:t>
            </a:fld>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6"/>
          </p:nvPr>
        </p:nvSpPr>
        <p:spPr/>
        <p:txBody>
          <a:bodyPr/>
          <a:p>
            <a:fld id="{A77EBA81-819F-4C2D-B3E4-864D3BA06027}" type="slidenum">
              <a:t>&lt;#&gt;</a:t>
            </a:fld>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6"/>
          </p:nvPr>
        </p:nvSpPr>
        <p:spPr/>
        <p:txBody>
          <a:bodyPr/>
          <a:p>
            <a:fld id="{B9D37FB7-9319-42BD-B1AF-A19B827B9DFD}" type="slidenum">
              <a:t>&lt;#&gt;</a:t>
            </a:fld>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6"/>
          </p:nvPr>
        </p:nvSpPr>
        <p:spPr/>
        <p:txBody>
          <a:bodyPr/>
          <a:p>
            <a:fld id="{2D443D88-5FEC-40D0-B08B-F5E3FE8C6F4B}" type="slidenum">
              <a:t>&lt;#&gt;</a:t>
            </a:fld>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7"/>
          </p:nvPr>
        </p:nvSpPr>
        <p:spPr/>
        <p:txBody>
          <a:bodyPr/>
          <a:p>
            <a:fld id="{B164A740-493D-4EBF-AFE7-597F522622D3}"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7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7"/>
          </p:nvPr>
        </p:nvSpPr>
        <p:spPr/>
        <p:txBody>
          <a:bodyPr/>
          <a:p>
            <a:fld id="{B8196A84-1B5E-4C34-9AB3-9CDA317E7ADB}" type="slidenum">
              <a:t>&lt;#&gt;</a:t>
            </a:fld>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7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7"/>
          </p:nvPr>
        </p:nvSpPr>
        <p:spPr/>
        <p:txBody>
          <a:bodyPr/>
          <a:p>
            <a:fld id="{96EBFD3D-A274-4B2B-A3AB-BE209DE3CFAD}" type="slidenum">
              <a:t>&lt;#&gt;</a:t>
            </a:fld>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7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7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7"/>
          </p:nvPr>
        </p:nvSpPr>
        <p:spPr/>
        <p:txBody>
          <a:bodyPr/>
          <a:p>
            <a:fld id="{BD3ABCF8-65B2-4A66-834D-0A99782FCB84}" type="slidenum">
              <a:t>&lt;#&gt;</a:t>
            </a:fld>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7"/>
          </p:nvPr>
        </p:nvSpPr>
        <p:spPr/>
        <p:txBody>
          <a:bodyPr/>
          <a:p>
            <a:fld id="{8F647105-C701-41D2-909C-F209CA5EE6E2}" type="slidenum">
              <a:t>&lt;#&gt;</a:t>
            </a:fld>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7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7"/>
          </p:nvPr>
        </p:nvSpPr>
        <p:spPr/>
        <p:txBody>
          <a:bodyPr/>
          <a:p>
            <a:fld id="{7EE34DAF-3F60-4499-9124-F7525001828A}" type="slidenum">
              <a:t>&lt;#&gt;</a:t>
            </a:fld>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8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8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8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7"/>
          </p:nvPr>
        </p:nvSpPr>
        <p:spPr/>
        <p:txBody>
          <a:bodyPr/>
          <a:p>
            <a:fld id="{6F7AB41A-671A-4665-A459-AB4A4EA1777E}" type="slidenum">
              <a:t>&lt;#&gt;</a:t>
            </a:fld>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8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8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8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7"/>
          </p:nvPr>
        </p:nvSpPr>
        <p:spPr/>
        <p:txBody>
          <a:bodyPr/>
          <a:p>
            <a:fld id="{55086A37-B434-45B9-A608-7E4DABD15C64}" type="slidenum">
              <a:t>&lt;#&gt;</a:t>
            </a:fld>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8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9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9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7"/>
          </p:nvPr>
        </p:nvSpPr>
        <p:spPr/>
        <p:txBody>
          <a:bodyPr/>
          <a:p>
            <a:fld id="{E0332D4F-CC52-4D2B-9C56-6C612E1BBFF6}" type="slidenum">
              <a:t>&lt;#&gt;</a:t>
            </a:fld>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9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9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7"/>
          </p:nvPr>
        </p:nvSpPr>
        <p:spPr/>
        <p:txBody>
          <a:bodyPr/>
          <a:p>
            <a:fld id="{A955C7DA-B395-4549-8A1C-57A2CF9E824B}" type="slidenum">
              <a:t>&lt;#&gt;</a:t>
            </a:fld>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9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9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7"/>
          </p:nvPr>
        </p:nvSpPr>
        <p:spPr/>
        <p:txBody>
          <a:bodyPr/>
          <a:p>
            <a:fld id="{60F1A953-81CD-40DF-A82C-CA0C7B724428}"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0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0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0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0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0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0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7"/>
          </p:nvPr>
        </p:nvSpPr>
        <p:spPr/>
        <p:txBody>
          <a:bodyPr/>
          <a:p>
            <a:fld id="{A14F8306-210B-458E-999E-B07761F3F481}" type="slidenum">
              <a:t>&lt;#&gt;</a:t>
            </a:fld>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1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1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2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2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2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2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3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3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3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3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FC4AEE02-BEEA-4450-BE43-BA4B8031862E}" type="slidenum">
              <a:t>&lt;#&gt;</a:t>
            </a:fld>
          </a:p>
        </p:txBody>
      </p:sp>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3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3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3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4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4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4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4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4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4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4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4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4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5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6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6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6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6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6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1"/>
          </p:nvPr>
        </p:nvSpPr>
        <p:spPr/>
        <p:txBody>
          <a:bodyPr/>
          <a:p>
            <a:fld id="{98208F93-2886-42DA-8B2E-4DDF5BA5BE18}" type="slidenum">
              <a:t>&lt;#&gt;</a:t>
            </a:fld>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7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7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7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7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8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8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8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8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8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8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8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8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9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9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9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0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0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0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1"/>
          </p:nvPr>
        </p:nvSpPr>
        <p:spPr/>
        <p:txBody>
          <a:bodyPr/>
          <a:p>
            <a:fld id="{9D3279FE-8BC8-410F-A5DC-EB76D233B60F}" type="slidenum">
              <a:t>&lt;#&gt;</a:t>
            </a:fld>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1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1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1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1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2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2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2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2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2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3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3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3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3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3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3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3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4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5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
          </p:nvPr>
        </p:nvSpPr>
        <p:spPr/>
        <p:txBody>
          <a:bodyPr/>
          <a:p>
            <a:fld id="{A11693FC-8C75-443F-8334-68E9F12F8984}" type="slidenum">
              <a:t>&lt;#&gt;</a:t>
            </a:fld>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4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4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4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4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4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5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5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5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5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6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6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6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6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6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6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7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7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7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7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p>
            <a:fld id="{E7C15BD2-445D-471C-BD5F-D607BD3E83BC}"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1"/>
          </p:nvPr>
        </p:nvSpPr>
        <p:spPr/>
        <p:txBody>
          <a:bodyPr/>
          <a:p>
            <a:fld id="{98567EC0-C20D-410E-9C35-5B52F22DB6E0}" type="slidenum">
              <a:t>&lt;#&gt;</a:t>
            </a:fld>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8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8"/>
          </p:nvPr>
        </p:nvSpPr>
        <p:spPr/>
        <p:txBody>
          <a:bodyPr/>
          <a:p>
            <a:fld id="{C3CB6CFD-1648-413E-9EB3-31459E549257}" type="slidenum">
              <a:t>&lt;#&gt;</a:t>
            </a:fld>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8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8"/>
          </p:nvPr>
        </p:nvSpPr>
        <p:spPr/>
        <p:txBody>
          <a:bodyPr/>
          <a:p>
            <a:fld id="{55147997-669E-4000-8DB8-F4A630996890}" type="slidenum">
              <a:t>&lt;#&gt;</a:t>
            </a:fld>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8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8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8"/>
          </p:nvPr>
        </p:nvSpPr>
        <p:spPr/>
        <p:txBody>
          <a:bodyPr/>
          <a:p>
            <a:fld id="{4C39785A-1F69-4644-9650-32BA8C125703}" type="slidenum">
              <a:t>&lt;#&gt;</a:t>
            </a:fld>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8"/>
          </p:nvPr>
        </p:nvSpPr>
        <p:spPr/>
        <p:txBody>
          <a:bodyPr/>
          <a:p>
            <a:fld id="{7B320176-5668-474B-8912-A19CDD04599A}" type="slidenum">
              <a:t>&lt;#&gt;</a:t>
            </a:fld>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8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8"/>
          </p:nvPr>
        </p:nvSpPr>
        <p:spPr/>
        <p:txBody>
          <a:bodyPr/>
          <a:p>
            <a:fld id="{9F4E26DA-FEB1-4408-A4F4-ECD9E6B9BF1D}" type="slidenum">
              <a:t>&lt;#&gt;</a:t>
            </a:fld>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9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9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9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8"/>
          </p:nvPr>
        </p:nvSpPr>
        <p:spPr/>
        <p:txBody>
          <a:bodyPr/>
          <a:p>
            <a:fld id="{53E3E002-5D2F-4EE7-81A3-F0A7B7047F92}" type="slidenum">
              <a:t>&lt;#&gt;</a:t>
            </a:fld>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9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9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9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8"/>
          </p:nvPr>
        </p:nvSpPr>
        <p:spPr/>
        <p:txBody>
          <a:bodyPr/>
          <a:p>
            <a:fld id="{7DB94052-C6F5-45E2-9A10-73A901370E03}" type="slidenum">
              <a:t>&lt;#&gt;</a:t>
            </a:fld>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9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0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8"/>
          </p:nvPr>
        </p:nvSpPr>
        <p:spPr/>
        <p:txBody>
          <a:bodyPr/>
          <a:p>
            <a:fld id="{5DB998B3-B492-4C1B-AE1F-B62F5E263CEB}" type="slidenum">
              <a:t>&lt;#&gt;</a:t>
            </a:fld>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0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0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8"/>
          </p:nvPr>
        </p:nvSpPr>
        <p:spPr/>
        <p:txBody>
          <a:bodyPr/>
          <a:p>
            <a:fld id="{B6E1B590-B0C1-463B-9F30-B3A8DE2BCF52}" type="slidenum">
              <a:t>&lt;#&gt;</a:t>
            </a:fld>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0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0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0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0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8"/>
          </p:nvPr>
        </p:nvSpPr>
        <p:spPr/>
        <p:txBody>
          <a:bodyPr/>
          <a:p>
            <a:fld id="{44660AD7-2CCF-4433-9058-955A3791D3AB}"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1"/>
          </p:nvPr>
        </p:nvSpPr>
        <p:spPr/>
        <p:txBody>
          <a:bodyPr/>
          <a:p>
            <a:fld id="{A31A4F42-A58E-4D6C-ACD6-B9B534B444E2}" type="slidenum">
              <a:t>&lt;#&gt;</a:t>
            </a:fld>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1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1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1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1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1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1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8"/>
          </p:nvPr>
        </p:nvSpPr>
        <p:spPr/>
        <p:txBody>
          <a:bodyPr/>
          <a:p>
            <a:fld id="{BAB51556-3AE8-4882-AD84-A7BEB01A36AF}" type="slidenum">
              <a:t>&lt;#&gt;</a:t>
            </a:fld>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p>
            <a:fld id="{E87DDEFB-A28A-4283-A2BF-EE407BD3CCC0}" type="slidenum">
              <a:t>&lt;#&gt;</a:t>
            </a:fld>
          </a:p>
        </p:txBody>
      </p:sp>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2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9"/>
          </p:nvPr>
        </p:nvSpPr>
        <p:spPr/>
        <p:txBody>
          <a:bodyPr/>
          <a:p>
            <a:fld id="{55F0B4A6-F187-4CD6-BF8A-A5444A15B778}" type="slidenum">
              <a:t>&lt;#&gt;</a:t>
            </a:fld>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2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9"/>
          </p:nvPr>
        </p:nvSpPr>
        <p:spPr/>
        <p:txBody>
          <a:bodyPr/>
          <a:p>
            <a:fld id="{A81A086D-DA1E-446B-BB03-1EBE294B4019}" type="slidenum">
              <a:t>&lt;#&gt;</a:t>
            </a:fld>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2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2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9"/>
          </p:nvPr>
        </p:nvSpPr>
        <p:spPr/>
        <p:txBody>
          <a:bodyPr/>
          <a:p>
            <a:fld id="{3A11EDCC-C6FE-4F83-B9FA-6B5187F9F488}" type="slidenum">
              <a:t>&lt;#&gt;</a:t>
            </a:fld>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9"/>
          </p:nvPr>
        </p:nvSpPr>
        <p:spPr/>
        <p:txBody>
          <a:bodyPr/>
          <a:p>
            <a:fld id="{2B10C785-793D-4C11-A3EB-01650F36DCD7}" type="slidenum">
              <a:t>&lt;#&gt;</a:t>
            </a:fld>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3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9"/>
          </p:nvPr>
        </p:nvSpPr>
        <p:spPr/>
        <p:txBody>
          <a:bodyPr/>
          <a:p>
            <a:fld id="{48D3BFE7-6D0A-491A-A6A2-5A915F89081E}" type="slidenum">
              <a:t>&lt;#&gt;</a:t>
            </a:fld>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3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3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3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9"/>
          </p:nvPr>
        </p:nvSpPr>
        <p:spPr/>
        <p:txBody>
          <a:bodyPr/>
          <a:p>
            <a:fld id="{67643E11-A1C6-4223-95BD-B64BCBE80F4B}" type="slidenum">
              <a:t>&lt;#&gt;</a:t>
            </a:fld>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3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3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3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9"/>
          </p:nvPr>
        </p:nvSpPr>
        <p:spPr/>
        <p:txBody>
          <a:bodyPr/>
          <a:p>
            <a:fld id="{120B66BD-A002-44C1-BA17-80186B78F4AA}" type="slidenum">
              <a:t>&lt;#&gt;</a:t>
            </a:fld>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4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4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9"/>
          </p:nvPr>
        </p:nvSpPr>
        <p:spPr/>
        <p:txBody>
          <a:bodyPr/>
          <a:p>
            <a:fld id="{9919B270-D525-4E99-82CB-A6754235847C}"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
          </p:nvPr>
        </p:nvSpPr>
        <p:spPr/>
        <p:txBody>
          <a:bodyPr/>
          <a:p>
            <a:fld id="{1842DB65-EC51-45D6-A2D3-CF0A1773ECEC}" type="slidenum">
              <a:t>&lt;#&gt;</a:t>
            </a:fld>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4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4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9"/>
          </p:nvPr>
        </p:nvSpPr>
        <p:spPr/>
        <p:txBody>
          <a:bodyPr/>
          <a:p>
            <a:fld id="{52421354-F0F9-471E-AE36-EB3B1034E2E5}" type="slidenum">
              <a:t>&lt;#&gt;</a:t>
            </a:fld>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4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4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5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5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9"/>
          </p:nvPr>
        </p:nvSpPr>
        <p:spPr/>
        <p:txBody>
          <a:bodyPr/>
          <a:p>
            <a:fld id="{EAD38FC4-FEC9-459F-A15C-FDD3F94E4CAA}" type="slidenum">
              <a:t>&lt;#&gt;</a:t>
            </a:fld>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5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5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5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5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5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5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9"/>
          </p:nvPr>
        </p:nvSpPr>
        <p:spPr/>
        <p:txBody>
          <a:bodyPr/>
          <a:p>
            <a:fld id="{C505C538-21DF-445C-BC9A-9C9AD233F00B}" type="slidenum">
              <a:t>&lt;#&gt;</a:t>
            </a:fld>
          </a:p>
        </p:txBody>
      </p:sp>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p>
            <a:fld id="{42C4CB34-9A31-4C46-B27F-013714511F7C}" type="slidenum">
              <a:t>&lt;#&gt;</a:t>
            </a:fld>
          </a:p>
        </p:txBody>
      </p:sp>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6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10"/>
          </p:nvPr>
        </p:nvSpPr>
        <p:spPr/>
        <p:txBody>
          <a:bodyPr/>
          <a:p>
            <a:fld id="{CA562613-B468-40E5-B58A-4495AC418206}" type="slidenum">
              <a:t>&lt;#&gt;</a:t>
            </a:fld>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6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10"/>
          </p:nvPr>
        </p:nvSpPr>
        <p:spPr/>
        <p:txBody>
          <a:bodyPr/>
          <a:p>
            <a:fld id="{EAB4A182-80E1-42D5-9972-6C39EB35C012}" type="slidenum">
              <a:t>&lt;#&gt;</a:t>
            </a:fld>
          </a:p>
        </p:txBody>
      </p:sp>
    </p:spTree>
  </p:cSld>
</p:sldLayout>
</file>

<file path=ppt/slideLayouts/slideLayout1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7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7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0"/>
          </p:nvPr>
        </p:nvSpPr>
        <p:spPr/>
        <p:txBody>
          <a:bodyPr/>
          <a:p>
            <a:fld id="{DB79D51E-8166-4517-970C-C62E92F1AC64}" type="slidenum">
              <a:t>&lt;#&gt;</a:t>
            </a:fld>
          </a:p>
        </p:txBody>
      </p:sp>
    </p:spTree>
  </p:cSld>
</p:sldLayout>
</file>

<file path=ppt/slideLayouts/slideLayout1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10"/>
          </p:nvPr>
        </p:nvSpPr>
        <p:spPr/>
        <p:txBody>
          <a:bodyPr/>
          <a:p>
            <a:fld id="{E40F2FB9-E768-4A78-9271-9D68C6B0DCD4}" type="slidenum">
              <a:t>&lt;#&gt;</a:t>
            </a:fld>
          </a:p>
        </p:txBody>
      </p:sp>
    </p:spTree>
  </p:cSld>
</p:sldLayout>
</file>

<file path=ppt/slideLayouts/slideLayout1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7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10"/>
          </p:nvPr>
        </p:nvSpPr>
        <p:spPr/>
        <p:txBody>
          <a:bodyPr/>
          <a:p>
            <a:fld id="{A372E2C7-A691-4D8E-81FD-4BE00CF76159}" type="slidenum">
              <a:t>&lt;#&gt;</a:t>
            </a:fld>
          </a:p>
        </p:txBody>
      </p:sp>
    </p:spTree>
  </p:cSld>
</p:sldLayout>
</file>

<file path=ppt/slideLayouts/slideLayout1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7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7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0"/>
          </p:nvPr>
        </p:nvSpPr>
        <p:spPr/>
        <p:txBody>
          <a:bodyPr/>
          <a:p>
            <a:fld id="{0FA38A79-71B9-47E3-AD44-620B5713DDC4}"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6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
          </p:nvPr>
        </p:nvSpPr>
        <p:spPr/>
        <p:txBody>
          <a:bodyPr/>
          <a:p>
            <a:fld id="{1A1A4116-148B-45AC-8B5A-8509D78BD6D8}" type="slidenum">
              <a:t>&lt;#&gt;</a:t>
            </a:fld>
          </a:p>
        </p:txBody>
      </p:sp>
    </p:spTree>
  </p:cSld>
</p:sldLayout>
</file>

<file path=ppt/slideLayouts/slideLayout2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8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8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0"/>
          </p:nvPr>
        </p:nvSpPr>
        <p:spPr/>
        <p:txBody>
          <a:bodyPr/>
          <a:p>
            <a:fld id="{3AD1713F-45B2-49AD-9BD1-0601967388E9}" type="slidenum">
              <a:t>&lt;#&gt;</a:t>
            </a:fld>
          </a:p>
        </p:txBody>
      </p:sp>
    </p:spTree>
  </p:cSld>
</p:sldLayout>
</file>

<file path=ppt/slideLayouts/slideLayout2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8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8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8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0"/>
          </p:nvPr>
        </p:nvSpPr>
        <p:spPr/>
        <p:txBody>
          <a:bodyPr/>
          <a:p>
            <a:fld id="{7AC05229-212C-4794-A8E3-08C7EFB4A435}" type="slidenum">
              <a:t>&lt;#&gt;</a:t>
            </a:fld>
          </a:p>
        </p:txBody>
      </p:sp>
    </p:spTree>
  </p:cSld>
</p:sldLayout>
</file>

<file path=ppt/slideLayouts/slideLayout2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8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8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0"/>
          </p:nvPr>
        </p:nvSpPr>
        <p:spPr/>
        <p:txBody>
          <a:bodyPr/>
          <a:p>
            <a:fld id="{305A23E7-5A27-48BA-881B-BA22E049F496}" type="slidenum">
              <a:t>&lt;#&gt;</a:t>
            </a:fld>
          </a:p>
        </p:txBody>
      </p:sp>
    </p:spTree>
  </p:cSld>
</p:sldLayout>
</file>

<file path=ppt/slideLayouts/slideLayout2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9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9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9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9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10"/>
          </p:nvPr>
        </p:nvSpPr>
        <p:spPr/>
        <p:txBody>
          <a:bodyPr/>
          <a:p>
            <a:fld id="{4FBE1813-7052-46B0-8A12-180461A9A515}" type="slidenum">
              <a:t>&lt;#&gt;</a:t>
            </a:fld>
          </a:p>
        </p:txBody>
      </p:sp>
    </p:spTree>
  </p:cSld>
</p:sldLayout>
</file>

<file path=ppt/slideLayouts/slideLayout2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9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9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9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9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9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0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10"/>
          </p:nvPr>
        </p:nvSpPr>
        <p:spPr/>
        <p:txBody>
          <a:bodyPr/>
          <a:p>
            <a:fld id="{D8EB6CE0-5469-43E4-8CCE-5139AEF239EB}" type="slidenum">
              <a:t>&lt;#&gt;</a:t>
            </a:fld>
          </a:p>
        </p:txBody>
      </p:sp>
    </p:spTree>
  </p:cSld>
</p:sldLayout>
</file>

<file path=ppt/slideLayouts/slideLayout2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1"/>
          </p:nvPr>
        </p:nvSpPr>
        <p:spPr/>
        <p:txBody>
          <a:bodyPr/>
          <a:p>
            <a:fld id="{5BC1F5C6-51C2-4235-95CD-13AAFAA5120C}" type="slidenum">
              <a:t>&lt;#&gt;</a:t>
            </a:fld>
          </a:p>
        </p:txBody>
      </p:sp>
    </p:spTree>
  </p:cSld>
</p:sldLayout>
</file>

<file path=ppt/slideLayouts/slideLayout2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0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11"/>
          </p:nvPr>
        </p:nvSpPr>
        <p:spPr/>
        <p:txBody>
          <a:bodyPr/>
          <a:p>
            <a:fld id="{AE8E0216-28F1-4AEF-88B7-05278A456366}" type="slidenum">
              <a:t>&lt;#&gt;</a:t>
            </a:fld>
          </a:p>
        </p:txBody>
      </p:sp>
    </p:spTree>
  </p:cSld>
</p:sldLayout>
</file>

<file path=ppt/slideLayouts/slideLayout2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1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11"/>
          </p:nvPr>
        </p:nvSpPr>
        <p:spPr/>
        <p:txBody>
          <a:bodyPr/>
          <a:p>
            <a:fld id="{C4F59A88-21D7-4173-9548-1F0B83519B49}" type="slidenum">
              <a:t>&lt;#&gt;</a:t>
            </a:fld>
          </a:p>
        </p:txBody>
      </p:sp>
    </p:spTree>
  </p:cSld>
</p:sldLayout>
</file>

<file path=ppt/slideLayouts/slideLayout2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1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1"/>
          </p:nvPr>
        </p:nvSpPr>
        <p:spPr/>
        <p:txBody>
          <a:bodyPr/>
          <a:p>
            <a:fld id="{B9180525-DBC7-4FC4-834F-CA108F42277A}" type="slidenum">
              <a:t>&lt;#&gt;</a:t>
            </a:fld>
          </a:p>
        </p:txBody>
      </p:sp>
    </p:spTree>
  </p:cSld>
</p:sldLayout>
</file>

<file path=ppt/slideLayouts/slideLayout2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11"/>
          </p:nvPr>
        </p:nvSpPr>
        <p:spPr/>
        <p:txBody>
          <a:bodyPr/>
          <a:p>
            <a:fld id="{F592F1C9-6290-4A23-917D-80A6483369CD}"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
          </p:nvPr>
        </p:nvSpPr>
        <p:spPr/>
        <p:txBody>
          <a:bodyPr/>
          <a:p>
            <a:fld id="{6E9B8153-2CC7-463E-B3ED-D5332B4F111F}" type="slidenum">
              <a:t>&lt;#&gt;</a:t>
            </a:fld>
          </a:p>
        </p:txBody>
      </p:sp>
    </p:spTree>
  </p:cSld>
</p:sldLayout>
</file>

<file path=ppt/slideLayouts/slideLayout2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1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11"/>
          </p:nvPr>
        </p:nvSpPr>
        <p:spPr/>
        <p:txBody>
          <a:bodyPr/>
          <a:p>
            <a:fld id="{F097BF77-64A9-4C38-B50B-91D367DDE0F8}" type="slidenum">
              <a:t>&lt;#&gt;</a:t>
            </a:fld>
          </a:p>
        </p:txBody>
      </p:sp>
    </p:spTree>
  </p:cSld>
</p:sldLayout>
</file>

<file path=ppt/slideLayouts/slideLayout2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1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1"/>
          </p:nvPr>
        </p:nvSpPr>
        <p:spPr/>
        <p:txBody>
          <a:bodyPr/>
          <a:p>
            <a:fld id="{415A5DA6-A936-410E-9B3F-065D71760CB4}" type="slidenum">
              <a:t>&lt;#&gt;</a:t>
            </a:fld>
          </a:p>
        </p:txBody>
      </p:sp>
    </p:spTree>
  </p:cSld>
</p:sldLayout>
</file>

<file path=ppt/slideLayouts/slideLayout2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2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2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1"/>
          </p:nvPr>
        </p:nvSpPr>
        <p:spPr/>
        <p:txBody>
          <a:bodyPr/>
          <a:p>
            <a:fld id="{4F2C81A1-DC47-4D2B-9622-282F61F31DA1}" type="slidenum">
              <a:t>&lt;#&gt;</a:t>
            </a:fld>
          </a:p>
        </p:txBody>
      </p:sp>
    </p:spTree>
  </p:cSld>
</p:sldLayout>
</file>

<file path=ppt/slideLayouts/slideLayout2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2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2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1"/>
          </p:nvPr>
        </p:nvSpPr>
        <p:spPr/>
        <p:txBody>
          <a:bodyPr/>
          <a:p>
            <a:fld id="{F80A8203-56BB-4351-93E9-9D5320C9BC06}" type="slidenum">
              <a:t>&lt;#&gt;</a:t>
            </a:fld>
          </a:p>
        </p:txBody>
      </p:sp>
    </p:spTree>
  </p:cSld>
</p:sldLayout>
</file>

<file path=ppt/slideLayouts/slideLayout2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2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3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1"/>
          </p:nvPr>
        </p:nvSpPr>
        <p:spPr/>
        <p:txBody>
          <a:bodyPr/>
          <a:p>
            <a:fld id="{85776E9C-6361-4DF6-93A1-33E71F3B2C37}" type="slidenum">
              <a:t>&lt;#&gt;</a:t>
            </a:fld>
          </a:p>
        </p:txBody>
      </p:sp>
    </p:spTree>
  </p:cSld>
</p:sldLayout>
</file>

<file path=ppt/slideLayouts/slideLayout2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3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3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3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3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11"/>
          </p:nvPr>
        </p:nvSpPr>
        <p:spPr/>
        <p:txBody>
          <a:bodyPr/>
          <a:p>
            <a:fld id="{B291D531-CD8B-42C2-9901-30AAC1507C2B}" type="slidenum">
              <a:t>&lt;#&gt;</a:t>
            </a:fld>
          </a:p>
        </p:txBody>
      </p:sp>
    </p:spTree>
  </p:cSld>
</p:sldLayout>
</file>

<file path=ppt/slideLayouts/slideLayout2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3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3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3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4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4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4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11"/>
          </p:nvPr>
        </p:nvSpPr>
        <p:spPr/>
        <p:txBody>
          <a:bodyPr/>
          <a:p>
            <a:fld id="{9E1DCA6E-4AF3-4CF8-8042-E88F8545B19D}" type="slidenum">
              <a:t>&lt;#&gt;</a:t>
            </a:fld>
          </a:p>
        </p:txBody>
      </p:sp>
    </p:spTree>
  </p:cSld>
</p:sldLayout>
</file>

<file path=ppt/slideLayouts/slideLayout2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2"/>
          </p:nvPr>
        </p:nvSpPr>
        <p:spPr/>
        <p:txBody>
          <a:bodyPr/>
          <a:p>
            <a:fld id="{8BF0A452-65EF-4FAA-9AD7-2CE389B50AAB}" type="slidenum">
              <a:t>&lt;#&gt;</a:t>
            </a:fld>
          </a:p>
        </p:txBody>
      </p:sp>
    </p:spTree>
  </p:cSld>
</p:sldLayout>
</file>

<file path=ppt/slideLayouts/slideLayout2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5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12"/>
          </p:nvPr>
        </p:nvSpPr>
        <p:spPr/>
        <p:txBody>
          <a:bodyPr/>
          <a:p>
            <a:fld id="{63A1BE2C-3BC3-40CF-BC76-966CE4DF3569}" type="slidenum">
              <a:t>&lt;#&gt;</a:t>
            </a:fld>
          </a:p>
        </p:txBody>
      </p:sp>
    </p:spTree>
  </p:cSld>
</p:sldLayout>
</file>

<file path=ppt/slideLayouts/slideLayout2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5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12"/>
          </p:nvPr>
        </p:nvSpPr>
        <p:spPr/>
        <p:txBody>
          <a:bodyPr/>
          <a:p>
            <a:fld id="{FFB99441-557F-49AF-B80E-2806A89A61C0}"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
          </p:nvPr>
        </p:nvSpPr>
        <p:spPr/>
        <p:txBody>
          <a:bodyPr/>
          <a:p>
            <a:fld id="{0056F503-34C6-42EE-A36B-EC8E1A2693AC}" type="slidenum">
              <a:t>&lt;#&gt;</a:t>
            </a:fld>
          </a:p>
        </p:txBody>
      </p:sp>
    </p:spTree>
  </p:cSld>
</p:sldLayout>
</file>

<file path=ppt/slideLayouts/slideLayout2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5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5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2"/>
          </p:nvPr>
        </p:nvSpPr>
        <p:spPr/>
        <p:txBody>
          <a:bodyPr/>
          <a:p>
            <a:fld id="{261502C3-30C6-404E-9CC9-CF3D8344ECDC}" type="slidenum">
              <a:t>&lt;#&gt;</a:t>
            </a:fld>
          </a:p>
        </p:txBody>
      </p:sp>
    </p:spTree>
  </p:cSld>
</p:sldLayout>
</file>

<file path=ppt/slideLayouts/slideLayout2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12"/>
          </p:nvPr>
        </p:nvSpPr>
        <p:spPr/>
        <p:txBody>
          <a:bodyPr/>
          <a:p>
            <a:fld id="{AF44BCD9-9D13-4915-BDC2-D5F7E93C4217}" type="slidenum">
              <a:t>&lt;#&gt;</a:t>
            </a:fld>
          </a:p>
        </p:txBody>
      </p:sp>
    </p:spTree>
  </p:cSld>
</p:sldLayout>
</file>

<file path=ppt/slideLayouts/slideLayout2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5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12"/>
          </p:nvPr>
        </p:nvSpPr>
        <p:spPr/>
        <p:txBody>
          <a:bodyPr/>
          <a:p>
            <a:fld id="{14D2E0BD-FDE9-4837-AD4E-CDAF7CBB3B98}" type="slidenum">
              <a:t>&lt;#&gt;</a:t>
            </a:fld>
          </a:p>
        </p:txBody>
      </p:sp>
    </p:spTree>
  </p:cSld>
</p:sldLayout>
</file>

<file path=ppt/slideLayouts/slideLayout2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2"/>
          </p:nvPr>
        </p:nvSpPr>
        <p:spPr/>
        <p:txBody>
          <a:bodyPr/>
          <a:p>
            <a:fld id="{6242CC26-0620-4C4D-8BD0-C3132E4F502D}" type="slidenum">
              <a:t>&lt;#&gt;</a:t>
            </a:fld>
          </a:p>
        </p:txBody>
      </p:sp>
    </p:spTree>
  </p:cSld>
</p:sldLayout>
</file>

<file path=ppt/slideLayouts/slideLayout2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6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6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2"/>
          </p:nvPr>
        </p:nvSpPr>
        <p:spPr/>
        <p:txBody>
          <a:bodyPr/>
          <a:p>
            <a:fld id="{29DC10D6-CF10-40C4-B169-8440F9E9B793}" type="slidenum">
              <a:t>&lt;#&gt;</a:t>
            </a:fld>
          </a:p>
        </p:txBody>
      </p:sp>
    </p:spTree>
  </p:cSld>
</p:sldLayout>
</file>

<file path=ppt/slideLayouts/slideLayout2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7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2"/>
          </p:nvPr>
        </p:nvSpPr>
        <p:spPr/>
        <p:txBody>
          <a:bodyPr/>
          <a:p>
            <a:fld id="{DC44B62A-0A96-4A8A-BD0F-99CCB05E1255}" type="slidenum">
              <a:t>&lt;#&gt;</a:t>
            </a:fld>
          </a:p>
        </p:txBody>
      </p:sp>
    </p:spTree>
  </p:cSld>
</p:sldLayout>
</file>

<file path=ppt/slideLayouts/slideLayout2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7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7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2"/>
          </p:nvPr>
        </p:nvSpPr>
        <p:spPr/>
        <p:txBody>
          <a:bodyPr/>
          <a:p>
            <a:fld id="{5A5DDAC9-BA37-4C04-AC75-7107AFA112C6}" type="slidenum">
              <a:t>&lt;#&gt;</a:t>
            </a:fld>
          </a:p>
        </p:txBody>
      </p:sp>
    </p:spTree>
  </p:cSld>
</p:sldLayout>
</file>

<file path=ppt/slideLayouts/slideLayout2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7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7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12"/>
          </p:nvPr>
        </p:nvSpPr>
        <p:spPr/>
        <p:txBody>
          <a:bodyPr/>
          <a:p>
            <a:fld id="{1786823A-C60B-4605-8646-C5FEEB8214D7}" type="slidenum">
              <a:t>&lt;#&gt;</a:t>
            </a:fld>
          </a:p>
        </p:txBody>
      </p:sp>
    </p:spTree>
  </p:cSld>
</p:sldLayout>
</file>

<file path=ppt/slideLayouts/slideLayout2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8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8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8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8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8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8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12"/>
          </p:nvPr>
        </p:nvSpPr>
        <p:spPr/>
        <p:txBody>
          <a:bodyPr/>
          <a:p>
            <a:fld id="{E6621F9A-0927-469A-8B32-376ED6976D25}" type="slidenum">
              <a:t>&lt;#&gt;</a:t>
            </a:fld>
          </a:p>
        </p:txBody>
      </p:sp>
    </p:spTree>
  </p:cSld>
</p:sldLayout>
</file>

<file path=ppt/slideLayouts/slideLayout2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3"/>
          </p:nvPr>
        </p:nvSpPr>
        <p:spPr/>
        <p:txBody>
          <a:bodyPr/>
          <a:p>
            <a:fld id="{29D0D16F-398A-48E8-9342-957640D8ABE2}"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7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1"/>
          </p:nvPr>
        </p:nvSpPr>
        <p:spPr/>
        <p:txBody>
          <a:bodyPr/>
          <a:p>
            <a:fld id="{E72D2235-D37E-4891-97EE-CD9B7C6B12E6}" type="slidenum">
              <a:t>&lt;#&gt;</a:t>
            </a:fld>
          </a:p>
        </p:txBody>
      </p:sp>
    </p:spTree>
  </p:cSld>
</p:sldLayout>
</file>

<file path=ppt/slideLayouts/slideLayout2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9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13"/>
          </p:nvPr>
        </p:nvSpPr>
        <p:spPr/>
        <p:txBody>
          <a:bodyPr/>
          <a:p>
            <a:fld id="{564E6FC5-3942-4C91-8D72-F0DECA8F10C2}" type="slidenum">
              <a:t>&lt;#&gt;</a:t>
            </a:fld>
          </a:p>
        </p:txBody>
      </p:sp>
    </p:spTree>
  </p:cSld>
</p:sldLayout>
</file>

<file path=ppt/slideLayouts/slideLayout2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9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13"/>
          </p:nvPr>
        </p:nvSpPr>
        <p:spPr/>
        <p:txBody>
          <a:bodyPr/>
          <a:p>
            <a:fld id="{50D3E94C-012A-4ADE-9742-AB041C83D3DC}" type="slidenum">
              <a:t>&lt;#&gt;</a:t>
            </a:fld>
          </a:p>
        </p:txBody>
      </p:sp>
    </p:spTree>
  </p:cSld>
</p:sldLayout>
</file>

<file path=ppt/slideLayouts/slideLayout2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9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0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3"/>
          </p:nvPr>
        </p:nvSpPr>
        <p:spPr/>
        <p:txBody>
          <a:bodyPr/>
          <a:p>
            <a:fld id="{D3668398-DD9E-4AEB-9978-71CE349647A7}" type="slidenum">
              <a:t>&lt;#&gt;</a:t>
            </a:fld>
          </a:p>
        </p:txBody>
      </p:sp>
    </p:spTree>
  </p:cSld>
</p:sldLayout>
</file>

<file path=ppt/slideLayouts/slideLayout2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13"/>
          </p:nvPr>
        </p:nvSpPr>
        <p:spPr/>
        <p:txBody>
          <a:bodyPr/>
          <a:p>
            <a:fld id="{1CE16359-E1DA-4738-A0F0-8009EE85D6DE}" type="slidenum">
              <a:t>&lt;#&gt;</a:t>
            </a:fld>
          </a:p>
        </p:txBody>
      </p:sp>
    </p:spTree>
  </p:cSld>
</p:sldLayout>
</file>

<file path=ppt/slideLayouts/slideLayout2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13"/>
          </p:nvPr>
        </p:nvSpPr>
        <p:spPr/>
        <p:txBody>
          <a:bodyPr/>
          <a:p>
            <a:fld id="{54563757-6C74-4D00-9055-030CBFF67DD0}" type="slidenum">
              <a:t>&lt;#&gt;</a:t>
            </a:fld>
          </a:p>
        </p:txBody>
      </p:sp>
    </p:spTree>
  </p:cSld>
</p:sldLayout>
</file>

<file path=ppt/slideLayouts/slideLayout2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0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0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0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3"/>
          </p:nvPr>
        </p:nvSpPr>
        <p:spPr/>
        <p:txBody>
          <a:bodyPr/>
          <a:p>
            <a:fld id="{81AEF323-F398-4CDB-93D9-C6CD44396650}" type="slidenum">
              <a:t>&lt;#&gt;</a:t>
            </a:fld>
          </a:p>
        </p:txBody>
      </p:sp>
    </p:spTree>
  </p:cSld>
</p:sldLayout>
</file>

<file path=ppt/slideLayouts/slideLayout2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0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0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1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3"/>
          </p:nvPr>
        </p:nvSpPr>
        <p:spPr/>
        <p:txBody>
          <a:bodyPr/>
          <a:p>
            <a:fld id="{29C378D4-524B-41F8-AB68-DF29AD92B96F}" type="slidenum">
              <a:t>&lt;#&gt;</a:t>
            </a:fld>
          </a:p>
        </p:txBody>
      </p:sp>
    </p:spTree>
  </p:cSld>
</p:sldLayout>
</file>

<file path=ppt/slideLayouts/slideLayout2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1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1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3"/>
          </p:nvPr>
        </p:nvSpPr>
        <p:spPr/>
        <p:txBody>
          <a:bodyPr/>
          <a:p>
            <a:fld id="{291BE1D0-BFD2-4328-8504-C9AA2F651ABC}" type="slidenum">
              <a:t>&lt;#&gt;</a:t>
            </a:fld>
          </a:p>
        </p:txBody>
      </p:sp>
    </p:spTree>
  </p:cSld>
</p:sldLayout>
</file>

<file path=ppt/slideLayouts/slideLayout2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1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1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3"/>
          </p:nvPr>
        </p:nvSpPr>
        <p:spPr/>
        <p:txBody>
          <a:bodyPr/>
          <a:p>
            <a:fld id="{A548640C-C1DB-45DD-A1AB-4FF025A6B11F}" type="slidenum">
              <a:t>&lt;#&gt;</a:t>
            </a:fld>
          </a:p>
        </p:txBody>
      </p:sp>
    </p:spTree>
  </p:cSld>
</p:sldLayout>
</file>

<file path=ppt/slideLayouts/slideLayout2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2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13"/>
          </p:nvPr>
        </p:nvSpPr>
        <p:spPr/>
        <p:txBody>
          <a:bodyPr/>
          <a:p>
            <a:fld id="{658E8330-F2BB-4A55-9703-61BAC2282E48}"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8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8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1"/>
          </p:nvPr>
        </p:nvSpPr>
        <p:spPr/>
        <p:txBody>
          <a:bodyPr/>
          <a:p>
            <a:fld id="{8E53B7E1-07B0-45A1-92F8-AEAA8C9A103A}" type="slidenum">
              <a:t>&lt;#&gt;</a:t>
            </a:fld>
          </a:p>
        </p:txBody>
      </p:sp>
    </p:spTree>
  </p:cSld>
</p:sldLayout>
</file>

<file path=ppt/slideLayouts/slideLayout2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2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2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2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2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2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2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13"/>
          </p:nvPr>
        </p:nvSpPr>
        <p:spPr/>
        <p:txBody>
          <a:bodyPr/>
          <a:p>
            <a:fld id="{ED4199D6-6B3D-4030-8D4F-0A04D68F7089}" type="slidenum">
              <a:t>&lt;#&gt;</a:t>
            </a:fld>
          </a:p>
        </p:txBody>
      </p:sp>
    </p:spTree>
  </p:cSld>
</p:sldLayout>
</file>

<file path=ppt/slideLayouts/slideLayout2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4"/>
          </p:nvPr>
        </p:nvSpPr>
        <p:spPr/>
        <p:txBody>
          <a:bodyPr/>
          <a:p>
            <a:fld id="{C648A827-678D-4D76-A771-6E9A9425CF07}" type="slidenum">
              <a:t>&lt;#&gt;</a:t>
            </a:fld>
          </a:p>
        </p:txBody>
      </p:sp>
    </p:spTree>
  </p:cSld>
</p:sldLayout>
</file>

<file path=ppt/slideLayouts/slideLayout2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4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14"/>
          </p:nvPr>
        </p:nvSpPr>
        <p:spPr/>
        <p:txBody>
          <a:bodyPr/>
          <a:p>
            <a:fld id="{1B496E39-2A76-4664-BDD1-7D4E5E7A83C3}" type="slidenum">
              <a:t>&lt;#&gt;</a:t>
            </a:fld>
          </a:p>
        </p:txBody>
      </p:sp>
    </p:spTree>
  </p:cSld>
</p:sldLayout>
</file>

<file path=ppt/slideLayouts/slideLayout2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4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14"/>
          </p:nvPr>
        </p:nvSpPr>
        <p:spPr/>
        <p:txBody>
          <a:bodyPr/>
          <a:p>
            <a:fld id="{AA5B39B4-0844-4950-BD0E-B4280275F2A1}" type="slidenum">
              <a:t>&lt;#&gt;</a:t>
            </a:fld>
          </a:p>
        </p:txBody>
      </p:sp>
    </p:spTree>
  </p:cSld>
</p:sldLayout>
</file>

<file path=ppt/slideLayouts/slideLayout2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4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4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4"/>
          </p:nvPr>
        </p:nvSpPr>
        <p:spPr/>
        <p:txBody>
          <a:bodyPr/>
          <a:p>
            <a:fld id="{A8D7E9D6-C73E-430A-BA7D-318C779CDD2B}" type="slidenum">
              <a:t>&lt;#&gt;</a:t>
            </a:fld>
          </a:p>
        </p:txBody>
      </p:sp>
    </p:spTree>
  </p:cSld>
</p:sldLayout>
</file>

<file path=ppt/slideLayouts/slideLayout2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14"/>
          </p:nvPr>
        </p:nvSpPr>
        <p:spPr/>
        <p:txBody>
          <a:bodyPr/>
          <a:p>
            <a:fld id="{DAEB82CD-2327-4D40-BA0F-3E6DF6450316}" type="slidenum">
              <a:t>&lt;#&gt;</a:t>
            </a:fld>
          </a:p>
        </p:txBody>
      </p:sp>
    </p:spTree>
  </p:cSld>
</p:sldLayout>
</file>

<file path=ppt/slideLayouts/slideLayout2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14"/>
          </p:nvPr>
        </p:nvSpPr>
        <p:spPr/>
        <p:txBody>
          <a:bodyPr/>
          <a:p>
            <a:fld id="{F0BAF279-0219-4BD6-A66D-813EC38E8BD1}" type="slidenum">
              <a:t>&lt;#&gt;</a:t>
            </a:fld>
          </a:p>
        </p:txBody>
      </p:sp>
    </p:spTree>
  </p:cSld>
</p:sldLayout>
</file>

<file path=ppt/slideLayouts/slideLayout2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5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5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4"/>
          </p:nvPr>
        </p:nvSpPr>
        <p:spPr/>
        <p:txBody>
          <a:bodyPr/>
          <a:p>
            <a:fld id="{BE359E08-724C-4E71-A1DD-017AC6E2037F}" type="slidenum">
              <a:t>&lt;#&gt;</a:t>
            </a:fld>
          </a:p>
        </p:txBody>
      </p:sp>
    </p:spTree>
  </p:cSld>
</p:sldLayout>
</file>

<file path=ppt/slideLayouts/slideLayout2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5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5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4"/>
          </p:nvPr>
        </p:nvSpPr>
        <p:spPr/>
        <p:txBody>
          <a:bodyPr/>
          <a:p>
            <a:fld id="{B63BF7AA-6D42-4564-A3E1-16DD49046859}" type="slidenum">
              <a:t>&lt;#&gt;</a:t>
            </a:fld>
          </a:p>
        </p:txBody>
      </p:sp>
    </p:spTree>
  </p:cSld>
</p:sldLayout>
</file>

<file path=ppt/slideLayouts/slideLayout2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5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5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5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4"/>
          </p:nvPr>
        </p:nvSpPr>
        <p:spPr/>
        <p:txBody>
          <a:bodyPr/>
          <a:p>
            <a:fld id="{D9096FB6-2AB9-4159-995C-83EEC3249F43}"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1A100839-E11F-4DD2-BFCA-63F2381AC2C8}" type="slidenum">
              <a:t>&lt;#&gt;</a:t>
            </a:fld>
          </a:p>
        </p:txBody>
      </p:sp>
    </p:spTree>
  </p:cSld>
</p:sldLayout>
</file>

<file path=ppt/slideLayouts/slideLayout2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6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6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4"/>
          </p:nvPr>
        </p:nvSpPr>
        <p:spPr/>
        <p:txBody>
          <a:bodyPr/>
          <a:p>
            <a:fld id="{D24EA34F-7743-472D-BD95-AB03E5A95A50}" type="slidenum">
              <a:t>&lt;#&gt;</a:t>
            </a:fld>
          </a:p>
        </p:txBody>
      </p:sp>
    </p:spTree>
  </p:cSld>
</p:sldLayout>
</file>

<file path=ppt/slideLayouts/slideLayout2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6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6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14"/>
          </p:nvPr>
        </p:nvSpPr>
        <p:spPr/>
        <p:txBody>
          <a:bodyPr/>
          <a:p>
            <a:fld id="{1B53A96B-99C3-4ACC-AC53-4D0519268B45}" type="slidenum">
              <a:t>&lt;#&gt;</a:t>
            </a:fld>
          </a:p>
        </p:txBody>
      </p:sp>
    </p:spTree>
  </p:cSld>
</p:sldLayout>
</file>

<file path=ppt/slideLayouts/slideLayout2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6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7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7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7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7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7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14"/>
          </p:nvPr>
        </p:nvSpPr>
        <p:spPr/>
        <p:txBody>
          <a:bodyPr/>
          <a:p>
            <a:fld id="{942B5C87-92A7-40E6-B3D9-47629BFF5D78}" type="slidenum">
              <a:t>&lt;#&gt;</a:t>
            </a:fld>
          </a:p>
        </p:txBody>
      </p:sp>
    </p:spTree>
  </p:cSld>
</p:sldLayout>
</file>

<file path=ppt/slideLayouts/slideLayout2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8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Tree>
  </p:cSld>
</p:sldLayout>
</file>

<file path=ppt/slideLayouts/slideLayout2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8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2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8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8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2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Tree>
  </p:cSld>
</p:sldLayout>
</file>

<file path=ppt/slideLayouts/slideLayout2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2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9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9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9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2"/>
          </p:nvPr>
        </p:nvSpPr>
        <p:spPr/>
        <p:txBody>
          <a:bodyPr/>
          <a:p>
            <a:fld id="{CC241A29-6036-4F32-9AF7-538499878154}" type="slidenum">
              <a:t>&lt;#&gt;</a:t>
            </a:fld>
          </a:p>
        </p:txBody>
      </p:sp>
    </p:spTree>
  </p:cSld>
</p:sldLayout>
</file>

<file path=ppt/slideLayouts/slideLayout2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9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9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9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2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0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2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0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0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2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0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0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2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1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1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1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1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1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1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2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5"/>
          </p:nvPr>
        </p:nvSpPr>
        <p:spPr/>
        <p:txBody>
          <a:bodyPr/>
          <a:p>
            <a:fld id="{C2FCC4A9-21B2-4250-BA2B-505DF2E8EAC2}" type="slidenum">
              <a:t>&lt;#&gt;</a:t>
            </a:fld>
          </a:p>
        </p:txBody>
      </p:sp>
    </p:spTree>
  </p:cSld>
</p:sldLayout>
</file>

<file path=ppt/slideLayouts/slideLayout2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2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5"/>
          </p:nvPr>
        </p:nvSpPr>
        <p:spPr/>
        <p:txBody>
          <a:bodyPr/>
          <a:p>
            <a:fld id="{5B619B3E-5C74-4D57-9C2D-953DF7736D03}" type="slidenum">
              <a:t>&lt;#&gt;</a:t>
            </a:fld>
          </a:p>
        </p:txBody>
      </p:sp>
    </p:spTree>
  </p:cSld>
</p:sldLayout>
</file>

<file path=ppt/slideLayouts/slideLayout2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3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15"/>
          </p:nvPr>
        </p:nvSpPr>
        <p:spPr/>
        <p:txBody>
          <a:bodyPr/>
          <a:p>
            <a:fld id="{851E7169-B1FA-464C-8DD6-DFEE94792113}" type="slidenum">
              <a:t>&lt;#&gt;</a:t>
            </a:fld>
          </a:p>
        </p:txBody>
      </p:sp>
    </p:spTree>
  </p:cSld>
</p:sldLayout>
</file>

<file path=ppt/slideLayouts/slideLayout2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3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3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5"/>
          </p:nvPr>
        </p:nvSpPr>
        <p:spPr/>
        <p:txBody>
          <a:bodyPr/>
          <a:p>
            <a:fld id="{6A6282D4-2181-494D-8F08-43039C3E9577}" type="slidenum">
              <a:t>&lt;#&gt;</a:t>
            </a:fld>
          </a:p>
        </p:txBody>
      </p:sp>
    </p:spTree>
  </p:cSld>
</p:sldLayout>
</file>

<file path=ppt/slideLayouts/slideLayout2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15"/>
          </p:nvPr>
        </p:nvSpPr>
        <p:spPr/>
        <p:txBody>
          <a:bodyPr/>
          <a:p>
            <a:fld id="{5F75A2E1-DBCA-4BF6-B097-4D3CE2BD0820}"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2"/>
          </p:nvPr>
        </p:nvSpPr>
        <p:spPr/>
        <p:txBody>
          <a:bodyPr/>
          <a:p>
            <a:fld id="{E9D291D8-6E19-4D21-B64C-D148FA3C967A}" type="slidenum">
              <a:t>&lt;#&gt;</a:t>
            </a:fld>
          </a:p>
        </p:txBody>
      </p:sp>
    </p:spTree>
  </p:cSld>
</p:sldLayout>
</file>

<file path=ppt/slideLayouts/slideLayout2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3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5"/>
          </p:nvPr>
        </p:nvSpPr>
        <p:spPr/>
        <p:txBody>
          <a:bodyPr/>
          <a:p>
            <a:fld id="{7F9F4D18-80EE-473E-A633-6523558C16F2}" type="slidenum">
              <a:t>&lt;#&gt;</a:t>
            </a:fld>
          </a:p>
        </p:txBody>
      </p:sp>
    </p:spTree>
  </p:cSld>
</p:sldLayout>
</file>

<file path=ppt/slideLayouts/slideLayout2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3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3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3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5"/>
          </p:nvPr>
        </p:nvSpPr>
        <p:spPr/>
        <p:txBody>
          <a:bodyPr/>
          <a:p>
            <a:fld id="{67CB60DD-FEFB-492E-B1AD-496E966ACC3C}" type="slidenum">
              <a:t>&lt;#&gt;</a:t>
            </a:fld>
          </a:p>
        </p:txBody>
      </p:sp>
    </p:spTree>
  </p:cSld>
</p:sldLayout>
</file>

<file path=ppt/slideLayouts/slideLayout2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4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4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4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5"/>
          </p:nvPr>
        </p:nvSpPr>
        <p:spPr/>
        <p:txBody>
          <a:bodyPr/>
          <a:p>
            <a:fld id="{046E00DB-16DF-4BAE-A7A0-D9604C03D30D}" type="slidenum">
              <a:t>&lt;#&gt;</a:t>
            </a:fld>
          </a:p>
        </p:txBody>
      </p:sp>
    </p:spTree>
  </p:cSld>
</p:sldLayout>
</file>

<file path=ppt/slideLayouts/slideLayout2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4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5"/>
          </p:nvPr>
        </p:nvSpPr>
        <p:spPr/>
        <p:txBody>
          <a:bodyPr/>
          <a:p>
            <a:fld id="{286A0BA3-5210-4A71-A6ED-A88DD777661D}" type="slidenum">
              <a:t>&lt;#&gt;</a:t>
            </a:fld>
          </a:p>
        </p:txBody>
      </p:sp>
    </p:spTree>
  </p:cSld>
</p:sldLayout>
</file>

<file path=ppt/slideLayouts/slideLayout2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4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5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5"/>
          </p:nvPr>
        </p:nvSpPr>
        <p:spPr/>
        <p:txBody>
          <a:bodyPr/>
          <a:p>
            <a:fld id="{704F5CCA-959B-460F-AC0A-F45DEDF6F413}" type="slidenum">
              <a:t>&lt;#&gt;</a:t>
            </a:fld>
          </a:p>
        </p:txBody>
      </p:sp>
    </p:spTree>
  </p:cSld>
</p:sldLayout>
</file>

<file path=ppt/slideLayouts/slideLayout2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5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5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15"/>
          </p:nvPr>
        </p:nvSpPr>
        <p:spPr/>
        <p:txBody>
          <a:bodyPr/>
          <a:p>
            <a:fld id="{610FA9E5-DD95-42B8-ADE5-A519C5898987}" type="slidenum">
              <a:t>&lt;#&gt;</a:t>
            </a:fld>
          </a:p>
        </p:txBody>
      </p:sp>
    </p:spTree>
  </p:cSld>
</p:sldLayout>
</file>

<file path=ppt/slideLayouts/slideLayout2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5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5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5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6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6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6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15"/>
          </p:nvPr>
        </p:nvSpPr>
        <p:spPr/>
        <p:txBody>
          <a:bodyPr/>
          <a:p>
            <a:fld id="{3D070BDE-4883-4A8F-980C-964314CB0429}" type="slidenum">
              <a:t>&lt;#&gt;</a:t>
            </a:fld>
          </a:p>
        </p:txBody>
      </p:sp>
    </p:spTree>
  </p:cSld>
</p:sldLayout>
</file>

<file path=ppt/slideLayouts/slideLayout2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6"/>
          </p:nvPr>
        </p:nvSpPr>
        <p:spPr/>
        <p:txBody>
          <a:bodyPr/>
          <a:p>
            <a:fld id="{BFAF6734-D28F-4F64-A9A1-252D3E3CF942}" type="slidenum">
              <a:t>&lt;#&gt;</a:t>
            </a:fld>
          </a:p>
        </p:txBody>
      </p:sp>
    </p:spTree>
  </p:cSld>
</p:sldLayout>
</file>

<file path=ppt/slideLayouts/slideLayout2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6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6"/>
          </p:nvPr>
        </p:nvSpPr>
        <p:spPr/>
        <p:txBody>
          <a:bodyPr/>
          <a:p>
            <a:fld id="{1CFC5C49-2E9D-4E98-9044-3B9D66AB7B27}" type="slidenum">
              <a:t>&lt;#&gt;</a:t>
            </a:fld>
          </a:p>
        </p:txBody>
      </p:sp>
    </p:spTree>
  </p:cSld>
</p:sldLayout>
</file>

<file path=ppt/slideLayouts/slideLayout2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7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16"/>
          </p:nvPr>
        </p:nvSpPr>
        <p:spPr/>
        <p:txBody>
          <a:bodyPr/>
          <a:p>
            <a:fld id="{196483C5-5DED-4B59-A038-858445A91136}"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9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
          </p:nvPr>
        </p:nvSpPr>
        <p:spPr/>
        <p:txBody>
          <a:bodyPr/>
          <a:p>
            <a:fld id="{459474F2-C4C6-4FD9-96CC-9607001F9D99}" type="slidenum">
              <a:t>&lt;#&gt;</a:t>
            </a:fld>
          </a:p>
        </p:txBody>
      </p:sp>
    </p:spTree>
  </p:cSld>
</p:sldLayout>
</file>

<file path=ppt/slideLayouts/slideLayout2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7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7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6"/>
          </p:nvPr>
        </p:nvSpPr>
        <p:spPr/>
        <p:txBody>
          <a:bodyPr/>
          <a:p>
            <a:fld id="{70435B35-3B97-4A20-AB9E-BCF327E235EA}" type="slidenum">
              <a:t>&lt;#&gt;</a:t>
            </a:fld>
          </a:p>
        </p:txBody>
      </p:sp>
    </p:spTree>
  </p:cSld>
</p:sldLayout>
</file>

<file path=ppt/slideLayouts/slideLayout2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16"/>
          </p:nvPr>
        </p:nvSpPr>
        <p:spPr/>
        <p:txBody>
          <a:bodyPr/>
          <a:p>
            <a:fld id="{7F90BE53-3EB1-4737-A90F-FD8343E020DD}" type="slidenum">
              <a:t>&lt;#&gt;</a:t>
            </a:fld>
          </a:p>
        </p:txBody>
      </p:sp>
    </p:spTree>
  </p:cSld>
</p:sldLayout>
</file>

<file path=ppt/slideLayouts/slideLayout2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7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6"/>
          </p:nvPr>
        </p:nvSpPr>
        <p:spPr/>
        <p:txBody>
          <a:bodyPr/>
          <a:p>
            <a:fld id="{1775B6C1-1BAF-4624-89D8-751815B5271B}" type="slidenum">
              <a:t>&lt;#&gt;</a:t>
            </a:fld>
          </a:p>
        </p:txBody>
      </p:sp>
    </p:spTree>
  </p:cSld>
</p:sldLayout>
</file>

<file path=ppt/slideLayouts/slideLayout2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7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7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7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6"/>
          </p:nvPr>
        </p:nvSpPr>
        <p:spPr/>
        <p:txBody>
          <a:bodyPr/>
          <a:p>
            <a:fld id="{48717204-988D-4C33-9E76-560928BFBD06}" type="slidenum">
              <a:t>&lt;#&gt;</a:t>
            </a:fld>
          </a:p>
        </p:txBody>
      </p:sp>
    </p:spTree>
  </p:cSld>
</p:sldLayout>
</file>

<file path=ppt/slideLayouts/slideLayout2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8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8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8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6"/>
          </p:nvPr>
        </p:nvSpPr>
        <p:spPr/>
        <p:txBody>
          <a:bodyPr/>
          <a:p>
            <a:fld id="{29B9867D-97B5-4A33-B13B-258CC628DBBC}" type="slidenum">
              <a:t>&lt;#&gt;</a:t>
            </a:fld>
          </a:p>
        </p:txBody>
      </p:sp>
    </p:spTree>
  </p:cSld>
</p:sldLayout>
</file>

<file path=ppt/slideLayouts/slideLayout2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8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8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8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6"/>
          </p:nvPr>
        </p:nvSpPr>
        <p:spPr/>
        <p:txBody>
          <a:bodyPr/>
          <a:p>
            <a:fld id="{2D4D03C3-9C0B-404B-8844-CA8CDEAF71AA}" type="slidenum">
              <a:t>&lt;#&gt;</a:t>
            </a:fld>
          </a:p>
        </p:txBody>
      </p:sp>
    </p:spTree>
  </p:cSld>
</p:sldLayout>
</file>

<file path=ppt/slideLayouts/slideLayout2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8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9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6"/>
          </p:nvPr>
        </p:nvSpPr>
        <p:spPr/>
        <p:txBody>
          <a:bodyPr/>
          <a:p>
            <a:fld id="{D4070C11-3723-46FE-8AA3-130189330B47}" type="slidenum">
              <a:t>&lt;#&gt;</a:t>
            </a:fld>
          </a:p>
        </p:txBody>
      </p:sp>
    </p:spTree>
  </p:cSld>
</p:sldLayout>
</file>

<file path=ppt/slideLayouts/slideLayout2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9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9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16"/>
          </p:nvPr>
        </p:nvSpPr>
        <p:spPr/>
        <p:txBody>
          <a:bodyPr/>
          <a:p>
            <a:fld id="{6C40F1A0-9775-4862-A18D-C855F959C87F}" type="slidenum">
              <a:t>&lt;#&gt;</a:t>
            </a:fld>
          </a:p>
        </p:txBody>
      </p:sp>
    </p:spTree>
  </p:cSld>
</p:sldLayout>
</file>

<file path=ppt/slideLayouts/slideLayout2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9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9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9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0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0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0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16"/>
          </p:nvPr>
        </p:nvSpPr>
        <p:spPr/>
        <p:txBody>
          <a:bodyPr/>
          <a:p>
            <a:fld id="{787DE3DC-15B4-4E72-AD14-17091247C50D}" type="slidenum">
              <a:t>&lt;#&gt;</a:t>
            </a:fld>
          </a:p>
        </p:txBody>
      </p:sp>
    </p:spTree>
  </p:cSld>
</p:sldLayout>
</file>

<file path=ppt/slideLayouts/slideLayout2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7"/>
          </p:nvPr>
        </p:nvSpPr>
        <p:spPr/>
        <p:txBody>
          <a:bodyPr/>
          <a:p>
            <a:fld id="{E48384CB-81D5-4392-95E0-C5E6FB56C115}"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2"/>
          </p:nvPr>
        </p:nvSpPr>
        <p:spPr/>
        <p:txBody>
          <a:bodyPr/>
          <a:p>
            <a:fld id="{0AAD37E9-2E1A-4DAD-9825-1E019DEF973A}" type="slidenum">
              <a:t>&lt;#&gt;</a:t>
            </a:fld>
          </a:p>
        </p:txBody>
      </p:sp>
    </p:spTree>
  </p:cSld>
</p:sldLayout>
</file>

<file path=ppt/slideLayouts/slideLayout2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3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7"/>
          </p:nvPr>
        </p:nvSpPr>
        <p:spPr/>
        <p:txBody>
          <a:bodyPr/>
          <a:p>
            <a:fld id="{E5F40AF7-E700-4152-962D-1EFE110B1782}" type="slidenum">
              <a:t>&lt;#&gt;</a:t>
            </a:fld>
          </a:p>
        </p:txBody>
      </p:sp>
    </p:spTree>
  </p:cSld>
</p:sldLayout>
</file>

<file path=ppt/slideLayouts/slideLayout2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3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17"/>
          </p:nvPr>
        </p:nvSpPr>
        <p:spPr/>
        <p:txBody>
          <a:bodyPr/>
          <a:p>
            <a:fld id="{5DBDC1F7-BE0B-4EDE-A69A-F4D5855C8028}" type="slidenum">
              <a:t>&lt;#&gt;</a:t>
            </a:fld>
          </a:p>
        </p:txBody>
      </p:sp>
    </p:spTree>
  </p:cSld>
</p:sldLayout>
</file>

<file path=ppt/slideLayouts/slideLayout2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3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3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7"/>
          </p:nvPr>
        </p:nvSpPr>
        <p:spPr/>
        <p:txBody>
          <a:bodyPr/>
          <a:p>
            <a:fld id="{2E968D53-8747-4A32-8956-695BBEFF7C5B}" type="slidenum">
              <a:t>&lt;#&gt;</a:t>
            </a:fld>
          </a:p>
        </p:txBody>
      </p:sp>
    </p:spTree>
  </p:cSld>
</p:sldLayout>
</file>

<file path=ppt/slideLayouts/slideLayout2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17"/>
          </p:nvPr>
        </p:nvSpPr>
        <p:spPr/>
        <p:txBody>
          <a:bodyPr/>
          <a:p>
            <a:fld id="{772DE8ED-527A-4990-850C-E663DDA0FF5F}" type="slidenum">
              <a:t>&lt;#&gt;</a:t>
            </a:fld>
          </a:p>
        </p:txBody>
      </p:sp>
    </p:spTree>
  </p:cSld>
</p:sldLayout>
</file>

<file path=ppt/slideLayouts/slideLayout2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4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7"/>
          </p:nvPr>
        </p:nvSpPr>
        <p:spPr/>
        <p:txBody>
          <a:bodyPr/>
          <a:p>
            <a:fld id="{9DCDB280-BE9E-428B-AF50-100ED7F4BD46}" type="slidenum">
              <a:t>&lt;#&gt;</a:t>
            </a:fld>
          </a:p>
        </p:txBody>
      </p:sp>
    </p:spTree>
  </p:cSld>
</p:sldLayout>
</file>

<file path=ppt/slideLayouts/slideLayout2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4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7"/>
          </p:nvPr>
        </p:nvSpPr>
        <p:spPr/>
        <p:txBody>
          <a:bodyPr/>
          <a:p>
            <a:fld id="{B36C14FD-F927-4A70-901C-A2BC17786D09}" type="slidenum">
              <a:t>&lt;#&gt;</a:t>
            </a:fld>
          </a:p>
        </p:txBody>
      </p:sp>
    </p:spTree>
  </p:cSld>
</p:sldLayout>
</file>

<file path=ppt/slideLayouts/slideLayout2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4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4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4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7"/>
          </p:nvPr>
        </p:nvSpPr>
        <p:spPr/>
        <p:txBody>
          <a:bodyPr/>
          <a:p>
            <a:fld id="{7F41338B-BB65-41EC-845A-238EB112E485}" type="slidenum">
              <a:t>&lt;#&gt;</a:t>
            </a:fld>
          </a:p>
        </p:txBody>
      </p:sp>
    </p:spTree>
  </p:cSld>
</p:sldLayout>
</file>

<file path=ppt/slideLayouts/slideLayout2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5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5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5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7"/>
          </p:nvPr>
        </p:nvSpPr>
        <p:spPr/>
        <p:txBody>
          <a:bodyPr/>
          <a:p>
            <a:fld id="{8A961638-98C8-4161-B07E-A831D8D34E05}" type="slidenum">
              <a:t>&lt;#&gt;</a:t>
            </a:fld>
          </a:p>
        </p:txBody>
      </p:sp>
    </p:spTree>
  </p:cSld>
</p:sldLayout>
</file>

<file path=ppt/slideLayouts/slideLayout2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5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5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7"/>
          </p:nvPr>
        </p:nvSpPr>
        <p:spPr/>
        <p:txBody>
          <a:bodyPr/>
          <a:p>
            <a:fld id="{6359D8CA-E5A9-4C7B-AD4D-146EE906B443}" type="slidenum">
              <a:t>&lt;#&gt;</a:t>
            </a:fld>
          </a:p>
        </p:txBody>
      </p:sp>
    </p:spTree>
  </p:cSld>
</p:sldLayout>
</file>

<file path=ppt/slideLayouts/slideLayout2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5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5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5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6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17"/>
          </p:nvPr>
        </p:nvSpPr>
        <p:spPr/>
        <p:txBody>
          <a:bodyPr/>
          <a:p>
            <a:fld id="{AEE3C72D-BE1A-4A4C-8438-94AD7E97E6AB}"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2"/>
          </p:nvPr>
        </p:nvSpPr>
        <p:spPr/>
        <p:txBody>
          <a:bodyPr/>
          <a:p>
            <a:fld id="{049979FA-914D-4815-95D8-FA652AFB1157}" type="slidenum">
              <a:t>&lt;#&gt;</a:t>
            </a:fld>
          </a:p>
        </p:txBody>
      </p:sp>
    </p:spTree>
  </p:cSld>
</p:sldLayout>
</file>

<file path=ppt/slideLayouts/slideLayout3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6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6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6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6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6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6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17"/>
          </p:nvPr>
        </p:nvSpPr>
        <p:spPr/>
        <p:txBody>
          <a:bodyPr/>
          <a:p>
            <a:fld id="{7EE2E045-3B00-4B4E-94C4-6FF03F32B893}" type="slidenum">
              <a:t>&lt;#&gt;</a:t>
            </a:fld>
          </a:p>
        </p:txBody>
      </p:sp>
    </p:spTree>
  </p:cSld>
</p:sldLayout>
</file>

<file path=ppt/slideLayouts/slideLayout3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8"/>
          </p:nvPr>
        </p:nvSpPr>
        <p:spPr/>
        <p:txBody>
          <a:bodyPr/>
          <a:p>
            <a:fld id="{849EA6AF-1C43-415B-B858-75BB6EE01070}" type="slidenum">
              <a:t>&lt;#&gt;</a:t>
            </a:fld>
          </a:p>
        </p:txBody>
      </p:sp>
    </p:spTree>
  </p:cSld>
</p:sldLayout>
</file>

<file path=ppt/slideLayouts/slideLayout3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8"/>
          </p:nvPr>
        </p:nvSpPr>
        <p:spPr/>
        <p:txBody>
          <a:bodyPr/>
          <a:p>
            <a:fld id="{631B47A7-4427-403D-9351-46B215C113DF}" type="slidenum">
              <a:t>&lt;#&gt;</a:t>
            </a:fld>
          </a:p>
        </p:txBody>
      </p:sp>
    </p:spTree>
  </p:cSld>
</p:sldLayout>
</file>

<file path=ppt/slideLayouts/slideLayout3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18"/>
          </p:nvPr>
        </p:nvSpPr>
        <p:spPr/>
        <p:txBody>
          <a:bodyPr/>
          <a:p>
            <a:fld id="{A88DADB1-B5DB-48DF-B9B6-9D87D6F7B96A}" type="slidenum">
              <a:t>&lt;#&gt;</a:t>
            </a:fld>
          </a:p>
        </p:txBody>
      </p:sp>
    </p:spTree>
  </p:cSld>
</p:sldLayout>
</file>

<file path=ppt/slideLayouts/slideLayout3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8"/>
          </p:nvPr>
        </p:nvSpPr>
        <p:spPr/>
        <p:txBody>
          <a:bodyPr/>
          <a:p>
            <a:fld id="{F93841D2-23AD-4C8A-B311-33DCFFE7D1B9}" type="slidenum">
              <a:t>&lt;#&gt;</a:t>
            </a:fld>
          </a:p>
        </p:txBody>
      </p:sp>
    </p:spTree>
  </p:cSld>
</p:sldLayout>
</file>

<file path=ppt/slideLayouts/slideLayout3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18"/>
          </p:nvPr>
        </p:nvSpPr>
        <p:spPr/>
        <p:txBody>
          <a:bodyPr/>
          <a:p>
            <a:fld id="{4E2C9D67-8EEE-4741-A539-FEB0DF598288}" type="slidenum">
              <a:t>&lt;#&gt;</a:t>
            </a:fld>
          </a:p>
        </p:txBody>
      </p:sp>
    </p:spTree>
  </p:cSld>
</p:sldLayout>
</file>

<file path=ppt/slideLayouts/slideLayout3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8"/>
          </p:nvPr>
        </p:nvSpPr>
        <p:spPr/>
        <p:txBody>
          <a:bodyPr/>
          <a:p>
            <a:fld id="{C1E656D4-955A-4C40-9AA9-2E2047EC5EC9}" type="slidenum">
              <a:t>&lt;#&gt;</a:t>
            </a:fld>
          </a:p>
        </p:txBody>
      </p:sp>
    </p:spTree>
  </p:cSld>
</p:sldLayout>
</file>

<file path=ppt/slideLayouts/slideLayout3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8"/>
          </p:nvPr>
        </p:nvSpPr>
        <p:spPr/>
        <p:txBody>
          <a:bodyPr/>
          <a:p>
            <a:fld id="{B05FAB19-436B-4902-97F9-1DD33163E4A5}" type="slidenum">
              <a:t>&lt;#&gt;</a:t>
            </a:fld>
          </a:p>
        </p:txBody>
      </p:sp>
    </p:spTree>
  </p:cSld>
</p:sldLayout>
</file>

<file path=ppt/slideLayouts/slideLayout3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8"/>
          </p:nvPr>
        </p:nvSpPr>
        <p:spPr/>
        <p:txBody>
          <a:bodyPr/>
          <a:p>
            <a:fld id="{2A3A43D8-0DF1-4ED2-89EB-997457166A53}" type="slidenum">
              <a:t>&lt;#&gt;</a:t>
            </a:fld>
          </a:p>
        </p:txBody>
      </p:sp>
    </p:spTree>
  </p:cSld>
</p:sldLayout>
</file>

<file path=ppt/slideLayouts/slideLayout3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8"/>
          </p:nvPr>
        </p:nvSpPr>
        <p:spPr/>
        <p:txBody>
          <a:bodyPr/>
          <a:p>
            <a:fld id="{90863DD7-3C3B-4824-9DE4-5A796567FB04}"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
          </p:nvPr>
        </p:nvSpPr>
        <p:spPr/>
        <p:txBody>
          <a:bodyPr/>
          <a:p>
            <a:fld id="{A67F1CCB-4EBE-4F75-8202-6D4AEDFC794F}" type="slidenum">
              <a:t>&lt;#&gt;</a:t>
            </a:fld>
          </a:p>
        </p:txBody>
      </p:sp>
    </p:spTree>
  </p:cSld>
</p:sldLayout>
</file>

<file path=ppt/slideLayouts/slideLayout3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8"/>
          </p:nvPr>
        </p:nvSpPr>
        <p:spPr/>
        <p:txBody>
          <a:bodyPr/>
          <a:p>
            <a:fld id="{0E7897DF-88A2-4E29-8E8B-409BEDC650B8}" type="slidenum">
              <a:t>&lt;#&gt;</a:t>
            </a:fld>
          </a:p>
        </p:txBody>
      </p:sp>
    </p:spTree>
  </p:cSld>
</p:sldLayout>
</file>

<file path=ppt/slideLayouts/slideLayout3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18"/>
          </p:nvPr>
        </p:nvSpPr>
        <p:spPr/>
        <p:txBody>
          <a:bodyPr/>
          <a:p>
            <a:fld id="{AB1DC646-4CA1-4E19-81A9-4E712F403DC3}" type="slidenum">
              <a:t>&lt;#&gt;</a:t>
            </a:fld>
          </a:p>
        </p:txBody>
      </p:sp>
    </p:spTree>
  </p:cSld>
</p:sldLayout>
</file>

<file path=ppt/slideLayouts/slideLayout3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18"/>
          </p:nvPr>
        </p:nvSpPr>
        <p:spPr/>
        <p:txBody>
          <a:bodyPr/>
          <a:p>
            <a:fld id="{39ECD5B5-260F-4CA6-9E71-CDEF11C44210}" type="slidenum">
              <a:t>&lt;#&gt;</a:t>
            </a:fld>
          </a:p>
        </p:txBody>
      </p:sp>
    </p:spTree>
  </p:cSld>
</p:sldLayout>
</file>

<file path=ppt/slideLayouts/slideLayout3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7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3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7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7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7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Tree>
  </p:cSld>
</p:sldLayout>
</file>

<file path=ppt/slideLayouts/slideLayout3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8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3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8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8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8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0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0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
          </p:nvPr>
        </p:nvSpPr>
        <p:spPr/>
        <p:txBody>
          <a:bodyPr/>
          <a:p>
            <a:fld id="{E6E29FEE-B774-426A-8F79-B9E814E32442}" type="slidenum">
              <a:t>&lt;#&gt;</a:t>
            </a:fld>
          </a:p>
        </p:txBody>
      </p:sp>
    </p:spTree>
  </p:cSld>
</p:sldLayout>
</file>

<file path=ppt/slideLayouts/slideLayout3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8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8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8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9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9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9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9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9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9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9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9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0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0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0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0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0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0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0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9"/>
          </p:nvPr>
        </p:nvSpPr>
        <p:spPr/>
        <p:txBody>
          <a:bodyPr/>
          <a:p>
            <a:fld id="{95989D3D-5836-4309-B22B-12245AEA349B}" type="slidenum">
              <a:t>&lt;#&gt;</a:t>
            </a:fld>
          </a:p>
        </p:txBody>
      </p:sp>
    </p:spTree>
  </p:cSld>
</p:sldLayout>
</file>

<file path=ppt/slideLayouts/slideLayout3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1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9"/>
          </p:nvPr>
        </p:nvSpPr>
        <p:spPr/>
        <p:txBody>
          <a:bodyPr/>
          <a:p>
            <a:fld id="{E7BE3C1C-1541-4052-AA15-0234B27AD1A2}" type="slidenum">
              <a:t>&lt;#&gt;</a:t>
            </a:fld>
          </a:p>
        </p:txBody>
      </p:sp>
    </p:spTree>
  </p:cSld>
</p:sldLayout>
</file>

<file path=ppt/slideLayouts/slideLayout3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1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19"/>
          </p:nvPr>
        </p:nvSpPr>
        <p:spPr/>
        <p:txBody>
          <a:bodyPr/>
          <a:p>
            <a:fld id="{912C6965-D209-482A-B5B8-916822B0139C}" type="slidenum">
              <a:t>&lt;#&gt;</a:t>
            </a:fld>
          </a:p>
        </p:txBody>
      </p:sp>
    </p:spTree>
  </p:cSld>
</p:sldLayout>
</file>

<file path=ppt/slideLayouts/slideLayout3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2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9"/>
          </p:nvPr>
        </p:nvSpPr>
        <p:spPr/>
        <p:txBody>
          <a:bodyPr/>
          <a:p>
            <a:fld id="{31C43DE6-4A45-469C-8CD4-0A1B761C12B7}" type="slidenum">
              <a:t>&lt;#&gt;</a:t>
            </a:fld>
          </a:p>
        </p:txBody>
      </p:sp>
    </p:spTree>
  </p:cSld>
</p:sldLayout>
</file>

<file path=ppt/slideLayouts/slideLayout3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19"/>
          </p:nvPr>
        </p:nvSpPr>
        <p:spPr/>
        <p:txBody>
          <a:bodyPr/>
          <a:p>
            <a:fld id="{0A5D45DC-F06C-4502-8023-617E3522A1EA}"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
          </p:nvPr>
        </p:nvSpPr>
        <p:spPr/>
        <p:txBody>
          <a:bodyPr/>
          <a:p>
            <a:fld id="{C886FD26-2E16-47EF-A6CC-27B15FA5C4C4}" type="slidenum">
              <a:t>&lt;#&gt;</a:t>
            </a:fld>
          </a:p>
        </p:txBody>
      </p:sp>
    </p:spTree>
  </p:cSld>
</p:sldLayout>
</file>

<file path=ppt/slideLayouts/slideLayout3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9"/>
          </p:nvPr>
        </p:nvSpPr>
        <p:spPr/>
        <p:txBody>
          <a:bodyPr/>
          <a:p>
            <a:fld id="{1DC139B1-CD0C-410A-BCF7-D15E9F8C2001}" type="slidenum">
              <a:t>&lt;#&gt;</a:t>
            </a:fld>
          </a:p>
        </p:txBody>
      </p:sp>
    </p:spTree>
  </p:cSld>
</p:sldLayout>
</file>

<file path=ppt/slideLayouts/slideLayout3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2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2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2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9"/>
          </p:nvPr>
        </p:nvSpPr>
        <p:spPr/>
        <p:txBody>
          <a:bodyPr/>
          <a:p>
            <a:fld id="{8729D88E-0DC9-4569-842B-AFC1E43679AB}" type="slidenum">
              <a:t>&lt;#&gt;</a:t>
            </a:fld>
          </a:p>
        </p:txBody>
      </p:sp>
    </p:spTree>
  </p:cSld>
</p:sldLayout>
</file>

<file path=ppt/slideLayouts/slideLayout3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2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3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9"/>
          </p:nvPr>
        </p:nvSpPr>
        <p:spPr/>
        <p:txBody>
          <a:bodyPr/>
          <a:p>
            <a:fld id="{09575916-544D-4999-95E5-A607BD08F03C}" type="slidenum">
              <a:t>&lt;#&gt;</a:t>
            </a:fld>
          </a:p>
        </p:txBody>
      </p:sp>
    </p:spTree>
  </p:cSld>
</p:sldLayout>
</file>

<file path=ppt/slideLayouts/slideLayout3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3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3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3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19"/>
          </p:nvPr>
        </p:nvSpPr>
        <p:spPr/>
        <p:txBody>
          <a:bodyPr/>
          <a:p>
            <a:fld id="{9C081E2C-F8D3-491C-84D1-E84B2CE481BC}" type="slidenum">
              <a:t>&lt;#&gt;</a:t>
            </a:fld>
          </a:p>
        </p:txBody>
      </p:sp>
    </p:spTree>
  </p:cSld>
</p:sldLayout>
</file>

<file path=ppt/slideLayouts/slideLayout3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3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3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19"/>
          </p:nvPr>
        </p:nvSpPr>
        <p:spPr/>
        <p:txBody>
          <a:bodyPr/>
          <a:p>
            <a:fld id="{ABC313E0-7FE8-47D1-AA5B-6AFE6F6FE313}" type="slidenum">
              <a:t>&lt;#&gt;</a:t>
            </a:fld>
          </a:p>
        </p:txBody>
      </p:sp>
    </p:spTree>
  </p:cSld>
</p:sldLayout>
</file>

<file path=ppt/slideLayouts/slideLayout3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4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4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4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4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19"/>
          </p:nvPr>
        </p:nvSpPr>
        <p:spPr/>
        <p:txBody>
          <a:bodyPr/>
          <a:p>
            <a:fld id="{4EEB9ED1-B7D1-4686-B453-BBBCFEE2FFAF}" type="slidenum">
              <a:t>&lt;#&gt;</a:t>
            </a:fld>
          </a:p>
        </p:txBody>
      </p:sp>
    </p:spTree>
  </p:cSld>
</p:sldLayout>
</file>

<file path=ppt/slideLayouts/slideLayout3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4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4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4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4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4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5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19"/>
          </p:nvPr>
        </p:nvSpPr>
        <p:spPr/>
        <p:txBody>
          <a:bodyPr/>
          <a:p>
            <a:fld id="{17F1A7B1-70C6-4140-843B-E96DC1E09DBF}" type="slidenum">
              <a:t>&lt;#&gt;</a:t>
            </a:fld>
          </a:p>
        </p:txBody>
      </p:sp>
    </p:spTree>
  </p:cSld>
</p:sldLayout>
</file>

<file path=ppt/slideLayouts/slideLayout3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0"/>
          </p:nvPr>
        </p:nvSpPr>
        <p:spPr/>
        <p:txBody>
          <a:bodyPr/>
          <a:p>
            <a:fld id="{2839A409-7041-4B42-AAAD-908000E14948}" type="slidenum">
              <a:t>&lt;#&gt;</a:t>
            </a:fld>
          </a:p>
        </p:txBody>
      </p:sp>
    </p:spTree>
  </p:cSld>
</p:sldLayout>
</file>

<file path=ppt/slideLayouts/slideLayout3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5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0"/>
          </p:nvPr>
        </p:nvSpPr>
        <p:spPr/>
        <p:txBody>
          <a:bodyPr/>
          <a:p>
            <a:fld id="{3E8505CD-2F00-4CFE-AFB3-D2890836CFD3}" type="slidenum">
              <a:t>&lt;#&gt;</a:t>
            </a:fld>
          </a:p>
        </p:txBody>
      </p:sp>
    </p:spTree>
  </p:cSld>
</p:sldLayout>
</file>

<file path=ppt/slideLayouts/slideLayout3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6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20"/>
          </p:nvPr>
        </p:nvSpPr>
        <p:spPr/>
        <p:txBody>
          <a:bodyPr/>
          <a:p>
            <a:fld id="{29A2F6F4-7310-407F-AAD1-3F7F210034E6}"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
          </p:nvPr>
        </p:nvSpPr>
        <p:spPr/>
        <p:txBody>
          <a:bodyPr/>
          <a:p>
            <a:fld id="{AB017042-388C-4741-BDE1-C78CF10E7674}" type="slidenum">
              <a:t>&lt;#&gt;</a:t>
            </a:fld>
          </a:p>
        </p:txBody>
      </p:sp>
    </p:spTree>
  </p:cSld>
</p:sldLayout>
</file>

<file path=ppt/slideLayouts/slideLayout3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6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0"/>
          </p:nvPr>
        </p:nvSpPr>
        <p:spPr/>
        <p:txBody>
          <a:bodyPr/>
          <a:p>
            <a:fld id="{104E770C-94B5-4024-B4AE-3EBFD2FEB547}" type="slidenum">
              <a:t>&lt;#&gt;</a:t>
            </a:fld>
          </a:p>
        </p:txBody>
      </p:sp>
    </p:spTree>
  </p:cSld>
</p:sldLayout>
</file>

<file path=ppt/slideLayouts/slideLayout3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20"/>
          </p:nvPr>
        </p:nvSpPr>
        <p:spPr/>
        <p:txBody>
          <a:bodyPr/>
          <a:p>
            <a:fld id="{0903FF50-5FAE-4876-8C17-C10B74D86903}" type="slidenum">
              <a:t>&lt;#&gt;</a:t>
            </a:fld>
          </a:p>
        </p:txBody>
      </p:sp>
    </p:spTree>
  </p:cSld>
</p:sldLayout>
</file>

<file path=ppt/slideLayouts/slideLayout3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0"/>
          </p:nvPr>
        </p:nvSpPr>
        <p:spPr/>
        <p:txBody>
          <a:bodyPr/>
          <a:p>
            <a:fld id="{CBA14658-B413-4A12-8356-DF2A1C95A7AF}" type="slidenum">
              <a:t>&lt;#&gt;</a:t>
            </a:fld>
          </a:p>
        </p:txBody>
      </p:sp>
    </p:spTree>
  </p:cSld>
</p:sldLayout>
</file>

<file path=ppt/slideLayouts/slideLayout3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6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7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0"/>
          </p:nvPr>
        </p:nvSpPr>
        <p:spPr/>
        <p:txBody>
          <a:bodyPr/>
          <a:p>
            <a:fld id="{0FE11CFD-F43A-44A9-92D5-D0346BA07A82}" type="slidenum">
              <a:t>&lt;#&gt;</a:t>
            </a:fld>
          </a:p>
        </p:txBody>
      </p:sp>
    </p:spTree>
  </p:cSld>
</p:sldLayout>
</file>

<file path=ppt/slideLayouts/slideLayout3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7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7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7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0"/>
          </p:nvPr>
        </p:nvSpPr>
        <p:spPr/>
        <p:txBody>
          <a:bodyPr/>
          <a:p>
            <a:fld id="{5194A681-D08B-4B85-AA5F-3A4204145280}" type="slidenum">
              <a:t>&lt;#&gt;</a:t>
            </a:fld>
          </a:p>
        </p:txBody>
      </p:sp>
    </p:spTree>
  </p:cSld>
</p:sldLayout>
</file>

<file path=ppt/slideLayouts/slideLayout3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7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7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7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0"/>
          </p:nvPr>
        </p:nvSpPr>
        <p:spPr/>
        <p:txBody>
          <a:bodyPr/>
          <a:p>
            <a:fld id="{EB2F6755-D765-4062-AFB8-2EAAA28C04DC}" type="slidenum">
              <a:t>&lt;#&gt;</a:t>
            </a:fld>
          </a:p>
        </p:txBody>
      </p:sp>
    </p:spTree>
  </p:cSld>
</p:sldLayout>
</file>

<file path=ppt/slideLayouts/slideLayout3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8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8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0"/>
          </p:nvPr>
        </p:nvSpPr>
        <p:spPr/>
        <p:txBody>
          <a:bodyPr/>
          <a:p>
            <a:fld id="{C5CFB9DC-F181-4860-8AA1-DFDCB5958D6C}" type="slidenum">
              <a:t>&lt;#&gt;</a:t>
            </a:fld>
          </a:p>
        </p:txBody>
      </p:sp>
    </p:spTree>
  </p:cSld>
</p:sldLayout>
</file>

<file path=ppt/slideLayouts/slideLayout3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8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8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8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8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20"/>
          </p:nvPr>
        </p:nvSpPr>
        <p:spPr/>
        <p:txBody>
          <a:bodyPr/>
          <a:p>
            <a:fld id="{99F87C57-43AC-4547-9BAB-638FFB10FC98}" type="slidenum">
              <a:t>&lt;#&gt;</a:t>
            </a:fld>
          </a:p>
        </p:txBody>
      </p:sp>
    </p:spTree>
  </p:cSld>
</p:sldLayout>
</file>

<file path=ppt/slideLayouts/slideLayout3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38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8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9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9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9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9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20"/>
          </p:nvPr>
        </p:nvSpPr>
        <p:spPr/>
        <p:txBody>
          <a:bodyPr/>
          <a:p>
            <a:fld id="{C8732BE7-291D-4524-96BD-787CC71D4E4F}" type="slidenum">
              <a:t>&lt;#&gt;</a:t>
            </a:fld>
          </a:p>
        </p:txBody>
      </p:sp>
    </p:spTree>
  </p:cSld>
</p:sldLayout>
</file>

<file path=ppt/slideLayouts/slideLayout3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1"/>
          </p:nvPr>
        </p:nvSpPr>
        <p:spPr/>
        <p:txBody>
          <a:bodyPr/>
          <a:p>
            <a:fld id="{763C5FFB-CA89-4EF7-9358-913C3ADD1A5E}"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1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1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2"/>
          </p:nvPr>
        </p:nvSpPr>
        <p:spPr/>
        <p:txBody>
          <a:bodyPr/>
          <a:p>
            <a:fld id="{E31172EC-76BE-454D-B85F-59F26E7B9C78}" type="slidenum">
              <a:t>&lt;#&gt;</a:t>
            </a:fld>
          </a:p>
        </p:txBody>
      </p:sp>
    </p:spTree>
  </p:cSld>
</p:sldLayout>
</file>

<file path=ppt/slideLayouts/slideLayout3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0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1"/>
          </p:nvPr>
        </p:nvSpPr>
        <p:spPr/>
        <p:txBody>
          <a:bodyPr/>
          <a:p>
            <a:fld id="{6D903825-D0B7-46C2-AEDD-3157F3DFD2C1}" type="slidenum">
              <a:t>&lt;#&gt;</a:t>
            </a:fld>
          </a:p>
        </p:txBody>
      </p:sp>
    </p:spTree>
  </p:cSld>
</p:sldLayout>
</file>

<file path=ppt/slideLayouts/slideLayout3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0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21"/>
          </p:nvPr>
        </p:nvSpPr>
        <p:spPr/>
        <p:txBody>
          <a:bodyPr/>
          <a:p>
            <a:fld id="{24417D8C-BF18-46EA-83D5-BECB6576C2D2}" type="slidenum">
              <a:t>&lt;#&gt;</a:t>
            </a:fld>
          </a:p>
        </p:txBody>
      </p:sp>
    </p:spTree>
  </p:cSld>
</p:sldLayout>
</file>

<file path=ppt/slideLayouts/slideLayout3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0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0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1"/>
          </p:nvPr>
        </p:nvSpPr>
        <p:spPr/>
        <p:txBody>
          <a:bodyPr/>
          <a:p>
            <a:fld id="{AC04A297-FFB7-4E32-9295-1BB0E47FE024}" type="slidenum">
              <a:t>&lt;#&gt;</a:t>
            </a:fld>
          </a:p>
        </p:txBody>
      </p:sp>
    </p:spTree>
  </p:cSld>
</p:sldLayout>
</file>

<file path=ppt/slideLayouts/slideLayout3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21"/>
          </p:nvPr>
        </p:nvSpPr>
        <p:spPr/>
        <p:txBody>
          <a:bodyPr/>
          <a:p>
            <a:fld id="{258F1A4E-F029-4941-98B4-81671071D265}" type="slidenum">
              <a:t>&lt;#&gt;</a:t>
            </a:fld>
          </a:p>
        </p:txBody>
      </p:sp>
    </p:spTree>
  </p:cSld>
</p:sldLayout>
</file>

<file path=ppt/slideLayouts/slideLayout3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1"/>
          </p:nvPr>
        </p:nvSpPr>
        <p:spPr/>
        <p:txBody>
          <a:bodyPr/>
          <a:p>
            <a:fld id="{D1A02A24-7BB3-4FB7-B04E-E1DBDF0B6989}" type="slidenum">
              <a:t>&lt;#&gt;</a:t>
            </a:fld>
          </a:p>
        </p:txBody>
      </p:sp>
    </p:spTree>
  </p:cSld>
</p:sldLayout>
</file>

<file path=ppt/slideLayouts/slideLayout3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1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1"/>
          </p:nvPr>
        </p:nvSpPr>
        <p:spPr/>
        <p:txBody>
          <a:bodyPr/>
          <a:p>
            <a:fld id="{BDEA71E7-060D-4D8B-82F8-C42D25FC3581}" type="slidenum">
              <a:t>&lt;#&gt;</a:t>
            </a:fld>
          </a:p>
        </p:txBody>
      </p:sp>
    </p:spTree>
  </p:cSld>
</p:sldLayout>
</file>

<file path=ppt/slideLayouts/slideLayout3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1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1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1"/>
          </p:nvPr>
        </p:nvSpPr>
        <p:spPr/>
        <p:txBody>
          <a:bodyPr/>
          <a:p>
            <a:fld id="{31B9A53E-F9C0-4048-8233-5F6E700F68F9}" type="slidenum">
              <a:t>&lt;#&gt;</a:t>
            </a:fld>
          </a:p>
        </p:txBody>
      </p:sp>
    </p:spTree>
  </p:cSld>
</p:sldLayout>
</file>

<file path=ppt/slideLayouts/slideLayout3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1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1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2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1"/>
          </p:nvPr>
        </p:nvSpPr>
        <p:spPr/>
        <p:txBody>
          <a:bodyPr/>
          <a:p>
            <a:fld id="{AFFD5241-14FE-4CEE-BB29-8BD2730070B7}" type="slidenum">
              <a:t>&lt;#&gt;</a:t>
            </a:fld>
          </a:p>
        </p:txBody>
      </p:sp>
    </p:spTree>
  </p:cSld>
</p:sldLayout>
</file>

<file path=ppt/slideLayouts/slideLayout3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2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2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1"/>
          </p:nvPr>
        </p:nvSpPr>
        <p:spPr/>
        <p:txBody>
          <a:bodyPr/>
          <a:p>
            <a:fld id="{6D99938A-D7FA-41EA-9BBE-B7B5B4401E37}" type="slidenum">
              <a:t>&lt;#&gt;</a:t>
            </a:fld>
          </a:p>
        </p:txBody>
      </p:sp>
    </p:spTree>
  </p:cSld>
</p:sldLayout>
</file>

<file path=ppt/slideLayouts/slideLayout3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2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2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2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21"/>
          </p:nvPr>
        </p:nvSpPr>
        <p:spPr/>
        <p:txBody>
          <a:bodyPr/>
          <a:p>
            <a:fld id="{E6CA1EDF-46AF-4DB9-888C-D1C93E8F3D64}"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2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2"/>
          </p:nvPr>
        </p:nvSpPr>
        <p:spPr/>
        <p:txBody>
          <a:bodyPr/>
          <a:p>
            <a:fld id="{6D54BD39-17CE-4DB6-BA9A-4F6EF869B07D}" type="slidenum">
              <a:t>&lt;#&gt;</a:t>
            </a:fld>
          </a:p>
        </p:txBody>
      </p:sp>
    </p:spTree>
  </p:cSld>
</p:sldLayout>
</file>

<file path=ppt/slideLayouts/slideLayout3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3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3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3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3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3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3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21"/>
          </p:nvPr>
        </p:nvSpPr>
        <p:spPr/>
        <p:txBody>
          <a:bodyPr/>
          <a:p>
            <a:fld id="{14029DC9-4857-46AB-B990-043528E621EB}" type="slidenum">
              <a:t>&lt;#&gt;</a:t>
            </a:fld>
          </a:p>
        </p:txBody>
      </p:sp>
    </p:spTree>
  </p:cSld>
</p:sldLayout>
</file>

<file path=ppt/slideLayouts/slideLayout3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2"/>
          </p:nvPr>
        </p:nvSpPr>
        <p:spPr/>
        <p:txBody>
          <a:bodyPr/>
          <a:p>
            <a:fld id="{99359B15-9595-44F4-9420-52C7D1C2CF91}" type="slidenum">
              <a:t>&lt;#&gt;</a:t>
            </a:fld>
          </a:p>
        </p:txBody>
      </p:sp>
    </p:spTree>
  </p:cSld>
</p:sldLayout>
</file>

<file path=ppt/slideLayouts/slideLayout3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4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2"/>
          </p:nvPr>
        </p:nvSpPr>
        <p:spPr/>
        <p:txBody>
          <a:bodyPr/>
          <a:p>
            <a:fld id="{6848F99D-C67B-4147-8EDC-9FE2D5943616}" type="slidenum">
              <a:t>&lt;#&gt;</a:t>
            </a:fld>
          </a:p>
        </p:txBody>
      </p:sp>
    </p:spTree>
  </p:cSld>
</p:sldLayout>
</file>

<file path=ppt/slideLayouts/slideLayout3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4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22"/>
          </p:nvPr>
        </p:nvSpPr>
        <p:spPr/>
        <p:txBody>
          <a:bodyPr/>
          <a:p>
            <a:fld id="{36F230AF-A5FA-413E-8225-0DAE2D1E4686}" type="slidenum">
              <a:t>&lt;#&gt;</a:t>
            </a:fld>
          </a:p>
        </p:txBody>
      </p:sp>
    </p:spTree>
  </p:cSld>
</p:sldLayout>
</file>

<file path=ppt/slideLayouts/slideLayout3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2"/>
          </p:nvPr>
        </p:nvSpPr>
        <p:spPr/>
        <p:txBody>
          <a:bodyPr/>
          <a:p>
            <a:fld id="{11315732-F5D3-47CF-8968-896BC32D3483}" type="slidenum">
              <a:t>&lt;#&gt;</a:t>
            </a:fld>
          </a:p>
        </p:txBody>
      </p:sp>
    </p:spTree>
  </p:cSld>
</p:sldLayout>
</file>

<file path=ppt/slideLayouts/slideLayout3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22"/>
          </p:nvPr>
        </p:nvSpPr>
        <p:spPr/>
        <p:txBody>
          <a:bodyPr/>
          <a:p>
            <a:fld id="{067A6AA3-E340-45EB-978C-1B7D17490C37}" type="slidenum">
              <a:t>&lt;#&gt;</a:t>
            </a:fld>
          </a:p>
        </p:txBody>
      </p:sp>
    </p:spTree>
  </p:cSld>
</p:sldLayout>
</file>

<file path=ppt/slideLayouts/slideLayout3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4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2"/>
          </p:nvPr>
        </p:nvSpPr>
        <p:spPr/>
        <p:txBody>
          <a:bodyPr/>
          <a:p>
            <a:fld id="{9D1FCC78-15A8-4D63-B3E0-21D0FEAA3C95}" type="slidenum">
              <a:t>&lt;#&gt;</a:t>
            </a:fld>
          </a:p>
        </p:txBody>
      </p:sp>
    </p:spTree>
  </p:cSld>
</p:sldLayout>
</file>

<file path=ppt/slideLayouts/slideLayout3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5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5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5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2"/>
          </p:nvPr>
        </p:nvSpPr>
        <p:spPr/>
        <p:txBody>
          <a:bodyPr/>
          <a:p>
            <a:fld id="{7582796D-E07C-4C75-B30D-6B1DB3FD3D89}" type="slidenum">
              <a:t>&lt;#&gt;</a:t>
            </a:fld>
          </a:p>
        </p:txBody>
      </p:sp>
    </p:spTree>
  </p:cSld>
</p:sldLayout>
</file>

<file path=ppt/slideLayouts/slideLayout3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5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5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2"/>
          </p:nvPr>
        </p:nvSpPr>
        <p:spPr/>
        <p:txBody>
          <a:bodyPr/>
          <a:p>
            <a:fld id="{3D778D4A-04CD-4B67-945F-1F87B581DB1A}" type="slidenum">
              <a:t>&lt;#&gt;</a:t>
            </a:fld>
          </a:p>
        </p:txBody>
      </p:sp>
    </p:spTree>
  </p:cSld>
</p:sldLayout>
</file>

<file path=ppt/slideLayouts/slideLayout3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5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6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2"/>
          </p:nvPr>
        </p:nvSpPr>
        <p:spPr/>
        <p:txBody>
          <a:bodyPr/>
          <a:p>
            <a:fld id="{EFADC247-D50D-4050-A325-687A4FE90AC1}"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31FAADD7-9595-4567-92AB-6ADCD275FA8A}" type="slidenum">
              <a:t>&lt;#&gt;</a:t>
            </a:fld>
          </a:p>
        </p:txBody>
      </p:sp>
    </p:spTree>
  </p:cSld>
</p:sldLayout>
</file>

<file path=ppt/slideLayouts/slideLayout3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6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6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2"/>
          </p:nvPr>
        </p:nvSpPr>
        <p:spPr/>
        <p:txBody>
          <a:bodyPr/>
          <a:p>
            <a:fld id="{EFAA39A4-F39A-4D2D-A711-DE6374A33F4B}" type="slidenum">
              <a:t>&lt;#&gt;</a:t>
            </a:fld>
          </a:p>
        </p:txBody>
      </p:sp>
    </p:spTree>
  </p:cSld>
</p:sldLayout>
</file>

<file path=ppt/slideLayouts/slideLayout3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6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6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22"/>
          </p:nvPr>
        </p:nvSpPr>
        <p:spPr/>
        <p:txBody>
          <a:bodyPr/>
          <a:p>
            <a:fld id="{13FC5FF6-ECDE-4A85-9696-9D646477C705}" type="slidenum">
              <a:t>&lt;#&gt;</a:t>
            </a:fld>
          </a:p>
        </p:txBody>
      </p:sp>
    </p:spTree>
  </p:cSld>
</p:sldLayout>
</file>

<file path=ppt/slideLayouts/slideLayout3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7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7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7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7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7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7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22"/>
          </p:nvPr>
        </p:nvSpPr>
        <p:spPr/>
        <p:txBody>
          <a:bodyPr/>
          <a:p>
            <a:fld id="{7648386C-7318-4D98-B5C9-D4EE7CA575B2}" type="slidenum">
              <a:t>&lt;#&gt;</a:t>
            </a:fld>
          </a:p>
        </p:txBody>
      </p:sp>
    </p:spTree>
  </p:cSld>
</p:sldLayout>
</file>

<file path=ppt/slideLayouts/slideLayout3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7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3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8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8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8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Tree>
  </p:cSld>
</p:sldLayout>
</file>

<file path=ppt/slideLayouts/slideLayout3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8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3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8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8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8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3"/>
          </p:nvPr>
        </p:nvSpPr>
        <p:spPr/>
        <p:txBody>
          <a:bodyPr/>
          <a:p>
            <a:fld id="{ACE1C112-FDF3-4190-9879-CDB31A7CFB83}" type="slidenum">
              <a:t>&lt;#&gt;</a:t>
            </a:fld>
          </a:p>
        </p:txBody>
      </p:sp>
    </p:spTree>
  </p:cSld>
</p:sldLayout>
</file>

<file path=ppt/slideLayouts/slideLayout3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9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9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9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9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9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49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49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0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0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0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0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0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1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1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1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2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3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2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2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2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3"/>
          </p:nvPr>
        </p:nvSpPr>
        <p:spPr/>
        <p:txBody>
          <a:bodyPr/>
          <a:p>
            <a:fld id="{4F13394D-84E6-45E7-A693-C969384874C8}" type="slidenum">
              <a:t>&lt;#&gt;</a:t>
            </a:fld>
          </a:p>
        </p:txBody>
      </p:sp>
    </p:spTree>
  </p:cSld>
</p:sldLayout>
</file>

<file path=ppt/slideLayouts/slideLayout3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2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3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3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3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3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3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3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4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4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4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4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5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5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5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5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5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5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3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3"/>
          </p:nvPr>
        </p:nvSpPr>
        <p:spPr/>
        <p:txBody>
          <a:bodyPr/>
          <a:p>
            <a:fld id="{A7D57CC4-96C8-496C-8E7C-4A748489577A}" type="slidenum">
              <a:t>&lt;#&gt;</a:t>
            </a:fld>
          </a:p>
        </p:txBody>
      </p:sp>
    </p:spTree>
  </p:cSld>
</p:sldLayout>
</file>

<file path=ppt/slideLayouts/slideLayout3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6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3"/>
          </p:nvPr>
        </p:nvSpPr>
        <p:spPr/>
        <p:txBody>
          <a:bodyPr/>
          <a:p>
            <a:fld id="{4DDA2EBD-6460-4053-8C38-BC9DC1F4F34A}" type="slidenum">
              <a:t>&lt;#&gt;</a:t>
            </a:fld>
          </a:p>
        </p:txBody>
      </p:sp>
    </p:spTree>
  </p:cSld>
</p:sldLayout>
</file>

<file path=ppt/slideLayouts/slideLayout3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6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23"/>
          </p:nvPr>
        </p:nvSpPr>
        <p:spPr/>
        <p:txBody>
          <a:bodyPr/>
          <a:p>
            <a:fld id="{05B7AE8F-3045-4DB3-AF2D-B252C46A2380}"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3"/>
          </p:nvPr>
        </p:nvSpPr>
        <p:spPr/>
        <p:txBody>
          <a:bodyPr/>
          <a:p>
            <a:fld id="{D4D1FA2E-A0C3-46DA-ADC0-C2D54EAE2D47}" type="slidenum">
              <a:t>&lt;#&gt;</a:t>
            </a:fld>
          </a:p>
        </p:txBody>
      </p:sp>
    </p:spTree>
  </p:cSld>
</p:sldLayout>
</file>

<file path=ppt/slideLayouts/slideLayout4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6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6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3"/>
          </p:nvPr>
        </p:nvSpPr>
        <p:spPr/>
        <p:txBody>
          <a:bodyPr/>
          <a:p>
            <a:fld id="{71F47279-3E05-437B-B526-4FD18E3106CA}" type="slidenum">
              <a:t>&lt;#&gt;</a:t>
            </a:fld>
          </a:p>
        </p:txBody>
      </p:sp>
    </p:spTree>
  </p:cSld>
</p:sldLayout>
</file>

<file path=ppt/slideLayouts/slideLayout4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23"/>
          </p:nvPr>
        </p:nvSpPr>
        <p:spPr/>
        <p:txBody>
          <a:bodyPr/>
          <a:p>
            <a:fld id="{AF6F390A-81E4-4AA9-B681-EEC409225ECD}" type="slidenum">
              <a:t>&lt;#&gt;</a:t>
            </a:fld>
          </a:p>
        </p:txBody>
      </p:sp>
    </p:spTree>
  </p:cSld>
</p:sldLayout>
</file>

<file path=ppt/slideLayouts/slideLayout4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7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3"/>
          </p:nvPr>
        </p:nvSpPr>
        <p:spPr/>
        <p:txBody>
          <a:bodyPr/>
          <a:p>
            <a:fld id="{F3BBA709-4ACE-4A59-ABE6-D53360A2F2BC}" type="slidenum">
              <a:t>&lt;#&gt;</a:t>
            </a:fld>
          </a:p>
        </p:txBody>
      </p:sp>
    </p:spTree>
  </p:cSld>
</p:sldLayout>
</file>

<file path=ppt/slideLayouts/slideLayout4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7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7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7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3"/>
          </p:nvPr>
        </p:nvSpPr>
        <p:spPr/>
        <p:txBody>
          <a:bodyPr/>
          <a:p>
            <a:fld id="{64879D7D-A08D-4A32-AAB5-F518798A6596}" type="slidenum">
              <a:t>&lt;#&gt;</a:t>
            </a:fld>
          </a:p>
        </p:txBody>
      </p:sp>
    </p:spTree>
  </p:cSld>
</p:sldLayout>
</file>

<file path=ppt/slideLayouts/slideLayout4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7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7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7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3"/>
          </p:nvPr>
        </p:nvSpPr>
        <p:spPr/>
        <p:txBody>
          <a:bodyPr/>
          <a:p>
            <a:fld id="{D1F75A25-4E2B-4515-BC3C-955001B26199}" type="slidenum">
              <a:t>&lt;#&gt;</a:t>
            </a:fld>
          </a:p>
        </p:txBody>
      </p:sp>
    </p:spTree>
  </p:cSld>
</p:sldLayout>
</file>

<file path=ppt/slideLayouts/slideLayout4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8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3"/>
          </p:nvPr>
        </p:nvSpPr>
        <p:spPr/>
        <p:txBody>
          <a:bodyPr/>
          <a:p>
            <a:fld id="{9F3A442F-9963-4D7C-A34C-7B1EE69C2684}" type="slidenum">
              <a:t>&lt;#&gt;</a:t>
            </a:fld>
          </a:p>
        </p:txBody>
      </p:sp>
    </p:spTree>
  </p:cSld>
</p:sldLayout>
</file>

<file path=ppt/slideLayouts/slideLayout4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8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8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3"/>
          </p:nvPr>
        </p:nvSpPr>
        <p:spPr/>
        <p:txBody>
          <a:bodyPr/>
          <a:p>
            <a:fld id="{D3E5557B-97E4-4967-AD80-3731B9949D9A}" type="slidenum">
              <a:t>&lt;#&gt;</a:t>
            </a:fld>
          </a:p>
        </p:txBody>
      </p:sp>
    </p:spTree>
  </p:cSld>
</p:sldLayout>
</file>

<file path=ppt/slideLayouts/slideLayout4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8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8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8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9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23"/>
          </p:nvPr>
        </p:nvSpPr>
        <p:spPr/>
        <p:txBody>
          <a:bodyPr/>
          <a:p>
            <a:fld id="{DFB4F869-2FF5-48E0-9835-DA86537552FD}" type="slidenum">
              <a:t>&lt;#&gt;</a:t>
            </a:fld>
          </a:p>
        </p:txBody>
      </p:sp>
    </p:spTree>
  </p:cSld>
</p:sldLayout>
</file>

<file path=ppt/slideLayouts/slideLayout4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59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9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9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9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9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59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23"/>
          </p:nvPr>
        </p:nvSpPr>
        <p:spPr/>
        <p:txBody>
          <a:bodyPr/>
          <a:p>
            <a:fld id="{9B2E7066-22CC-4F2D-96AE-BE8233A73B3F}" type="slidenum">
              <a:t>&lt;#&gt;</a:t>
            </a:fld>
          </a:p>
        </p:txBody>
      </p:sp>
    </p:spTree>
  </p:cSld>
</p:sldLayout>
</file>

<file path=ppt/slideLayouts/slideLayout4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4"/>
          </p:nvPr>
        </p:nvSpPr>
        <p:spPr/>
        <p:txBody>
          <a:bodyPr/>
          <a:p>
            <a:fld id="{CB28ADA1-78D0-4D4C-BF77-C4057177CEA4}"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3"/>
          </p:nvPr>
        </p:nvSpPr>
        <p:spPr/>
        <p:txBody>
          <a:bodyPr/>
          <a:p>
            <a:fld id="{1E3F649B-663D-444C-871F-785A82D35AB5}" type="slidenum">
              <a:t>&lt;#&gt;</a:t>
            </a:fld>
          </a:p>
        </p:txBody>
      </p:sp>
    </p:spTree>
  </p:cSld>
</p:sldLayout>
</file>

<file path=ppt/slideLayouts/slideLayout4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0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4"/>
          </p:nvPr>
        </p:nvSpPr>
        <p:spPr/>
        <p:txBody>
          <a:bodyPr/>
          <a:p>
            <a:fld id="{96D08D50-3072-4CC2-A31D-A8ADA6FB2352}" type="slidenum">
              <a:t>&lt;#&gt;</a:t>
            </a:fld>
          </a:p>
        </p:txBody>
      </p:sp>
    </p:spTree>
  </p:cSld>
</p:sldLayout>
</file>

<file path=ppt/slideLayouts/slideLayout4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0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24"/>
          </p:nvPr>
        </p:nvSpPr>
        <p:spPr/>
        <p:txBody>
          <a:bodyPr/>
          <a:p>
            <a:fld id="{00E15BF1-5BCB-4850-B08C-C8157CD1C0D8}" type="slidenum">
              <a:t>&lt;#&gt;</a:t>
            </a:fld>
          </a:p>
        </p:txBody>
      </p:sp>
    </p:spTree>
  </p:cSld>
</p:sldLayout>
</file>

<file path=ppt/slideLayouts/slideLayout4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4"/>
          </p:nvPr>
        </p:nvSpPr>
        <p:spPr/>
        <p:txBody>
          <a:bodyPr/>
          <a:p>
            <a:fld id="{339FA8A3-0087-4F67-B1A6-5D66A025E6B9}" type="slidenum">
              <a:t>&lt;#&gt;</a:t>
            </a:fld>
          </a:p>
        </p:txBody>
      </p:sp>
    </p:spTree>
  </p:cSld>
</p:sldLayout>
</file>

<file path=ppt/slideLayouts/slideLayout4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24"/>
          </p:nvPr>
        </p:nvSpPr>
        <p:spPr/>
        <p:txBody>
          <a:bodyPr/>
          <a:p>
            <a:fld id="{FC34D825-5446-45E7-94B6-E5B1DD804D4C}" type="slidenum">
              <a:t>&lt;#&gt;</a:t>
            </a:fld>
          </a:p>
        </p:txBody>
      </p:sp>
    </p:spTree>
  </p:cSld>
</p:sldLayout>
</file>

<file path=ppt/slideLayouts/slideLayout4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4"/>
          </p:nvPr>
        </p:nvSpPr>
        <p:spPr/>
        <p:txBody>
          <a:bodyPr/>
          <a:p>
            <a:fld id="{538F724E-EDA6-4D0B-814A-4C6EE8F9EC31}" type="slidenum">
              <a:t>&lt;#&gt;</a:t>
            </a:fld>
          </a:p>
        </p:txBody>
      </p:sp>
    </p:spTree>
  </p:cSld>
</p:sldLayout>
</file>

<file path=ppt/slideLayouts/slideLayout4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4"/>
          </p:nvPr>
        </p:nvSpPr>
        <p:spPr/>
        <p:txBody>
          <a:bodyPr/>
          <a:p>
            <a:fld id="{0C275286-1EDC-4421-AE26-D9466BE87DEC}" type="slidenum">
              <a:t>&lt;#&gt;</a:t>
            </a:fld>
          </a:p>
        </p:txBody>
      </p:sp>
    </p:spTree>
  </p:cSld>
</p:sldLayout>
</file>

<file path=ppt/slideLayouts/slideLayout4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4"/>
          </p:nvPr>
        </p:nvSpPr>
        <p:spPr/>
        <p:txBody>
          <a:bodyPr/>
          <a:p>
            <a:fld id="{2A547204-2A4D-44D5-B2B8-10E459E32E04}" type="slidenum">
              <a:t>&lt;#&gt;</a:t>
            </a:fld>
          </a:p>
        </p:txBody>
      </p:sp>
    </p:spTree>
  </p:cSld>
</p:sldLayout>
</file>

<file path=ppt/slideLayouts/slideLayout4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4"/>
          </p:nvPr>
        </p:nvSpPr>
        <p:spPr/>
        <p:txBody>
          <a:bodyPr/>
          <a:p>
            <a:fld id="{01CCCD8B-637C-4895-89C7-145C2EF18B3B}" type="slidenum">
              <a:t>&lt;#&gt;</a:t>
            </a:fld>
          </a:p>
        </p:txBody>
      </p:sp>
    </p:spTree>
  </p:cSld>
</p:sldLayout>
</file>

<file path=ppt/slideLayouts/slideLayout4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4"/>
          </p:nvPr>
        </p:nvSpPr>
        <p:spPr/>
        <p:txBody>
          <a:bodyPr/>
          <a:p>
            <a:fld id="{A4AD69D7-DDF9-42CC-BA3F-B97DA482CE4A}" type="slidenum">
              <a:t>&lt;#&gt;</a:t>
            </a:fld>
          </a:p>
        </p:txBody>
      </p:sp>
    </p:spTree>
  </p:cSld>
</p:sldLayout>
</file>

<file path=ppt/slideLayouts/slideLayout4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24"/>
          </p:nvPr>
        </p:nvSpPr>
        <p:spPr/>
        <p:txBody>
          <a:bodyPr/>
          <a:p>
            <a:fld id="{401B6A7B-CAC6-4020-8DB1-65F7942266A2}"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3"/>
          </p:nvPr>
        </p:nvSpPr>
        <p:spPr/>
        <p:txBody>
          <a:bodyPr/>
          <a:p>
            <a:fld id="{4AC4F31E-94FB-4A10-A6EB-725AF983A9DD}" type="slidenum">
              <a:t>&lt;#&gt;</a:t>
            </a:fld>
          </a:p>
        </p:txBody>
      </p:sp>
    </p:spTree>
  </p:cSld>
</p:sldLayout>
</file>

<file path=ppt/slideLayouts/slideLayout4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24"/>
          </p:nvPr>
        </p:nvSpPr>
        <p:spPr/>
        <p:txBody>
          <a:bodyPr/>
          <a:p>
            <a:fld id="{4463C10A-8EAF-43A6-9A78-FFDF4D394FFF}" type="slidenum">
              <a:t>&lt;#&gt;</a:t>
            </a:fld>
          </a:p>
        </p:txBody>
      </p:sp>
    </p:spTree>
  </p:cSld>
</p:sldLayout>
</file>

<file path=ppt/slideLayouts/slideLayout4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5"/>
          </p:nvPr>
        </p:nvSpPr>
        <p:spPr/>
        <p:txBody>
          <a:bodyPr/>
          <a:p>
            <a:fld id="{8D280615-2796-46AB-B388-C575BA1970CF}" type="slidenum">
              <a:t>&lt;#&gt;</a:t>
            </a:fld>
          </a:p>
        </p:txBody>
      </p:sp>
    </p:spTree>
  </p:cSld>
</p:sldLayout>
</file>

<file path=ppt/slideLayouts/slideLayout4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4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5"/>
          </p:nvPr>
        </p:nvSpPr>
        <p:spPr/>
        <p:txBody>
          <a:bodyPr/>
          <a:p>
            <a:fld id="{3CCD6E79-9E65-480E-A09E-0E579DC84A41}" type="slidenum">
              <a:t>&lt;#&gt;</a:t>
            </a:fld>
          </a:p>
        </p:txBody>
      </p:sp>
    </p:spTree>
  </p:cSld>
</p:sldLayout>
</file>

<file path=ppt/slideLayouts/slideLayout4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4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25"/>
          </p:nvPr>
        </p:nvSpPr>
        <p:spPr/>
        <p:txBody>
          <a:bodyPr/>
          <a:p>
            <a:fld id="{09BA2D0D-A1A6-4145-BCFA-B0C8EA70B096}" type="slidenum">
              <a:t>&lt;#&gt;</a:t>
            </a:fld>
          </a:p>
        </p:txBody>
      </p:sp>
    </p:spTree>
  </p:cSld>
</p:sldLayout>
</file>

<file path=ppt/slideLayouts/slideLayout4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5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5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5"/>
          </p:nvPr>
        </p:nvSpPr>
        <p:spPr/>
        <p:txBody>
          <a:bodyPr/>
          <a:p>
            <a:fld id="{AA6A36BC-E550-4922-BC1D-BA6D246EAB47}" type="slidenum">
              <a:t>&lt;#&gt;</a:t>
            </a:fld>
          </a:p>
        </p:txBody>
      </p:sp>
    </p:spTree>
  </p:cSld>
</p:sldLayout>
</file>

<file path=ppt/slideLayouts/slideLayout4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25"/>
          </p:nvPr>
        </p:nvSpPr>
        <p:spPr/>
        <p:txBody>
          <a:bodyPr/>
          <a:p>
            <a:fld id="{D64E3753-97C8-4D11-AF74-DB01ABAA50E6}" type="slidenum">
              <a:t>&lt;#&gt;</a:t>
            </a:fld>
          </a:p>
        </p:txBody>
      </p:sp>
    </p:spTree>
  </p:cSld>
</p:sldLayout>
</file>

<file path=ppt/slideLayouts/slideLayout4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5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5"/>
          </p:nvPr>
        </p:nvSpPr>
        <p:spPr/>
        <p:txBody>
          <a:bodyPr/>
          <a:p>
            <a:fld id="{153F7A25-3F2A-4121-85B1-773B114A636A}" type="slidenum">
              <a:t>&lt;#&gt;</a:t>
            </a:fld>
          </a:p>
        </p:txBody>
      </p:sp>
    </p:spTree>
  </p:cSld>
</p:sldLayout>
</file>

<file path=ppt/slideLayouts/slideLayout4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5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5"/>
          </p:nvPr>
        </p:nvSpPr>
        <p:spPr/>
        <p:txBody>
          <a:bodyPr/>
          <a:p>
            <a:fld id="{AD02FE16-DF90-4405-841A-24F41B5FF6F6}" type="slidenum">
              <a:t>&lt;#&gt;</a:t>
            </a:fld>
          </a:p>
        </p:txBody>
      </p:sp>
    </p:spTree>
  </p:cSld>
</p:sldLayout>
</file>

<file path=ppt/slideLayouts/slideLayout4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6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5"/>
          </p:nvPr>
        </p:nvSpPr>
        <p:spPr/>
        <p:txBody>
          <a:bodyPr/>
          <a:p>
            <a:fld id="{0CB521B0-912E-485B-A1AB-674E6796390A}" type="slidenum">
              <a:t>&lt;#&gt;</a:t>
            </a:fld>
          </a:p>
        </p:txBody>
      </p:sp>
    </p:spTree>
  </p:cSld>
</p:sldLayout>
</file>

<file path=ppt/slideLayouts/slideLayout4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6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5"/>
          </p:nvPr>
        </p:nvSpPr>
        <p:spPr/>
        <p:txBody>
          <a:bodyPr/>
          <a:p>
            <a:fld id="{A256314E-AB6C-4192-B2BC-F1C1960E69A1}"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3"/>
          </p:nvPr>
        </p:nvSpPr>
        <p:spPr/>
        <p:txBody>
          <a:bodyPr/>
          <a:p>
            <a:fld id="{251A3B4C-980F-4557-A0D7-FFE023FB1ACA}" type="slidenum">
              <a:t>&lt;#&gt;</a:t>
            </a:fld>
          </a:p>
        </p:txBody>
      </p:sp>
    </p:spTree>
  </p:cSld>
</p:sldLayout>
</file>

<file path=ppt/slideLayouts/slideLayout4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6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6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5"/>
          </p:nvPr>
        </p:nvSpPr>
        <p:spPr/>
        <p:txBody>
          <a:bodyPr/>
          <a:p>
            <a:fld id="{34F72A7E-8724-4E20-A893-9920219F98D3}" type="slidenum">
              <a:t>&lt;#&gt;</a:t>
            </a:fld>
          </a:p>
        </p:txBody>
      </p:sp>
    </p:spTree>
  </p:cSld>
</p:sldLayout>
</file>

<file path=ppt/slideLayouts/slideLayout4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7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7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25"/>
          </p:nvPr>
        </p:nvSpPr>
        <p:spPr/>
        <p:txBody>
          <a:bodyPr/>
          <a:p>
            <a:fld id="{ED92E8FC-B6D5-470B-B26A-DFC2EEC70F0F}" type="slidenum">
              <a:t>&lt;#&gt;</a:t>
            </a:fld>
          </a:p>
        </p:txBody>
      </p:sp>
    </p:spTree>
  </p:cSld>
</p:sldLayout>
</file>

<file path=ppt/slideLayouts/slideLayout4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7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7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7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7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8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8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25"/>
          </p:nvPr>
        </p:nvSpPr>
        <p:spPr/>
        <p:txBody>
          <a:bodyPr/>
          <a:p>
            <a:fld id="{DDD01CF9-8E11-4DFA-9D66-F2E7A415A24C}" type="slidenum">
              <a:t>&lt;#&gt;</a:t>
            </a:fld>
          </a:p>
        </p:txBody>
      </p:sp>
    </p:spTree>
  </p:cSld>
</p:sldLayout>
</file>

<file path=ppt/slideLayouts/slideLayout4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6"/>
          </p:nvPr>
        </p:nvSpPr>
        <p:spPr/>
        <p:txBody>
          <a:bodyPr/>
          <a:p>
            <a:fld id="{0FB19029-12C4-4D82-A9D0-B0E86BD5933A}" type="slidenum">
              <a:t>&lt;#&gt;</a:t>
            </a:fld>
          </a:p>
        </p:txBody>
      </p:sp>
    </p:spTree>
  </p:cSld>
</p:sldLayout>
</file>

<file path=ppt/slideLayouts/slideLayout4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6"/>
          </p:nvPr>
        </p:nvSpPr>
        <p:spPr/>
        <p:txBody>
          <a:bodyPr/>
          <a:p>
            <a:fld id="{7078E87A-5941-4B62-B7E6-4BF11358330F}" type="slidenum">
              <a:t>&lt;#&gt;</a:t>
            </a:fld>
          </a:p>
        </p:txBody>
      </p:sp>
    </p:spTree>
  </p:cSld>
</p:sldLayout>
</file>

<file path=ppt/slideLayouts/slideLayout4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26"/>
          </p:nvPr>
        </p:nvSpPr>
        <p:spPr/>
        <p:txBody>
          <a:bodyPr/>
          <a:p>
            <a:fld id="{FA19D05B-40D0-4E38-9BB6-69B4899CC8F3}" type="slidenum">
              <a:t>&lt;#&gt;</a:t>
            </a:fld>
          </a:p>
        </p:txBody>
      </p:sp>
    </p:spTree>
  </p:cSld>
</p:sldLayout>
</file>

<file path=ppt/slideLayouts/slideLayout4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6"/>
          </p:nvPr>
        </p:nvSpPr>
        <p:spPr/>
        <p:txBody>
          <a:bodyPr/>
          <a:p>
            <a:fld id="{38F1BD2C-F4F4-46D6-B9D6-8C36BE54624B}" type="slidenum">
              <a:t>&lt;#&gt;</a:t>
            </a:fld>
          </a:p>
        </p:txBody>
      </p:sp>
    </p:spTree>
  </p:cSld>
</p:sldLayout>
</file>

<file path=ppt/slideLayouts/slideLayout4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26"/>
          </p:nvPr>
        </p:nvSpPr>
        <p:spPr/>
        <p:txBody>
          <a:bodyPr/>
          <a:p>
            <a:fld id="{63498236-16D0-4832-896E-38837D9C8CAC}" type="slidenum">
              <a:t>&lt;#&gt;</a:t>
            </a:fld>
          </a:p>
        </p:txBody>
      </p:sp>
    </p:spTree>
  </p:cSld>
</p:sldLayout>
</file>

<file path=ppt/slideLayouts/slideLayout4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6"/>
          </p:nvPr>
        </p:nvSpPr>
        <p:spPr/>
        <p:txBody>
          <a:bodyPr/>
          <a:p>
            <a:fld id="{2F113C33-BEC9-4884-A218-276F0C50E5F8}" type="slidenum">
              <a:t>&lt;#&gt;</a:t>
            </a:fld>
          </a:p>
        </p:txBody>
      </p:sp>
    </p:spTree>
  </p:cSld>
</p:sldLayout>
</file>

<file path=ppt/slideLayouts/slideLayout4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6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6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6"/>
          </p:nvPr>
        </p:nvSpPr>
        <p:spPr/>
        <p:txBody>
          <a:bodyPr/>
          <a:p>
            <a:fld id="{538066A5-3ABF-4FCC-883F-5A4F4382FABA}"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3"/>
          </p:nvPr>
        </p:nvSpPr>
        <p:spPr/>
        <p:txBody>
          <a:bodyPr/>
          <a:p>
            <a:fld id="{83AE8B7F-80DD-498E-AE95-57F798B99E6F}" type="slidenum">
              <a:t>&lt;#&gt;</a:t>
            </a:fld>
          </a:p>
        </p:txBody>
      </p:sp>
    </p:spTree>
  </p:cSld>
</p:sldLayout>
</file>

<file path=ppt/slideLayouts/slideLayout4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6"/>
          </p:nvPr>
        </p:nvSpPr>
        <p:spPr/>
        <p:txBody>
          <a:bodyPr/>
          <a:p>
            <a:fld id="{598FB286-F2B0-4CBC-A80B-469A86A31514}" type="slidenum">
              <a:t>&lt;#&gt;</a:t>
            </a:fld>
          </a:p>
        </p:txBody>
      </p:sp>
    </p:spTree>
  </p:cSld>
</p:sldLayout>
</file>

<file path=ppt/slideLayouts/slideLayout4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6"/>
          </p:nvPr>
        </p:nvSpPr>
        <p:spPr/>
        <p:txBody>
          <a:bodyPr/>
          <a:p>
            <a:fld id="{3DC6CF9E-FFB1-4616-89F8-3FADC04C5349}" type="slidenum">
              <a:t>&lt;#&gt;</a:t>
            </a:fld>
          </a:p>
        </p:txBody>
      </p:sp>
    </p:spTree>
  </p:cSld>
</p:sldLayout>
</file>

<file path=ppt/slideLayouts/slideLayout4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6"/>
          </p:nvPr>
        </p:nvSpPr>
        <p:spPr/>
        <p:txBody>
          <a:bodyPr/>
          <a:p>
            <a:fld id="{598257D4-F09D-44AE-8457-CD25A31813B8}" type="slidenum">
              <a:t>&lt;#&gt;</a:t>
            </a:fld>
          </a:p>
        </p:txBody>
      </p:sp>
    </p:spTree>
  </p:cSld>
</p:sldLayout>
</file>

<file path=ppt/slideLayouts/slideLayout4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26"/>
          </p:nvPr>
        </p:nvSpPr>
        <p:spPr/>
        <p:txBody>
          <a:bodyPr/>
          <a:p>
            <a:fld id="{42AF7036-D99E-41F5-BE38-F69BD6C4D571}" type="slidenum">
              <a:t>&lt;#&gt;</a:t>
            </a:fld>
          </a:p>
        </p:txBody>
      </p:sp>
    </p:spTree>
  </p:cSld>
</p:sldLayout>
</file>

<file path=ppt/slideLayouts/slideLayout4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26"/>
          </p:nvPr>
        </p:nvSpPr>
        <p:spPr/>
        <p:txBody>
          <a:bodyPr/>
          <a:p>
            <a:fld id="{849612EC-846A-4E40-A75A-82F9CD6563AB}" type="slidenum">
              <a:t>&lt;#&gt;</a:t>
            </a:fld>
          </a:p>
        </p:txBody>
      </p:sp>
    </p:spTree>
  </p:cSld>
</p:sldLayout>
</file>

<file path=ppt/slideLayouts/slideLayout4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7"/>
          </p:nvPr>
        </p:nvSpPr>
        <p:spPr/>
        <p:txBody>
          <a:bodyPr/>
          <a:p>
            <a:fld id="{7F62E61F-1FDF-49DB-8957-E6059FFE670B}" type="slidenum">
              <a:t>&lt;#&gt;</a:t>
            </a:fld>
          </a:p>
        </p:txBody>
      </p:sp>
    </p:spTree>
  </p:cSld>
</p:sldLayout>
</file>

<file path=ppt/slideLayouts/slideLayout4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7"/>
          </p:nvPr>
        </p:nvSpPr>
        <p:spPr/>
        <p:txBody>
          <a:bodyPr/>
          <a:p>
            <a:fld id="{34D9DD32-8D26-4411-924A-BE745511DC49}" type="slidenum">
              <a:t>&lt;#&gt;</a:t>
            </a:fld>
          </a:p>
        </p:txBody>
      </p:sp>
    </p:spTree>
  </p:cSld>
</p:sldLayout>
</file>

<file path=ppt/slideLayouts/slideLayout4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27"/>
          </p:nvPr>
        </p:nvSpPr>
        <p:spPr/>
        <p:txBody>
          <a:bodyPr/>
          <a:p>
            <a:fld id="{5F42DAD4-8421-4F34-BF2F-A94ADF5E999A}" type="slidenum">
              <a:t>&lt;#&gt;</a:t>
            </a:fld>
          </a:p>
        </p:txBody>
      </p:sp>
    </p:spTree>
  </p:cSld>
</p:sldLayout>
</file>

<file path=ppt/slideLayouts/slideLayout4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7"/>
          </p:nvPr>
        </p:nvSpPr>
        <p:spPr/>
        <p:txBody>
          <a:bodyPr/>
          <a:p>
            <a:fld id="{068BFF7A-69A3-421A-9BB7-9C55FB8CCE1D}" type="slidenum">
              <a:t>&lt;#&gt;</a:t>
            </a:fld>
          </a:p>
        </p:txBody>
      </p:sp>
    </p:spTree>
  </p:cSld>
</p:sldLayout>
</file>

<file path=ppt/slideLayouts/slideLayout4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27"/>
          </p:nvPr>
        </p:nvSpPr>
        <p:spPr/>
        <p:txBody>
          <a:bodyPr/>
          <a:p>
            <a:fld id="{9F40F351-0B85-444F-98C2-63868F811140}"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3"/>
          </p:nvPr>
        </p:nvSpPr>
        <p:spPr/>
        <p:txBody>
          <a:bodyPr/>
          <a:p>
            <a:fld id="{07C91212-4D5E-4858-8F84-B07644826FE4}" type="slidenum">
              <a:t>&lt;#&gt;</a:t>
            </a:fld>
          </a:p>
        </p:txBody>
      </p:sp>
    </p:spTree>
  </p:cSld>
</p:sldLayout>
</file>

<file path=ppt/slideLayouts/slideLayout4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7"/>
          </p:nvPr>
        </p:nvSpPr>
        <p:spPr/>
        <p:txBody>
          <a:bodyPr/>
          <a:p>
            <a:fld id="{64E0EB54-CAE1-407F-B512-0E68A6FF910D}" type="slidenum">
              <a:t>&lt;#&gt;</a:t>
            </a:fld>
          </a:p>
        </p:txBody>
      </p:sp>
    </p:spTree>
  </p:cSld>
</p:sldLayout>
</file>

<file path=ppt/slideLayouts/slideLayout4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7"/>
          </p:nvPr>
        </p:nvSpPr>
        <p:spPr/>
        <p:txBody>
          <a:bodyPr/>
          <a:p>
            <a:fld id="{B10875E7-7515-47B6-9B0A-D58D78739387}" type="slidenum">
              <a:t>&lt;#&gt;</a:t>
            </a:fld>
          </a:p>
        </p:txBody>
      </p:sp>
    </p:spTree>
  </p:cSld>
</p:sldLayout>
</file>

<file path=ppt/slideLayouts/slideLayout4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7"/>
          </p:nvPr>
        </p:nvSpPr>
        <p:spPr/>
        <p:txBody>
          <a:bodyPr/>
          <a:p>
            <a:fld id="{9DF30071-17DD-4128-84DD-4B2275520AAC}" type="slidenum">
              <a:t>&lt;#&gt;</a:t>
            </a:fld>
          </a:p>
        </p:txBody>
      </p:sp>
    </p:spTree>
  </p:cSld>
</p:sldLayout>
</file>

<file path=ppt/slideLayouts/slideLayout4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7"/>
          </p:nvPr>
        </p:nvSpPr>
        <p:spPr/>
        <p:txBody>
          <a:bodyPr/>
          <a:p>
            <a:fld id="{5AF467E7-AEB8-4A22-8FD8-E4F4882755B4}" type="slidenum">
              <a:t>&lt;#&gt;</a:t>
            </a:fld>
          </a:p>
        </p:txBody>
      </p:sp>
    </p:spTree>
  </p:cSld>
</p:sldLayout>
</file>

<file path=ppt/slideLayouts/slideLayout4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7"/>
          </p:nvPr>
        </p:nvSpPr>
        <p:spPr/>
        <p:txBody>
          <a:bodyPr/>
          <a:p>
            <a:fld id="{739726F8-8D73-4F1C-8196-95946001A426}" type="slidenum">
              <a:t>&lt;#&gt;</a:t>
            </a:fld>
          </a:p>
        </p:txBody>
      </p:sp>
    </p:spTree>
  </p:cSld>
</p:sldLayout>
</file>

<file path=ppt/slideLayouts/slideLayout4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27"/>
          </p:nvPr>
        </p:nvSpPr>
        <p:spPr/>
        <p:txBody>
          <a:bodyPr/>
          <a:p>
            <a:fld id="{674D5C20-A2AF-42DB-9607-F86B9FBF1248}" type="slidenum">
              <a:t>&lt;#&gt;</a:t>
            </a:fld>
          </a:p>
        </p:txBody>
      </p:sp>
    </p:spTree>
  </p:cSld>
</p:sldLayout>
</file>

<file path=ppt/slideLayouts/slideLayout4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27"/>
          </p:nvPr>
        </p:nvSpPr>
        <p:spPr/>
        <p:txBody>
          <a:bodyPr/>
          <a:p>
            <a:fld id="{A11B6481-0F68-44A1-839B-2DABD7824F87}" type="slidenum">
              <a:t>&lt;#&gt;</a:t>
            </a:fld>
          </a:p>
        </p:txBody>
      </p:sp>
    </p:spTree>
  </p:cSld>
</p:sldLayout>
</file>

<file path=ppt/slideLayouts/slideLayout4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8"/>
          </p:nvPr>
        </p:nvSpPr>
        <p:spPr/>
        <p:txBody>
          <a:bodyPr/>
          <a:p>
            <a:fld id="{8BDA58E5-697E-40FD-B8F4-4C227EA713EE}" type="slidenum">
              <a:t>&lt;#&gt;</a:t>
            </a:fld>
          </a:p>
        </p:txBody>
      </p:sp>
    </p:spTree>
  </p:cSld>
</p:sldLayout>
</file>

<file path=ppt/slideLayouts/slideLayout4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7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8"/>
          </p:nvPr>
        </p:nvSpPr>
        <p:spPr/>
        <p:txBody>
          <a:bodyPr/>
          <a:p>
            <a:fld id="{CD4A80AC-33B7-4AA5-8E34-7ED3E1F66557}" type="slidenum">
              <a:t>&lt;#&gt;</a:t>
            </a:fld>
          </a:p>
        </p:txBody>
      </p:sp>
    </p:spTree>
  </p:cSld>
</p:sldLayout>
</file>

<file path=ppt/slideLayouts/slideLayout4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7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28"/>
          </p:nvPr>
        </p:nvSpPr>
        <p:spPr/>
        <p:txBody>
          <a:bodyPr/>
          <a:p>
            <a:fld id="{BE90631F-C325-44F8-B1D4-D1D2FED8318B}"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3"/>
          </p:nvPr>
        </p:nvSpPr>
        <p:spPr/>
        <p:txBody>
          <a:bodyPr/>
          <a:p>
            <a:fld id="{08104ABD-013D-428F-B736-F20406EE4CCC}" type="slidenum">
              <a:t>&lt;#&gt;</a:t>
            </a:fld>
          </a:p>
        </p:txBody>
      </p:sp>
    </p:spTree>
  </p:cSld>
</p:sldLayout>
</file>

<file path=ppt/slideLayouts/slideLayout4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8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8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8"/>
          </p:nvPr>
        </p:nvSpPr>
        <p:spPr/>
        <p:txBody>
          <a:bodyPr/>
          <a:p>
            <a:fld id="{D7823218-04ED-4BDB-93F7-FFEE7B5FBB60}" type="slidenum">
              <a:t>&lt;#&gt;</a:t>
            </a:fld>
          </a:p>
        </p:txBody>
      </p:sp>
    </p:spTree>
  </p:cSld>
</p:sldLayout>
</file>

<file path=ppt/slideLayouts/slideLayout4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28"/>
          </p:nvPr>
        </p:nvSpPr>
        <p:spPr/>
        <p:txBody>
          <a:bodyPr/>
          <a:p>
            <a:fld id="{A3A0C126-6A8C-4B94-9F1D-E2F168F07A3C}" type="slidenum">
              <a:t>&lt;#&gt;</a:t>
            </a:fld>
          </a:p>
        </p:txBody>
      </p:sp>
    </p:spTree>
  </p:cSld>
</p:sldLayout>
</file>

<file path=ppt/slideLayouts/slideLayout4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8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8"/>
          </p:nvPr>
        </p:nvSpPr>
        <p:spPr/>
        <p:txBody>
          <a:bodyPr/>
          <a:p>
            <a:fld id="{E8776139-5A8C-4158-8F04-4F47BE370166}" type="slidenum">
              <a:t>&lt;#&gt;</a:t>
            </a:fld>
          </a:p>
        </p:txBody>
      </p:sp>
    </p:spTree>
  </p:cSld>
</p:sldLayout>
</file>

<file path=ppt/slideLayouts/slideLayout4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8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8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8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8"/>
          </p:nvPr>
        </p:nvSpPr>
        <p:spPr/>
        <p:txBody>
          <a:bodyPr/>
          <a:p>
            <a:fld id="{C3EC69D6-D10B-40C5-99CA-4715FA601412}" type="slidenum">
              <a:t>&lt;#&gt;</a:t>
            </a:fld>
          </a:p>
        </p:txBody>
      </p:sp>
    </p:spTree>
  </p:cSld>
</p:sldLayout>
</file>

<file path=ppt/slideLayouts/slideLayout4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8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9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9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8"/>
          </p:nvPr>
        </p:nvSpPr>
        <p:spPr/>
        <p:txBody>
          <a:bodyPr/>
          <a:p>
            <a:fld id="{3C30F37A-CF91-4E41-A717-BCC2C4C79EEE}" type="slidenum">
              <a:t>&lt;#&gt;</a:t>
            </a:fld>
          </a:p>
        </p:txBody>
      </p:sp>
    </p:spTree>
  </p:cSld>
</p:sldLayout>
</file>

<file path=ppt/slideLayouts/slideLayout4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9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9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9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8"/>
          </p:nvPr>
        </p:nvSpPr>
        <p:spPr/>
        <p:txBody>
          <a:bodyPr/>
          <a:p>
            <a:fld id="{41905AB1-8BAD-434C-B086-D668E279D404}" type="slidenum">
              <a:t>&lt;#&gt;</a:t>
            </a:fld>
          </a:p>
        </p:txBody>
      </p:sp>
    </p:spTree>
  </p:cSld>
</p:sldLayout>
</file>

<file path=ppt/slideLayouts/slideLayout4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9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79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8"/>
          </p:nvPr>
        </p:nvSpPr>
        <p:spPr/>
        <p:txBody>
          <a:bodyPr/>
          <a:p>
            <a:fld id="{18BE1BE3-7981-4396-A19C-E3CC187FCDD3}" type="slidenum">
              <a:t>&lt;#&gt;</a:t>
            </a:fld>
          </a:p>
        </p:txBody>
      </p:sp>
    </p:spTree>
  </p:cSld>
</p:sldLayout>
</file>

<file path=ppt/slideLayouts/slideLayout4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0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0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0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0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28"/>
          </p:nvPr>
        </p:nvSpPr>
        <p:spPr/>
        <p:txBody>
          <a:bodyPr/>
          <a:p>
            <a:fld id="{D079F78C-A954-496C-9B4E-7FA83B06EC62}" type="slidenum">
              <a:t>&lt;#&gt;</a:t>
            </a:fld>
          </a:p>
        </p:txBody>
      </p:sp>
    </p:spTree>
  </p:cSld>
</p:sldLayout>
</file>

<file path=ppt/slideLayouts/slideLayout4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0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0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0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0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0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1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28"/>
          </p:nvPr>
        </p:nvSpPr>
        <p:spPr/>
        <p:txBody>
          <a:bodyPr/>
          <a:p>
            <a:fld id="{4719129D-A967-49B1-B3E3-FD5D01D82A8E}" type="slidenum">
              <a:t>&lt;#&gt;</a:t>
            </a:fld>
          </a:p>
        </p:txBody>
      </p:sp>
    </p:spTree>
  </p:cSld>
</p:sldLayout>
</file>

<file path=ppt/slideLayouts/slideLayout4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9"/>
          </p:nvPr>
        </p:nvSpPr>
        <p:spPr/>
        <p:txBody>
          <a:bodyPr/>
          <a:p>
            <a:fld id="{4FF930C1-7B86-4848-A004-11583E7B1FAE}"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3"/>
          </p:nvPr>
        </p:nvSpPr>
        <p:spPr/>
        <p:txBody>
          <a:bodyPr/>
          <a:p>
            <a:fld id="{1C6BC921-472A-4836-A368-E9C60153046E}" type="slidenum">
              <a:t>&lt;#&gt;</a:t>
            </a:fld>
          </a:p>
        </p:txBody>
      </p:sp>
    </p:spTree>
  </p:cSld>
</p:sldLayout>
</file>

<file path=ppt/slideLayouts/slideLayout4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2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9"/>
          </p:nvPr>
        </p:nvSpPr>
        <p:spPr/>
        <p:txBody>
          <a:bodyPr/>
          <a:p>
            <a:fld id="{F9D8A228-0EC5-4FDE-B71A-24F504E557A0}" type="slidenum">
              <a:t>&lt;#&gt;</a:t>
            </a:fld>
          </a:p>
        </p:txBody>
      </p:sp>
    </p:spTree>
  </p:cSld>
</p:sldLayout>
</file>

<file path=ppt/slideLayouts/slideLayout4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2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29"/>
          </p:nvPr>
        </p:nvSpPr>
        <p:spPr/>
        <p:txBody>
          <a:bodyPr/>
          <a:p>
            <a:fld id="{5D203E6E-894A-4AC1-B237-1EE10D194FEC}" type="slidenum">
              <a:t>&lt;#&gt;</a:t>
            </a:fld>
          </a:p>
        </p:txBody>
      </p:sp>
    </p:spTree>
  </p:cSld>
</p:sldLayout>
</file>

<file path=ppt/slideLayouts/slideLayout4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2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2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9"/>
          </p:nvPr>
        </p:nvSpPr>
        <p:spPr/>
        <p:txBody>
          <a:bodyPr/>
          <a:p>
            <a:fld id="{6244827C-4BB3-4F51-870F-C4003EC23920}" type="slidenum">
              <a:t>&lt;#&gt;</a:t>
            </a:fld>
          </a:p>
        </p:txBody>
      </p:sp>
    </p:spTree>
  </p:cSld>
</p:sldLayout>
</file>

<file path=ppt/slideLayouts/slideLayout4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29"/>
          </p:nvPr>
        </p:nvSpPr>
        <p:spPr/>
        <p:txBody>
          <a:bodyPr/>
          <a:p>
            <a:fld id="{6EBB38B6-6978-48A9-A49E-EDD4EA5F77E3}" type="slidenum">
              <a:t>&lt;#&gt;</a:t>
            </a:fld>
          </a:p>
        </p:txBody>
      </p:sp>
    </p:spTree>
  </p:cSld>
</p:sldLayout>
</file>

<file path=ppt/slideLayouts/slideLayout4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9"/>
          </p:nvPr>
        </p:nvSpPr>
        <p:spPr/>
        <p:txBody>
          <a:bodyPr/>
          <a:p>
            <a:fld id="{35F2FBDB-AA31-4170-ACD2-939AA611788A}" type="slidenum">
              <a:t>&lt;#&gt;</a:t>
            </a:fld>
          </a:p>
        </p:txBody>
      </p:sp>
    </p:spTree>
  </p:cSld>
</p:sldLayout>
</file>

<file path=ppt/slideLayouts/slideLayout4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3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9"/>
          </p:nvPr>
        </p:nvSpPr>
        <p:spPr/>
        <p:txBody>
          <a:bodyPr/>
          <a:p>
            <a:fld id="{AB7EDAF9-1E6A-4808-8089-04E29D497194}" type="slidenum">
              <a:t>&lt;#&gt;</a:t>
            </a:fld>
          </a:p>
        </p:txBody>
      </p:sp>
    </p:spTree>
  </p:cSld>
</p:sldLayout>
</file>

<file path=ppt/slideLayouts/slideLayout4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3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3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9"/>
          </p:nvPr>
        </p:nvSpPr>
        <p:spPr/>
        <p:txBody>
          <a:bodyPr/>
          <a:p>
            <a:fld id="{31EAF0C3-2C32-4CFC-BA90-0977F3DF8996}" type="slidenum">
              <a:t>&lt;#&gt;</a:t>
            </a:fld>
          </a:p>
        </p:txBody>
      </p:sp>
    </p:spTree>
  </p:cSld>
</p:sldLayout>
</file>

<file path=ppt/slideLayouts/slideLayout4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3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3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4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29"/>
          </p:nvPr>
        </p:nvSpPr>
        <p:spPr/>
        <p:txBody>
          <a:bodyPr/>
          <a:p>
            <a:fld id="{AB5CDC11-4FAD-47F9-9AF5-3A27ACC070E9}" type="slidenum">
              <a:t>&lt;#&gt;</a:t>
            </a:fld>
          </a:p>
        </p:txBody>
      </p:sp>
    </p:spTree>
  </p:cSld>
</p:sldLayout>
</file>

<file path=ppt/slideLayouts/slideLayout4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4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4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29"/>
          </p:nvPr>
        </p:nvSpPr>
        <p:spPr/>
        <p:txBody>
          <a:bodyPr/>
          <a:p>
            <a:fld id="{7984A00E-8D46-411B-99AA-D0C5A5C4EE33}" type="slidenum">
              <a:t>&lt;#&gt;</a:t>
            </a:fld>
          </a:p>
        </p:txBody>
      </p:sp>
    </p:spTree>
  </p:cSld>
</p:sldLayout>
</file>

<file path=ppt/slideLayouts/slideLayout4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4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29"/>
          </p:nvPr>
        </p:nvSpPr>
        <p:spPr/>
        <p:txBody>
          <a:bodyPr/>
          <a:p>
            <a:fld id="{C474E3D5-4143-4934-AE4C-97DC3D4D3C6E}"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9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9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9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9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3"/>
          </p:nvPr>
        </p:nvSpPr>
        <p:spPr/>
        <p:txBody>
          <a:bodyPr/>
          <a:p>
            <a:fld id="{55352194-CC8E-4FB1-B647-E58F6BE5A3C2}" type="slidenum">
              <a:t>&lt;#&gt;</a:t>
            </a:fld>
          </a:p>
        </p:txBody>
      </p:sp>
    </p:spTree>
  </p:cSld>
</p:sldLayout>
</file>

<file path=ppt/slideLayouts/slideLayout4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85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5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5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5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5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5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29"/>
          </p:nvPr>
        </p:nvSpPr>
        <p:spPr/>
        <p:txBody>
          <a:bodyPr/>
          <a:p>
            <a:fld id="{1A5C9B3E-A560-4959-84B7-E48112D039F8}"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D0B57B6C-1314-492B-961E-51238960288E}"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5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4"/>
          </p:nvPr>
        </p:nvSpPr>
        <p:spPr/>
        <p:txBody>
          <a:bodyPr/>
          <a:p>
            <a:fld id="{2FBE04E3-4305-4538-AF0A-4629FE034733}"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6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4"/>
          </p:nvPr>
        </p:nvSpPr>
        <p:spPr/>
        <p:txBody>
          <a:bodyPr/>
          <a:p>
            <a:fld id="{18F836A0-6BAC-4E51-8478-CB020A09593F}"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6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6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4"/>
          </p:nvPr>
        </p:nvSpPr>
        <p:spPr/>
        <p:txBody>
          <a:bodyPr/>
          <a:p>
            <a:fld id="{BC1F1E61-A232-471D-9311-111EF2254C8D}"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4"/>
          </p:nvPr>
        </p:nvSpPr>
        <p:spPr/>
        <p:txBody>
          <a:bodyPr/>
          <a:p>
            <a:fld id="{E6274D71-63D9-4611-8AE5-1DC8F215AF09}"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
        <p:nvSpPr>
          <p:cNvPr id="3" name="PlaceHolder 2"/>
          <p:cNvSpPr>
            <a:spLocks noGrp="1"/>
          </p:cNvSpPr>
          <p:nvPr>
            <p:ph type="sldNum" idx="4"/>
          </p:nvPr>
        </p:nvSpPr>
        <p:spPr/>
        <p:txBody>
          <a:bodyPr/>
          <a:p>
            <a:fld id="{FED995A1-CA22-4963-8F8B-198B41CCA910}"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6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6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4"/>
          </p:nvPr>
        </p:nvSpPr>
        <p:spPr/>
        <p:txBody>
          <a:bodyPr/>
          <a:p>
            <a:fld id="{40526D92-5775-4505-884D-E3AE467C2364}"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7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7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4"/>
          </p:nvPr>
        </p:nvSpPr>
        <p:spPr/>
        <p:txBody>
          <a:bodyPr/>
          <a:p>
            <a:fld id="{5B0412B3-162E-4DCD-88FF-1302656C147B}"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7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4"/>
          </p:nvPr>
        </p:nvSpPr>
        <p:spPr/>
        <p:txBody>
          <a:bodyPr/>
          <a:p>
            <a:fld id="{CCBF4EB0-BA46-463B-90C8-5A2D3186F3AF}"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7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8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4"/>
          </p:nvPr>
        </p:nvSpPr>
        <p:spPr/>
        <p:txBody>
          <a:bodyPr/>
          <a:p>
            <a:fld id="{E32A9856-38F8-4606-9FB5-FC0367786A7F}"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8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8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8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8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4"/>
          </p:nvPr>
        </p:nvSpPr>
        <p:spPr/>
        <p:txBody>
          <a:bodyPr/>
          <a:p>
            <a:fld id="{3D8DC506-0FA2-4B6D-93B2-96D95F7D496B}"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8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8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8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9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9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9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4"/>
          </p:nvPr>
        </p:nvSpPr>
        <p:spPr/>
        <p:txBody>
          <a:bodyPr/>
          <a:p>
            <a:fld id="{2A29B3E3-0733-4947-A443-9A60D9ECA874}" type="slidenum">
              <a:t>&lt;#&gt;</a:t>
            </a:fld>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0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0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0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ffffff"/>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1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1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1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1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2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2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2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2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2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3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3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3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3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3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3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4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4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5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5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5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6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6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6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6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7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7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7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7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7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7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8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8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A728436C-2B81-4E12-ADBB-9BE8BD5B2DC2}" type="slidenum">
              <a:t>&lt;#&gt;</a:t>
            </a:fld>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9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5"/>
          </p:nvPr>
        </p:nvSpPr>
        <p:spPr/>
        <p:txBody>
          <a:bodyPr/>
          <a:p>
            <a:fld id="{BBA7D5EC-97DA-4985-B1D8-7C0275FEDC67}" type="slidenum">
              <a:t>&lt;#&gt;</a:t>
            </a:fld>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9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5"/>
          </p:nvPr>
        </p:nvSpPr>
        <p:spPr/>
        <p:txBody>
          <a:bodyPr/>
          <a:p>
            <a:fld id="{A1A38538-0221-4881-B798-C4F4E300CFA2}" type="slidenum">
              <a:t>&lt;#&gt;</a:t>
            </a:fld>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9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39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5"/>
          </p:nvPr>
        </p:nvSpPr>
        <p:spPr/>
        <p:txBody>
          <a:bodyPr/>
          <a:p>
            <a:fld id="{6B447F6E-9E75-466B-B105-C8415B53BEF3}" type="slidenum">
              <a:t>&lt;#&gt;</a:t>
            </a:fld>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 name="PlaceHolder 2"/>
          <p:cNvSpPr>
            <a:spLocks noGrp="1"/>
          </p:cNvSpPr>
          <p:nvPr>
            <p:ph type="sldNum" idx="5"/>
          </p:nvPr>
        </p:nvSpPr>
        <p:spPr/>
        <p:txBody>
          <a:bodyPr/>
          <a:p>
            <a:fld id="{286A0001-A047-481D-9FC0-793B5B672447}"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5"/>
          </p:nvPr>
        </p:nvSpPr>
        <p:spPr/>
        <p:txBody>
          <a:bodyPr/>
          <a:p>
            <a:fld id="{3CDD5D0A-A801-482F-A3D9-17FDFA49A178}" type="slidenum">
              <a:t>&lt;#&gt;</a:t>
            </a:fld>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3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0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5"/>
          </p:nvPr>
        </p:nvSpPr>
        <p:spPr/>
        <p:txBody>
          <a:bodyPr/>
          <a:p>
            <a:fld id="{3ACDCB36-15BB-4212-A77D-00AB716E6007}" type="slidenum">
              <a:t>&lt;#&gt;</a:t>
            </a:fld>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0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0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5"/>
          </p:nvPr>
        </p:nvSpPr>
        <p:spPr/>
        <p:txBody>
          <a:bodyPr/>
          <a:p>
            <a:fld id="{AD3EB962-0E6F-4C92-A972-A626C5F18DC6}" type="slidenum">
              <a:t>&lt;#&gt;</a:t>
            </a:fld>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0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0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6" name="PlaceHolder 5"/>
          <p:cNvSpPr>
            <a:spLocks noGrp="1"/>
          </p:cNvSpPr>
          <p:nvPr>
            <p:ph type="sldNum" idx="5"/>
          </p:nvPr>
        </p:nvSpPr>
        <p:spPr/>
        <p:txBody>
          <a:bodyPr/>
          <a:p>
            <a:fld id="{464A9FB7-DD37-4C4D-9B81-8815AE34DBFF}" type="slidenum">
              <a:t>&lt;#&gt;</a:t>
            </a:fld>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1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1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5" name="PlaceHolder 4"/>
          <p:cNvSpPr>
            <a:spLocks noGrp="1"/>
          </p:cNvSpPr>
          <p:nvPr>
            <p:ph type="sldNum" idx="5"/>
          </p:nvPr>
        </p:nvSpPr>
        <p:spPr/>
        <p:txBody>
          <a:bodyPr/>
          <a:p>
            <a:fld id="{EBAB55BC-C0A9-4213-8025-DB32C01FFB60}" type="slidenum">
              <a:t>&lt;#&gt;</a:t>
            </a:fld>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1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1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1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1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7" name="PlaceHolder 6"/>
          <p:cNvSpPr>
            <a:spLocks noGrp="1"/>
          </p:cNvSpPr>
          <p:nvPr>
            <p:ph type="sldNum" idx="5"/>
          </p:nvPr>
        </p:nvSpPr>
        <p:spPr/>
        <p:txBody>
          <a:bodyPr/>
          <a:p>
            <a:fld id="{B2781CFE-B841-4881-9A31-EAFEA97CA86E}" type="slidenum">
              <a:t>&lt;#&gt;</a:t>
            </a:fld>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1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2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2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2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2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2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9" name="PlaceHolder 8"/>
          <p:cNvSpPr>
            <a:spLocks noGrp="1"/>
          </p:cNvSpPr>
          <p:nvPr>
            <p:ph type="sldNum" idx="5"/>
          </p:nvPr>
        </p:nvSpPr>
        <p:spPr/>
        <p:txBody>
          <a:bodyPr/>
          <a:p>
            <a:fld id="{C8FA6C57-BA5D-4662-BB1C-911F8BC82A13}" type="slidenum">
              <a:t>&lt;#&gt;</a:t>
            </a:fld>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p>
            <a:fld id="{BD7D97E9-8C30-471D-9705-74EFAEE0E0EC}" type="slidenum">
              <a:t>&lt;#&gt;</a:t>
            </a:fld>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ffffff"/>
              </a:solidFill>
              <a:latin typeface="Arial"/>
            </a:endParaRPr>
          </a:p>
        </p:txBody>
      </p:sp>
      <p:sp>
        <p:nvSpPr>
          <p:cNvPr id="4" name="PlaceHolder 3"/>
          <p:cNvSpPr>
            <a:spLocks noGrp="1"/>
          </p:cNvSpPr>
          <p:nvPr>
            <p:ph type="sldNum" idx="6"/>
          </p:nvPr>
        </p:nvSpPr>
        <p:spPr/>
        <p:txBody>
          <a:bodyPr/>
          <a:p>
            <a:fld id="{5AEDA1D8-3205-443C-B823-F00EFE664571}" type="slidenum">
              <a:t>&lt;#&gt;</a:t>
            </a:fld>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Poppins Light"/>
            </a:endParaRPr>
          </a:p>
        </p:txBody>
      </p:sp>
      <p:sp>
        <p:nvSpPr>
          <p:cNvPr id="4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10000"/>
              </a:lnSpc>
              <a:spcBef>
                <a:spcPts val="1417"/>
              </a:spcBef>
              <a:buNone/>
            </a:pPr>
            <a:endParaRPr b="0" lang="en-US" sz="1800" spc="-1" strike="noStrike">
              <a:solidFill>
                <a:schemeClr val="lt1"/>
              </a:solidFill>
              <a:latin typeface="Poppins Light"/>
            </a:endParaRPr>
          </a:p>
        </p:txBody>
      </p:sp>
      <p:sp>
        <p:nvSpPr>
          <p:cNvPr id="4" name="PlaceHolder 3"/>
          <p:cNvSpPr>
            <a:spLocks noGrp="1"/>
          </p:cNvSpPr>
          <p:nvPr>
            <p:ph type="sldNum" idx="6"/>
          </p:nvPr>
        </p:nvSpPr>
        <p:spPr/>
        <p:txBody>
          <a:bodyPr/>
          <a:p>
            <a:fld id="{5CA2EBC7-CFD3-4FCF-A648-DE81699820BC}"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3.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png"/><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slideLayout" Target="../slideLayouts/slideLayout133.xml"/><Relationship Id="rId5" Type="http://schemas.openxmlformats.org/officeDocument/2006/relationships/slideLayout" Target="../slideLayouts/slideLayout134.xml"/><Relationship Id="rId6" Type="http://schemas.openxmlformats.org/officeDocument/2006/relationships/slideLayout" Target="../slideLayouts/slideLayout135.xml"/><Relationship Id="rId7" Type="http://schemas.openxmlformats.org/officeDocument/2006/relationships/slideLayout" Target="../slideLayouts/slideLayout136.xml"/><Relationship Id="rId8" Type="http://schemas.openxmlformats.org/officeDocument/2006/relationships/slideLayout" Target="../slideLayouts/slideLayout137.xml"/><Relationship Id="rId9" Type="http://schemas.openxmlformats.org/officeDocument/2006/relationships/slideLayout" Target="../slideLayouts/slideLayout138.xml"/><Relationship Id="rId10" Type="http://schemas.openxmlformats.org/officeDocument/2006/relationships/slideLayout" Target="../slideLayouts/slideLayout139.xml"/><Relationship Id="rId11" Type="http://schemas.openxmlformats.org/officeDocument/2006/relationships/slideLayout" Target="../slideLayouts/slideLayout140.xml"/><Relationship Id="rId12" Type="http://schemas.openxmlformats.org/officeDocument/2006/relationships/slideLayout" Target="../slideLayouts/slideLayout141.xml"/><Relationship Id="rId13" Type="http://schemas.openxmlformats.org/officeDocument/2006/relationships/slideLayout" Target="../slideLayouts/slideLayout142.xml"/><Relationship Id="rId14" Type="http://schemas.openxmlformats.org/officeDocument/2006/relationships/slideLayout" Target="../slideLayouts/slideLayout143.xml"/><Relationship Id="rId15"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slideLayout" Target="../slideLayouts/slideLayout145.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9" Type="http://schemas.openxmlformats.org/officeDocument/2006/relationships/slideLayout" Target="../slideLayouts/slideLayout150.xml"/><Relationship Id="rId10" Type="http://schemas.openxmlformats.org/officeDocument/2006/relationships/slideLayout" Target="../slideLayouts/slideLayout151.xml"/><Relationship Id="rId11" Type="http://schemas.openxmlformats.org/officeDocument/2006/relationships/slideLayout" Target="../slideLayouts/slideLayout152.xml"/><Relationship Id="rId12" Type="http://schemas.openxmlformats.org/officeDocument/2006/relationships/slideLayout" Target="../slideLayouts/slideLayout153.xml"/><Relationship Id="rId13" Type="http://schemas.openxmlformats.org/officeDocument/2006/relationships/slideLayout" Target="../slideLayouts/slideLayout154.xml"/><Relationship Id="rId14" Type="http://schemas.openxmlformats.org/officeDocument/2006/relationships/slideLayout" Target="../slideLayouts/slideLayout155.xml"/><Relationship Id="rId15"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 Id="rId11" Type="http://schemas.openxmlformats.org/officeDocument/2006/relationships/slideLayout" Target="../slideLayouts/slideLayout176.xml"/><Relationship Id="rId12" Type="http://schemas.openxmlformats.org/officeDocument/2006/relationships/slideLayout" Target="../slideLayouts/slideLayout177.xml"/><Relationship Id="rId13" Type="http://schemas.openxmlformats.org/officeDocument/2006/relationships/slideLayout" Target="../slideLayouts/slideLayout178.xml"/><Relationship Id="rId14" Type="http://schemas.openxmlformats.org/officeDocument/2006/relationships/slideLayout" Target="../slideLayouts/slideLayout179.xml"/><Relationship Id="rId15"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 Id="rId11" Type="http://schemas.openxmlformats.org/officeDocument/2006/relationships/slideLayout" Target="../slideLayouts/slideLayout188.xml"/><Relationship Id="rId12" Type="http://schemas.openxmlformats.org/officeDocument/2006/relationships/slideLayout" Target="../slideLayouts/slideLayout189.xml"/><Relationship Id="rId13" Type="http://schemas.openxmlformats.org/officeDocument/2006/relationships/slideLayout" Target="../slideLayouts/slideLayout190.xml"/><Relationship Id="rId14" Type="http://schemas.openxmlformats.org/officeDocument/2006/relationships/slideLayout" Target="../slideLayouts/slideLayout191.xml"/><Relationship Id="rId15" Type="http://schemas.openxmlformats.org/officeDocument/2006/relationships/slideLayout" Target="../slideLayouts/slideLayout19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93.xml"/><Relationship Id="rId5" Type="http://schemas.openxmlformats.org/officeDocument/2006/relationships/slideLayout" Target="../slideLayouts/slideLayout194.xml"/><Relationship Id="rId6" Type="http://schemas.openxmlformats.org/officeDocument/2006/relationships/slideLayout" Target="../slideLayouts/slideLayout195.xml"/><Relationship Id="rId7" Type="http://schemas.openxmlformats.org/officeDocument/2006/relationships/slideLayout" Target="../slideLayouts/slideLayout196.xml"/><Relationship Id="rId8" Type="http://schemas.openxmlformats.org/officeDocument/2006/relationships/slideLayout" Target="../slideLayouts/slideLayout197.xml"/><Relationship Id="rId9" Type="http://schemas.openxmlformats.org/officeDocument/2006/relationships/slideLayout" Target="../slideLayouts/slideLayout198.xml"/><Relationship Id="rId10" Type="http://schemas.openxmlformats.org/officeDocument/2006/relationships/slideLayout" Target="../slideLayouts/slideLayout199.xml"/><Relationship Id="rId11" Type="http://schemas.openxmlformats.org/officeDocument/2006/relationships/slideLayout" Target="../slideLayouts/slideLayout200.xml"/><Relationship Id="rId12" Type="http://schemas.openxmlformats.org/officeDocument/2006/relationships/slideLayout" Target="../slideLayouts/slideLayout201.xml"/><Relationship Id="rId13" Type="http://schemas.openxmlformats.org/officeDocument/2006/relationships/slideLayout" Target="../slideLayouts/slideLayout202.xml"/><Relationship Id="rId14" Type="http://schemas.openxmlformats.org/officeDocument/2006/relationships/slideLayout" Target="../slideLayouts/slideLayout203.xml"/><Relationship Id="rId15" Type="http://schemas.openxmlformats.org/officeDocument/2006/relationships/slideLayout" Target="../slideLayouts/slideLayout204.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 Id="rId11" Type="http://schemas.openxmlformats.org/officeDocument/2006/relationships/slideLayout" Target="../slideLayouts/slideLayout212.xml"/><Relationship Id="rId12" Type="http://schemas.openxmlformats.org/officeDocument/2006/relationships/slideLayout" Target="../slideLayouts/slideLayout213.xml"/><Relationship Id="rId13" Type="http://schemas.openxmlformats.org/officeDocument/2006/relationships/slideLayout" Target="../slideLayouts/slideLayout214.xml"/><Relationship Id="rId14" Type="http://schemas.openxmlformats.org/officeDocument/2006/relationships/slideLayout" Target="../slideLayouts/slideLayout215.xml"/><Relationship Id="rId15" Type="http://schemas.openxmlformats.org/officeDocument/2006/relationships/slideLayout" Target="../slideLayouts/slideLayout216.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 Id="rId11" Type="http://schemas.openxmlformats.org/officeDocument/2006/relationships/slideLayout" Target="../slideLayouts/slideLayout224.xml"/><Relationship Id="rId12" Type="http://schemas.openxmlformats.org/officeDocument/2006/relationships/slideLayout" Target="../slideLayouts/slideLayout225.xml"/><Relationship Id="rId13" Type="http://schemas.openxmlformats.org/officeDocument/2006/relationships/slideLayout" Target="../slideLayouts/slideLayout226.xml"/><Relationship Id="rId14" Type="http://schemas.openxmlformats.org/officeDocument/2006/relationships/slideLayout" Target="../slideLayouts/slideLayout227.xml"/><Relationship Id="rId15" Type="http://schemas.openxmlformats.org/officeDocument/2006/relationships/slideLayout" Target="../slideLayouts/slideLayout22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 Id="rId11" Type="http://schemas.openxmlformats.org/officeDocument/2006/relationships/slideLayout" Target="../slideLayouts/slideLayout236.xml"/><Relationship Id="rId12" Type="http://schemas.openxmlformats.org/officeDocument/2006/relationships/slideLayout" Target="../slideLayouts/slideLayout237.xml"/><Relationship Id="rId13" Type="http://schemas.openxmlformats.org/officeDocument/2006/relationships/slideLayout" Target="../slideLayouts/slideLayout238.xml"/><Relationship Id="rId14" Type="http://schemas.openxmlformats.org/officeDocument/2006/relationships/slideLayout" Target="../slideLayouts/slideLayout239.xml"/><Relationship Id="rId15" Type="http://schemas.openxmlformats.org/officeDocument/2006/relationships/slideLayout" Target="../slideLayouts/slideLayout24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41.xml"/><Relationship Id="rId5" Type="http://schemas.openxmlformats.org/officeDocument/2006/relationships/slideLayout" Target="../slideLayouts/slideLayout242.xml"/><Relationship Id="rId6" Type="http://schemas.openxmlformats.org/officeDocument/2006/relationships/slideLayout" Target="../slideLayouts/slideLayout243.xml"/><Relationship Id="rId7" Type="http://schemas.openxmlformats.org/officeDocument/2006/relationships/slideLayout" Target="../slideLayouts/slideLayout244.xml"/><Relationship Id="rId8" Type="http://schemas.openxmlformats.org/officeDocument/2006/relationships/slideLayout" Target="../slideLayouts/slideLayout245.xml"/><Relationship Id="rId9" Type="http://schemas.openxmlformats.org/officeDocument/2006/relationships/slideLayout" Target="../slideLayouts/slideLayout246.xml"/><Relationship Id="rId10" Type="http://schemas.openxmlformats.org/officeDocument/2006/relationships/slideLayout" Target="../slideLayouts/slideLayout247.xml"/><Relationship Id="rId11" Type="http://schemas.openxmlformats.org/officeDocument/2006/relationships/slideLayout" Target="../slideLayouts/slideLayout248.xml"/><Relationship Id="rId12" Type="http://schemas.openxmlformats.org/officeDocument/2006/relationships/slideLayout" Target="../slideLayouts/slideLayout249.xml"/><Relationship Id="rId13" Type="http://schemas.openxmlformats.org/officeDocument/2006/relationships/slideLayout" Target="../slideLayouts/slideLayout250.xml"/><Relationship Id="rId14" Type="http://schemas.openxmlformats.org/officeDocument/2006/relationships/slideLayout" Target="../slideLayouts/slideLayout251.xml"/><Relationship Id="rId15" Type="http://schemas.openxmlformats.org/officeDocument/2006/relationships/slideLayout" Target="../slideLayouts/slideLayout252.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1.png"/><Relationship Id="rId3" Type="http://schemas.openxmlformats.org/officeDocument/2006/relationships/slideLayout" Target="../slideLayouts/slideLayout253.xml"/><Relationship Id="rId4" Type="http://schemas.openxmlformats.org/officeDocument/2006/relationships/slideLayout" Target="../slideLayouts/slideLayout254.xml"/><Relationship Id="rId5" Type="http://schemas.openxmlformats.org/officeDocument/2006/relationships/slideLayout" Target="../slideLayouts/slideLayout255.xml"/><Relationship Id="rId6" Type="http://schemas.openxmlformats.org/officeDocument/2006/relationships/slideLayout" Target="../slideLayouts/slideLayout256.xml"/><Relationship Id="rId7" Type="http://schemas.openxmlformats.org/officeDocument/2006/relationships/slideLayout" Target="../slideLayouts/slideLayout257.xml"/><Relationship Id="rId8" Type="http://schemas.openxmlformats.org/officeDocument/2006/relationships/slideLayout" Target="../slideLayouts/slideLayout258.xml"/><Relationship Id="rId9" Type="http://schemas.openxmlformats.org/officeDocument/2006/relationships/slideLayout" Target="../slideLayouts/slideLayout259.xml"/><Relationship Id="rId10" Type="http://schemas.openxmlformats.org/officeDocument/2006/relationships/slideLayout" Target="../slideLayouts/slideLayout260.xml"/><Relationship Id="rId11" Type="http://schemas.openxmlformats.org/officeDocument/2006/relationships/slideLayout" Target="../slideLayouts/slideLayout261.xml"/><Relationship Id="rId12" Type="http://schemas.openxmlformats.org/officeDocument/2006/relationships/slideLayout" Target="../slideLayouts/slideLayout262.xml"/><Relationship Id="rId13" Type="http://schemas.openxmlformats.org/officeDocument/2006/relationships/slideLayout" Target="../slideLayouts/slideLayout263.xml"/><Relationship Id="rId14" Type="http://schemas.openxmlformats.org/officeDocument/2006/relationships/slideLayout" Target="../slideLayouts/slideLayout264.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265.xml"/><Relationship Id="rId5" Type="http://schemas.openxmlformats.org/officeDocument/2006/relationships/slideLayout" Target="../slideLayouts/slideLayout266.xml"/><Relationship Id="rId6" Type="http://schemas.openxmlformats.org/officeDocument/2006/relationships/slideLayout" Target="../slideLayouts/slideLayout267.xml"/><Relationship Id="rId7" Type="http://schemas.openxmlformats.org/officeDocument/2006/relationships/slideLayout" Target="../slideLayouts/slideLayout268.xml"/><Relationship Id="rId8" Type="http://schemas.openxmlformats.org/officeDocument/2006/relationships/slideLayout" Target="../slideLayouts/slideLayout269.xml"/><Relationship Id="rId9" Type="http://schemas.openxmlformats.org/officeDocument/2006/relationships/slideLayout" Target="../slideLayouts/slideLayout270.xml"/><Relationship Id="rId10" Type="http://schemas.openxmlformats.org/officeDocument/2006/relationships/slideLayout" Target="../slideLayouts/slideLayout271.xml"/><Relationship Id="rId11" Type="http://schemas.openxmlformats.org/officeDocument/2006/relationships/slideLayout" Target="../slideLayouts/slideLayout272.xml"/><Relationship Id="rId12" Type="http://schemas.openxmlformats.org/officeDocument/2006/relationships/slideLayout" Target="../slideLayouts/slideLayout273.xml"/><Relationship Id="rId13" Type="http://schemas.openxmlformats.org/officeDocument/2006/relationships/slideLayout" Target="../slideLayouts/slideLayout274.xml"/><Relationship Id="rId14" Type="http://schemas.openxmlformats.org/officeDocument/2006/relationships/slideLayout" Target="../slideLayouts/slideLayout275.xml"/><Relationship Id="rId15" Type="http://schemas.openxmlformats.org/officeDocument/2006/relationships/slideLayout" Target="../slideLayouts/slideLayout276.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slideLayout" Target="../slideLayouts/slideLayout277.xml"/><Relationship Id="rId5" Type="http://schemas.openxmlformats.org/officeDocument/2006/relationships/slideLayout" Target="../slideLayouts/slideLayout278.xml"/><Relationship Id="rId6" Type="http://schemas.openxmlformats.org/officeDocument/2006/relationships/slideLayout" Target="../slideLayouts/slideLayout279.xml"/><Relationship Id="rId7" Type="http://schemas.openxmlformats.org/officeDocument/2006/relationships/slideLayout" Target="../slideLayouts/slideLayout280.xml"/><Relationship Id="rId8" Type="http://schemas.openxmlformats.org/officeDocument/2006/relationships/slideLayout" Target="../slideLayouts/slideLayout281.xml"/><Relationship Id="rId9" Type="http://schemas.openxmlformats.org/officeDocument/2006/relationships/slideLayout" Target="../slideLayouts/slideLayout282.xml"/><Relationship Id="rId10" Type="http://schemas.openxmlformats.org/officeDocument/2006/relationships/slideLayout" Target="../slideLayouts/slideLayout283.xml"/><Relationship Id="rId11" Type="http://schemas.openxmlformats.org/officeDocument/2006/relationships/slideLayout" Target="../slideLayouts/slideLayout284.xml"/><Relationship Id="rId12" Type="http://schemas.openxmlformats.org/officeDocument/2006/relationships/slideLayout" Target="../slideLayouts/slideLayout285.xml"/><Relationship Id="rId13" Type="http://schemas.openxmlformats.org/officeDocument/2006/relationships/slideLayout" Target="../slideLayouts/slideLayout286.xml"/><Relationship Id="rId14" Type="http://schemas.openxmlformats.org/officeDocument/2006/relationships/slideLayout" Target="../slideLayouts/slideLayout287.xml"/><Relationship Id="rId15" Type="http://schemas.openxmlformats.org/officeDocument/2006/relationships/slideLayout" Target="../slideLayouts/slideLayout288.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289.xml"/><Relationship Id="rId5" Type="http://schemas.openxmlformats.org/officeDocument/2006/relationships/slideLayout" Target="../slideLayouts/slideLayout290.xml"/><Relationship Id="rId6" Type="http://schemas.openxmlformats.org/officeDocument/2006/relationships/slideLayout" Target="../slideLayouts/slideLayout291.xml"/><Relationship Id="rId7" Type="http://schemas.openxmlformats.org/officeDocument/2006/relationships/slideLayout" Target="../slideLayouts/slideLayout292.xml"/><Relationship Id="rId8" Type="http://schemas.openxmlformats.org/officeDocument/2006/relationships/slideLayout" Target="../slideLayouts/slideLayout293.xml"/><Relationship Id="rId9" Type="http://schemas.openxmlformats.org/officeDocument/2006/relationships/slideLayout" Target="../slideLayouts/slideLayout294.xml"/><Relationship Id="rId10" Type="http://schemas.openxmlformats.org/officeDocument/2006/relationships/slideLayout" Target="../slideLayouts/slideLayout295.xml"/><Relationship Id="rId11" Type="http://schemas.openxmlformats.org/officeDocument/2006/relationships/slideLayout" Target="../slideLayouts/slideLayout296.xml"/><Relationship Id="rId12" Type="http://schemas.openxmlformats.org/officeDocument/2006/relationships/slideLayout" Target="../slideLayouts/slideLayout297.xml"/><Relationship Id="rId13" Type="http://schemas.openxmlformats.org/officeDocument/2006/relationships/slideLayout" Target="../slideLayouts/slideLayout298.xml"/><Relationship Id="rId14" Type="http://schemas.openxmlformats.org/officeDocument/2006/relationships/slideLayout" Target="../slideLayouts/slideLayout299.xml"/><Relationship Id="rId15" Type="http://schemas.openxmlformats.org/officeDocument/2006/relationships/slideLayout" Target="../slideLayouts/slideLayout300.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 Id="rId11" Type="http://schemas.openxmlformats.org/officeDocument/2006/relationships/slideLayout" Target="../slideLayouts/slideLayout308.xml"/><Relationship Id="rId12" Type="http://schemas.openxmlformats.org/officeDocument/2006/relationships/slideLayout" Target="../slideLayouts/slideLayout309.xml"/><Relationship Id="rId13" Type="http://schemas.openxmlformats.org/officeDocument/2006/relationships/slideLayout" Target="../slideLayouts/slideLayout310.xml"/><Relationship Id="rId14" Type="http://schemas.openxmlformats.org/officeDocument/2006/relationships/slideLayout" Target="../slideLayouts/slideLayout311.xml"/><Relationship Id="rId15" Type="http://schemas.openxmlformats.org/officeDocument/2006/relationships/slideLayout" Target="../slideLayouts/slideLayout312.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image" Target="../media/image17.png"/><Relationship Id="rId3" Type="http://schemas.openxmlformats.org/officeDocument/2006/relationships/slideLayout" Target="../slideLayouts/slideLayout313.xml"/><Relationship Id="rId4" Type="http://schemas.openxmlformats.org/officeDocument/2006/relationships/slideLayout" Target="../slideLayouts/slideLayout314.xml"/><Relationship Id="rId5" Type="http://schemas.openxmlformats.org/officeDocument/2006/relationships/slideLayout" Target="../slideLayouts/slideLayout315.xml"/><Relationship Id="rId6" Type="http://schemas.openxmlformats.org/officeDocument/2006/relationships/slideLayout" Target="../slideLayouts/slideLayout316.xml"/><Relationship Id="rId7" Type="http://schemas.openxmlformats.org/officeDocument/2006/relationships/slideLayout" Target="../slideLayouts/slideLayout317.xml"/><Relationship Id="rId8" Type="http://schemas.openxmlformats.org/officeDocument/2006/relationships/slideLayout" Target="../slideLayouts/slideLayout318.xml"/><Relationship Id="rId9" Type="http://schemas.openxmlformats.org/officeDocument/2006/relationships/slideLayout" Target="../slideLayouts/slideLayout319.xml"/><Relationship Id="rId10" Type="http://schemas.openxmlformats.org/officeDocument/2006/relationships/slideLayout" Target="../slideLayouts/slideLayout320.xml"/><Relationship Id="rId11" Type="http://schemas.openxmlformats.org/officeDocument/2006/relationships/slideLayout" Target="../slideLayouts/slideLayout321.xml"/><Relationship Id="rId12" Type="http://schemas.openxmlformats.org/officeDocument/2006/relationships/slideLayout" Target="../slideLayouts/slideLayout322.xml"/><Relationship Id="rId13" Type="http://schemas.openxmlformats.org/officeDocument/2006/relationships/slideLayout" Target="../slideLayouts/slideLayout323.xml"/><Relationship Id="rId14" Type="http://schemas.openxmlformats.org/officeDocument/2006/relationships/slideLayout" Target="../slideLayouts/slideLayout324.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325.xml"/><Relationship Id="rId5" Type="http://schemas.openxmlformats.org/officeDocument/2006/relationships/slideLayout" Target="../slideLayouts/slideLayout326.xml"/><Relationship Id="rId6" Type="http://schemas.openxmlformats.org/officeDocument/2006/relationships/slideLayout" Target="../slideLayouts/slideLayout327.xml"/><Relationship Id="rId7" Type="http://schemas.openxmlformats.org/officeDocument/2006/relationships/slideLayout" Target="../slideLayouts/slideLayout328.xml"/><Relationship Id="rId8" Type="http://schemas.openxmlformats.org/officeDocument/2006/relationships/slideLayout" Target="../slideLayouts/slideLayout329.xml"/><Relationship Id="rId9" Type="http://schemas.openxmlformats.org/officeDocument/2006/relationships/slideLayout" Target="../slideLayouts/slideLayout330.xml"/><Relationship Id="rId10" Type="http://schemas.openxmlformats.org/officeDocument/2006/relationships/slideLayout" Target="../slideLayouts/slideLayout331.xml"/><Relationship Id="rId11" Type="http://schemas.openxmlformats.org/officeDocument/2006/relationships/slideLayout" Target="../slideLayouts/slideLayout332.xml"/><Relationship Id="rId12" Type="http://schemas.openxmlformats.org/officeDocument/2006/relationships/slideLayout" Target="../slideLayouts/slideLayout333.xml"/><Relationship Id="rId13" Type="http://schemas.openxmlformats.org/officeDocument/2006/relationships/slideLayout" Target="../slideLayouts/slideLayout334.xml"/><Relationship Id="rId14" Type="http://schemas.openxmlformats.org/officeDocument/2006/relationships/slideLayout" Target="../slideLayouts/slideLayout335.xml"/><Relationship Id="rId15" Type="http://schemas.openxmlformats.org/officeDocument/2006/relationships/slideLayout" Target="../slideLayouts/slideLayout336.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image" Target="../media/image20.png"/><Relationship Id="rId3" Type="http://schemas.openxmlformats.org/officeDocument/2006/relationships/image" Target="../media/image15.png"/><Relationship Id="rId4" Type="http://schemas.openxmlformats.org/officeDocument/2006/relationships/slideLayout" Target="../slideLayouts/slideLayout337.xml"/><Relationship Id="rId5" Type="http://schemas.openxmlformats.org/officeDocument/2006/relationships/slideLayout" Target="../slideLayouts/slideLayout338.xml"/><Relationship Id="rId6" Type="http://schemas.openxmlformats.org/officeDocument/2006/relationships/slideLayout" Target="../slideLayouts/slideLayout339.xml"/><Relationship Id="rId7" Type="http://schemas.openxmlformats.org/officeDocument/2006/relationships/slideLayout" Target="../slideLayouts/slideLayout340.xml"/><Relationship Id="rId8" Type="http://schemas.openxmlformats.org/officeDocument/2006/relationships/slideLayout" Target="../slideLayouts/slideLayout341.xml"/><Relationship Id="rId9" Type="http://schemas.openxmlformats.org/officeDocument/2006/relationships/slideLayout" Target="../slideLayouts/slideLayout342.xml"/><Relationship Id="rId10" Type="http://schemas.openxmlformats.org/officeDocument/2006/relationships/slideLayout" Target="../slideLayouts/slideLayout343.xml"/><Relationship Id="rId11" Type="http://schemas.openxmlformats.org/officeDocument/2006/relationships/slideLayout" Target="../slideLayouts/slideLayout344.xml"/><Relationship Id="rId12" Type="http://schemas.openxmlformats.org/officeDocument/2006/relationships/slideLayout" Target="../slideLayouts/slideLayout345.xml"/><Relationship Id="rId13" Type="http://schemas.openxmlformats.org/officeDocument/2006/relationships/slideLayout" Target="../slideLayouts/slideLayout346.xml"/><Relationship Id="rId14" Type="http://schemas.openxmlformats.org/officeDocument/2006/relationships/slideLayout" Target="../slideLayouts/slideLayout347.xml"/><Relationship Id="rId15" Type="http://schemas.openxmlformats.org/officeDocument/2006/relationships/slideLayout" Target="../slideLayouts/slideLayout348.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image" Target="../media/image21.png"/><Relationship Id="rId3" Type="http://schemas.openxmlformats.org/officeDocument/2006/relationships/image" Target="../media/image15.png"/><Relationship Id="rId4" Type="http://schemas.openxmlformats.org/officeDocument/2006/relationships/slideLayout" Target="../slideLayouts/slideLayout349.xml"/><Relationship Id="rId5" Type="http://schemas.openxmlformats.org/officeDocument/2006/relationships/slideLayout" Target="../slideLayouts/slideLayout350.xml"/><Relationship Id="rId6" Type="http://schemas.openxmlformats.org/officeDocument/2006/relationships/slideLayout" Target="../slideLayouts/slideLayout351.xml"/><Relationship Id="rId7" Type="http://schemas.openxmlformats.org/officeDocument/2006/relationships/slideLayout" Target="../slideLayouts/slideLayout352.xml"/><Relationship Id="rId8" Type="http://schemas.openxmlformats.org/officeDocument/2006/relationships/slideLayout" Target="../slideLayouts/slideLayout353.xml"/><Relationship Id="rId9" Type="http://schemas.openxmlformats.org/officeDocument/2006/relationships/slideLayout" Target="../slideLayouts/slideLayout354.xml"/><Relationship Id="rId10" Type="http://schemas.openxmlformats.org/officeDocument/2006/relationships/slideLayout" Target="../slideLayouts/slideLayout355.xml"/><Relationship Id="rId11" Type="http://schemas.openxmlformats.org/officeDocument/2006/relationships/slideLayout" Target="../slideLayouts/slideLayout356.xml"/><Relationship Id="rId12" Type="http://schemas.openxmlformats.org/officeDocument/2006/relationships/slideLayout" Target="../slideLayouts/slideLayout357.xml"/><Relationship Id="rId13" Type="http://schemas.openxmlformats.org/officeDocument/2006/relationships/slideLayout" Target="../slideLayouts/slideLayout358.xml"/><Relationship Id="rId14" Type="http://schemas.openxmlformats.org/officeDocument/2006/relationships/slideLayout" Target="../slideLayouts/slideLayout359.xml"/><Relationship Id="rId15" Type="http://schemas.openxmlformats.org/officeDocument/2006/relationships/slideLayout" Target="../slideLayouts/slideLayout36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image" Target="../media/image15.png"/><Relationship Id="rId3" Type="http://schemas.openxmlformats.org/officeDocument/2006/relationships/slideLayout" Target="../slideLayouts/slideLayout361.xml"/><Relationship Id="rId4" Type="http://schemas.openxmlformats.org/officeDocument/2006/relationships/slideLayout" Target="../slideLayouts/slideLayout362.xml"/><Relationship Id="rId5" Type="http://schemas.openxmlformats.org/officeDocument/2006/relationships/slideLayout" Target="../slideLayouts/slideLayout363.xml"/><Relationship Id="rId6" Type="http://schemas.openxmlformats.org/officeDocument/2006/relationships/slideLayout" Target="../slideLayouts/slideLayout364.xml"/><Relationship Id="rId7" Type="http://schemas.openxmlformats.org/officeDocument/2006/relationships/slideLayout" Target="../slideLayouts/slideLayout365.xml"/><Relationship Id="rId8" Type="http://schemas.openxmlformats.org/officeDocument/2006/relationships/slideLayout" Target="../slideLayouts/slideLayout366.xml"/><Relationship Id="rId9" Type="http://schemas.openxmlformats.org/officeDocument/2006/relationships/slideLayout" Target="../slideLayouts/slideLayout367.xml"/><Relationship Id="rId10" Type="http://schemas.openxmlformats.org/officeDocument/2006/relationships/slideLayout" Target="../slideLayouts/slideLayout368.xml"/><Relationship Id="rId11" Type="http://schemas.openxmlformats.org/officeDocument/2006/relationships/slideLayout" Target="../slideLayouts/slideLayout369.xml"/><Relationship Id="rId12" Type="http://schemas.openxmlformats.org/officeDocument/2006/relationships/slideLayout" Target="../slideLayouts/slideLayout370.xml"/><Relationship Id="rId13" Type="http://schemas.openxmlformats.org/officeDocument/2006/relationships/slideLayout" Target="../slideLayouts/slideLayout371.xml"/><Relationship Id="rId14" Type="http://schemas.openxmlformats.org/officeDocument/2006/relationships/slideLayout" Target="../slideLayouts/slideLayout372.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73.xml"/><Relationship Id="rId3" Type="http://schemas.openxmlformats.org/officeDocument/2006/relationships/slideLayout" Target="../slideLayouts/slideLayout374.xml"/><Relationship Id="rId4" Type="http://schemas.openxmlformats.org/officeDocument/2006/relationships/slideLayout" Target="../slideLayouts/slideLayout375.xml"/><Relationship Id="rId5" Type="http://schemas.openxmlformats.org/officeDocument/2006/relationships/slideLayout" Target="../slideLayouts/slideLayout376.xml"/><Relationship Id="rId6" Type="http://schemas.openxmlformats.org/officeDocument/2006/relationships/slideLayout" Target="../slideLayouts/slideLayout377.xml"/><Relationship Id="rId7" Type="http://schemas.openxmlformats.org/officeDocument/2006/relationships/slideLayout" Target="../slideLayouts/slideLayout378.xml"/><Relationship Id="rId8" Type="http://schemas.openxmlformats.org/officeDocument/2006/relationships/slideLayout" Target="../slideLayouts/slideLayout379.xml"/><Relationship Id="rId9" Type="http://schemas.openxmlformats.org/officeDocument/2006/relationships/slideLayout" Target="../slideLayouts/slideLayout380.xml"/><Relationship Id="rId10" Type="http://schemas.openxmlformats.org/officeDocument/2006/relationships/slideLayout" Target="../slideLayouts/slideLayout381.xml"/><Relationship Id="rId11" Type="http://schemas.openxmlformats.org/officeDocument/2006/relationships/slideLayout" Target="../slideLayouts/slideLayout382.xml"/><Relationship Id="rId12" Type="http://schemas.openxmlformats.org/officeDocument/2006/relationships/slideLayout" Target="../slideLayouts/slideLayout383.xml"/><Relationship Id="rId13" Type="http://schemas.openxmlformats.org/officeDocument/2006/relationships/slideLayout" Target="../slideLayouts/slideLayout384.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385.xml"/><Relationship Id="rId5" Type="http://schemas.openxmlformats.org/officeDocument/2006/relationships/slideLayout" Target="../slideLayouts/slideLayout386.xml"/><Relationship Id="rId6" Type="http://schemas.openxmlformats.org/officeDocument/2006/relationships/slideLayout" Target="../slideLayouts/slideLayout387.xml"/><Relationship Id="rId7" Type="http://schemas.openxmlformats.org/officeDocument/2006/relationships/slideLayout" Target="../slideLayouts/slideLayout388.xml"/><Relationship Id="rId8" Type="http://schemas.openxmlformats.org/officeDocument/2006/relationships/slideLayout" Target="../slideLayouts/slideLayout389.xml"/><Relationship Id="rId9" Type="http://schemas.openxmlformats.org/officeDocument/2006/relationships/slideLayout" Target="../slideLayouts/slideLayout390.xml"/><Relationship Id="rId10" Type="http://schemas.openxmlformats.org/officeDocument/2006/relationships/slideLayout" Target="../slideLayouts/slideLayout391.xml"/><Relationship Id="rId11" Type="http://schemas.openxmlformats.org/officeDocument/2006/relationships/slideLayout" Target="../slideLayouts/slideLayout392.xml"/><Relationship Id="rId12" Type="http://schemas.openxmlformats.org/officeDocument/2006/relationships/slideLayout" Target="../slideLayouts/slideLayout393.xml"/><Relationship Id="rId13" Type="http://schemas.openxmlformats.org/officeDocument/2006/relationships/slideLayout" Target="../slideLayouts/slideLayout394.xml"/><Relationship Id="rId14" Type="http://schemas.openxmlformats.org/officeDocument/2006/relationships/slideLayout" Target="../slideLayouts/slideLayout395.xml"/><Relationship Id="rId15" Type="http://schemas.openxmlformats.org/officeDocument/2006/relationships/slideLayout" Target="../slideLayouts/slideLayout396.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397.xml"/><Relationship Id="rId5" Type="http://schemas.openxmlformats.org/officeDocument/2006/relationships/slideLayout" Target="../slideLayouts/slideLayout398.xml"/><Relationship Id="rId6" Type="http://schemas.openxmlformats.org/officeDocument/2006/relationships/slideLayout" Target="../slideLayouts/slideLayout399.xml"/><Relationship Id="rId7" Type="http://schemas.openxmlformats.org/officeDocument/2006/relationships/slideLayout" Target="../slideLayouts/slideLayout400.xml"/><Relationship Id="rId8" Type="http://schemas.openxmlformats.org/officeDocument/2006/relationships/slideLayout" Target="../slideLayouts/slideLayout401.xml"/><Relationship Id="rId9" Type="http://schemas.openxmlformats.org/officeDocument/2006/relationships/slideLayout" Target="../slideLayouts/slideLayout402.xml"/><Relationship Id="rId10" Type="http://schemas.openxmlformats.org/officeDocument/2006/relationships/slideLayout" Target="../slideLayouts/slideLayout403.xml"/><Relationship Id="rId11" Type="http://schemas.openxmlformats.org/officeDocument/2006/relationships/slideLayout" Target="../slideLayouts/slideLayout404.xml"/><Relationship Id="rId12" Type="http://schemas.openxmlformats.org/officeDocument/2006/relationships/slideLayout" Target="../slideLayouts/slideLayout405.xml"/><Relationship Id="rId13" Type="http://schemas.openxmlformats.org/officeDocument/2006/relationships/slideLayout" Target="../slideLayouts/slideLayout406.xml"/><Relationship Id="rId14" Type="http://schemas.openxmlformats.org/officeDocument/2006/relationships/slideLayout" Target="../slideLayouts/slideLayout407.xml"/><Relationship Id="rId15" Type="http://schemas.openxmlformats.org/officeDocument/2006/relationships/slideLayout" Target="../slideLayouts/slideLayout408.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409.xml"/><Relationship Id="rId5" Type="http://schemas.openxmlformats.org/officeDocument/2006/relationships/slideLayout" Target="../slideLayouts/slideLayout410.xml"/><Relationship Id="rId6" Type="http://schemas.openxmlformats.org/officeDocument/2006/relationships/slideLayout" Target="../slideLayouts/slideLayout411.xml"/><Relationship Id="rId7" Type="http://schemas.openxmlformats.org/officeDocument/2006/relationships/slideLayout" Target="../slideLayouts/slideLayout412.xml"/><Relationship Id="rId8" Type="http://schemas.openxmlformats.org/officeDocument/2006/relationships/slideLayout" Target="../slideLayouts/slideLayout413.xml"/><Relationship Id="rId9" Type="http://schemas.openxmlformats.org/officeDocument/2006/relationships/slideLayout" Target="../slideLayouts/slideLayout414.xml"/><Relationship Id="rId10" Type="http://schemas.openxmlformats.org/officeDocument/2006/relationships/slideLayout" Target="../slideLayouts/slideLayout415.xml"/><Relationship Id="rId11" Type="http://schemas.openxmlformats.org/officeDocument/2006/relationships/slideLayout" Target="../slideLayouts/slideLayout416.xml"/><Relationship Id="rId12" Type="http://schemas.openxmlformats.org/officeDocument/2006/relationships/slideLayout" Target="../slideLayouts/slideLayout417.xml"/><Relationship Id="rId13" Type="http://schemas.openxmlformats.org/officeDocument/2006/relationships/slideLayout" Target="../slideLayouts/slideLayout418.xml"/><Relationship Id="rId14" Type="http://schemas.openxmlformats.org/officeDocument/2006/relationships/slideLayout" Target="../slideLayouts/slideLayout419.xml"/><Relationship Id="rId15" Type="http://schemas.openxmlformats.org/officeDocument/2006/relationships/slideLayout" Target="../slideLayouts/slideLayout420.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421.xml"/><Relationship Id="rId5" Type="http://schemas.openxmlformats.org/officeDocument/2006/relationships/slideLayout" Target="../slideLayouts/slideLayout422.xml"/><Relationship Id="rId6" Type="http://schemas.openxmlformats.org/officeDocument/2006/relationships/slideLayout" Target="../slideLayouts/slideLayout423.xml"/><Relationship Id="rId7" Type="http://schemas.openxmlformats.org/officeDocument/2006/relationships/slideLayout" Target="../slideLayouts/slideLayout424.xml"/><Relationship Id="rId8" Type="http://schemas.openxmlformats.org/officeDocument/2006/relationships/slideLayout" Target="../slideLayouts/slideLayout425.xml"/><Relationship Id="rId9" Type="http://schemas.openxmlformats.org/officeDocument/2006/relationships/slideLayout" Target="../slideLayouts/slideLayout426.xml"/><Relationship Id="rId10" Type="http://schemas.openxmlformats.org/officeDocument/2006/relationships/slideLayout" Target="../slideLayouts/slideLayout427.xml"/><Relationship Id="rId11" Type="http://schemas.openxmlformats.org/officeDocument/2006/relationships/slideLayout" Target="../slideLayouts/slideLayout428.xml"/><Relationship Id="rId12" Type="http://schemas.openxmlformats.org/officeDocument/2006/relationships/slideLayout" Target="../slideLayouts/slideLayout429.xml"/><Relationship Id="rId13" Type="http://schemas.openxmlformats.org/officeDocument/2006/relationships/slideLayout" Target="../slideLayouts/slideLayout430.xml"/><Relationship Id="rId14" Type="http://schemas.openxmlformats.org/officeDocument/2006/relationships/slideLayout" Target="../slideLayouts/slideLayout431.xml"/><Relationship Id="rId15" Type="http://schemas.openxmlformats.org/officeDocument/2006/relationships/slideLayout" Target="../slideLayouts/slideLayout432.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433.xml"/><Relationship Id="rId5" Type="http://schemas.openxmlformats.org/officeDocument/2006/relationships/slideLayout" Target="../slideLayouts/slideLayout434.xml"/><Relationship Id="rId6" Type="http://schemas.openxmlformats.org/officeDocument/2006/relationships/slideLayout" Target="../slideLayouts/slideLayout435.xml"/><Relationship Id="rId7" Type="http://schemas.openxmlformats.org/officeDocument/2006/relationships/slideLayout" Target="../slideLayouts/slideLayout436.xml"/><Relationship Id="rId8" Type="http://schemas.openxmlformats.org/officeDocument/2006/relationships/slideLayout" Target="../slideLayouts/slideLayout437.xml"/><Relationship Id="rId9" Type="http://schemas.openxmlformats.org/officeDocument/2006/relationships/slideLayout" Target="../slideLayouts/slideLayout438.xml"/><Relationship Id="rId10" Type="http://schemas.openxmlformats.org/officeDocument/2006/relationships/slideLayout" Target="../slideLayouts/slideLayout439.xml"/><Relationship Id="rId11" Type="http://schemas.openxmlformats.org/officeDocument/2006/relationships/slideLayout" Target="../slideLayouts/slideLayout440.xml"/><Relationship Id="rId12" Type="http://schemas.openxmlformats.org/officeDocument/2006/relationships/slideLayout" Target="../slideLayouts/slideLayout441.xml"/><Relationship Id="rId13" Type="http://schemas.openxmlformats.org/officeDocument/2006/relationships/slideLayout" Target="../slideLayouts/slideLayout442.xml"/><Relationship Id="rId14" Type="http://schemas.openxmlformats.org/officeDocument/2006/relationships/slideLayout" Target="../slideLayouts/slideLayout443.xml"/><Relationship Id="rId15" Type="http://schemas.openxmlformats.org/officeDocument/2006/relationships/slideLayout" Target="../slideLayouts/slideLayout444.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445.xml"/><Relationship Id="rId5" Type="http://schemas.openxmlformats.org/officeDocument/2006/relationships/slideLayout" Target="../slideLayouts/slideLayout446.xml"/><Relationship Id="rId6" Type="http://schemas.openxmlformats.org/officeDocument/2006/relationships/slideLayout" Target="../slideLayouts/slideLayout447.xml"/><Relationship Id="rId7" Type="http://schemas.openxmlformats.org/officeDocument/2006/relationships/slideLayout" Target="../slideLayouts/slideLayout448.xml"/><Relationship Id="rId8" Type="http://schemas.openxmlformats.org/officeDocument/2006/relationships/slideLayout" Target="../slideLayouts/slideLayout449.xml"/><Relationship Id="rId9" Type="http://schemas.openxmlformats.org/officeDocument/2006/relationships/slideLayout" Target="../slideLayouts/slideLayout450.xml"/><Relationship Id="rId10" Type="http://schemas.openxmlformats.org/officeDocument/2006/relationships/slideLayout" Target="../slideLayouts/slideLayout451.xml"/><Relationship Id="rId11" Type="http://schemas.openxmlformats.org/officeDocument/2006/relationships/slideLayout" Target="../slideLayouts/slideLayout452.xml"/><Relationship Id="rId12" Type="http://schemas.openxmlformats.org/officeDocument/2006/relationships/slideLayout" Target="../slideLayouts/slideLayout453.xml"/><Relationship Id="rId13" Type="http://schemas.openxmlformats.org/officeDocument/2006/relationships/slideLayout" Target="../slideLayouts/slideLayout454.xml"/><Relationship Id="rId14" Type="http://schemas.openxmlformats.org/officeDocument/2006/relationships/slideLayout" Target="../slideLayouts/slideLayout455.xml"/><Relationship Id="rId15" Type="http://schemas.openxmlformats.org/officeDocument/2006/relationships/slideLayout" Target="../slideLayouts/slideLayout456.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457.xml"/><Relationship Id="rId5" Type="http://schemas.openxmlformats.org/officeDocument/2006/relationships/slideLayout" Target="../slideLayouts/slideLayout458.xml"/><Relationship Id="rId6" Type="http://schemas.openxmlformats.org/officeDocument/2006/relationships/slideLayout" Target="../slideLayouts/slideLayout459.xml"/><Relationship Id="rId7" Type="http://schemas.openxmlformats.org/officeDocument/2006/relationships/slideLayout" Target="../slideLayouts/slideLayout460.xml"/><Relationship Id="rId8" Type="http://schemas.openxmlformats.org/officeDocument/2006/relationships/slideLayout" Target="../slideLayouts/slideLayout461.xml"/><Relationship Id="rId9" Type="http://schemas.openxmlformats.org/officeDocument/2006/relationships/slideLayout" Target="../slideLayouts/slideLayout462.xml"/><Relationship Id="rId10" Type="http://schemas.openxmlformats.org/officeDocument/2006/relationships/slideLayout" Target="../slideLayouts/slideLayout463.xml"/><Relationship Id="rId11" Type="http://schemas.openxmlformats.org/officeDocument/2006/relationships/slideLayout" Target="../slideLayouts/slideLayout464.xml"/><Relationship Id="rId12" Type="http://schemas.openxmlformats.org/officeDocument/2006/relationships/slideLayout" Target="../slideLayouts/slideLayout465.xml"/><Relationship Id="rId13" Type="http://schemas.openxmlformats.org/officeDocument/2006/relationships/slideLayout" Target="../slideLayouts/slideLayout466.xml"/><Relationship Id="rId14" Type="http://schemas.openxmlformats.org/officeDocument/2006/relationships/slideLayout" Target="../slideLayouts/slideLayout467.xml"/><Relationship Id="rId15" Type="http://schemas.openxmlformats.org/officeDocument/2006/relationships/slideLayout" Target="../slideLayouts/slideLayout468.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469.xml"/><Relationship Id="rId5" Type="http://schemas.openxmlformats.org/officeDocument/2006/relationships/slideLayout" Target="../slideLayouts/slideLayout470.xml"/><Relationship Id="rId6" Type="http://schemas.openxmlformats.org/officeDocument/2006/relationships/slideLayout" Target="../slideLayouts/slideLayout471.xml"/><Relationship Id="rId7" Type="http://schemas.openxmlformats.org/officeDocument/2006/relationships/slideLayout" Target="../slideLayouts/slideLayout472.xml"/><Relationship Id="rId8" Type="http://schemas.openxmlformats.org/officeDocument/2006/relationships/slideLayout" Target="../slideLayouts/slideLayout473.xml"/><Relationship Id="rId9" Type="http://schemas.openxmlformats.org/officeDocument/2006/relationships/slideLayout" Target="../slideLayouts/slideLayout474.xml"/><Relationship Id="rId10" Type="http://schemas.openxmlformats.org/officeDocument/2006/relationships/slideLayout" Target="../slideLayouts/slideLayout475.xml"/><Relationship Id="rId11" Type="http://schemas.openxmlformats.org/officeDocument/2006/relationships/slideLayout" Target="../slideLayouts/slideLayout476.xml"/><Relationship Id="rId12" Type="http://schemas.openxmlformats.org/officeDocument/2006/relationships/slideLayout" Target="../slideLayouts/slideLayout477.xml"/><Relationship Id="rId13" Type="http://schemas.openxmlformats.org/officeDocument/2006/relationships/slideLayout" Target="../slideLayouts/slideLayout478.xml"/><Relationship Id="rId14" Type="http://schemas.openxmlformats.org/officeDocument/2006/relationships/slideLayout" Target="../slideLayouts/slideLayout479.xml"/><Relationship Id="rId15" Type="http://schemas.openxmlformats.org/officeDocument/2006/relationships/slideLayout" Target="../slideLayouts/slideLayout480.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c322c"/>
        </a:solidFill>
      </p:bgPr>
    </p:bg>
    <p:spTree>
      <p:nvGrpSpPr>
        <p:cNvPr id="1" name=""/>
        <p:cNvGrpSpPr/>
        <p:nvPr/>
      </p:nvGrpSpPr>
      <p:grpSpPr>
        <a:xfrm>
          <a:off x="0" y="0"/>
          <a:ext cx="0" cy="0"/>
          <a:chOff x="0" y="0"/>
          <a:chExt cx="0" cy="0"/>
        </a:xfrm>
      </p:grpSpPr>
      <p:sp>
        <p:nvSpPr>
          <p:cNvPr id="0"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1" name="PlaceHolder 1"/>
          <p:cNvSpPr>
            <a:spLocks noGrp="1"/>
          </p:cNvSpPr>
          <p:nvPr>
            <p:ph type="body"/>
          </p:nvPr>
        </p:nvSpPr>
        <p:spPr>
          <a:xfrm>
            <a:off x="0" y="0"/>
            <a:ext cx="12191760" cy="6857640"/>
          </a:xfrm>
          <a:prstGeom prst="rect">
            <a:avLst/>
          </a:prstGeom>
          <a:solidFill>
            <a:srgbClr val="175d51"/>
          </a:solidFill>
          <a:ln w="0">
            <a:noFill/>
          </a:ln>
        </p:spPr>
        <p:txBody>
          <a:bodyPr lIns="90000" rIns="90000" tIns="45000" bIns="1260000" anchor="ctr">
            <a:noAutofit/>
          </a:bodyPr>
          <a:p>
            <a:pPr indent="0" algn="ctr" defTabSz="914400">
              <a:lnSpc>
                <a:spcPct val="100000"/>
              </a:lnSpc>
              <a:buNone/>
              <a:tabLst>
                <a:tab algn="l" pos="0"/>
              </a:tabLst>
            </a:pPr>
            <a:r>
              <a:rPr b="0" lang="en-AU" sz="1800" spc="-1" strike="noStrike">
                <a:solidFill>
                  <a:schemeClr val="lt1"/>
                </a:solidFill>
                <a:latin typeface="Poppins"/>
              </a:rPr>
              <a:t>Click to insert zoom picture</a:t>
            </a:r>
            <a:endParaRPr b="0" lang="en-US" sz="1800" spc="-1" strike="noStrike">
              <a:solidFill>
                <a:schemeClr val="lt1"/>
              </a:solidFill>
              <a:latin typeface="Poppins Light"/>
            </a:endParaRPr>
          </a:p>
        </p:txBody>
      </p:sp>
      <p:sp>
        <p:nvSpPr>
          <p:cNvPr id="2" name="PlaceHolder 2"/>
          <p:cNvSpPr>
            <a:spLocks noGrp="1"/>
          </p:cNvSpPr>
          <p:nvPr>
            <p:ph type="body"/>
          </p:nvPr>
        </p:nvSpPr>
        <p:spPr>
          <a:xfrm>
            <a:off x="731880" y="423360"/>
            <a:ext cx="5363640" cy="3977640"/>
          </a:xfrm>
          <a:prstGeom prst="rect">
            <a:avLst/>
          </a:prstGeom>
          <a:noFill/>
          <a:ln w="0">
            <a:noFill/>
          </a:ln>
        </p:spPr>
        <p:txBody>
          <a:bodyPr lIns="0" rIns="0" tIns="0" bIns="0" anchor="b">
            <a:noAutofit/>
          </a:bodyPr>
          <a:p>
            <a:pPr indent="0" defTabSz="914400">
              <a:lnSpc>
                <a:spcPct val="90000"/>
              </a:lnSpc>
              <a:spcBef>
                <a:spcPts val="1001"/>
              </a:spcBef>
              <a:buNone/>
              <a:tabLst>
                <a:tab algn="l" pos="0"/>
              </a:tabLst>
            </a:pPr>
            <a:r>
              <a:rPr b="0" lang="en-US" sz="4400" spc="-1" strike="noStrike">
                <a:solidFill>
                  <a:schemeClr val="lt1"/>
                </a:solidFill>
                <a:latin typeface="Poppins Medium"/>
              </a:rPr>
              <a:t>This is a multi line heading for the title.</a:t>
            </a:r>
            <a:endParaRPr b="0" lang="en-US" sz="4400" spc="-1" strike="noStrike">
              <a:solidFill>
                <a:schemeClr val="lt1"/>
              </a:solidFill>
              <a:latin typeface="Poppins Light"/>
            </a:endParaRPr>
          </a:p>
        </p:txBody>
      </p:sp>
      <p:sp>
        <p:nvSpPr>
          <p:cNvPr id="3" name="PlaceHolder 3"/>
          <p:cNvSpPr>
            <a:spLocks noGrp="1"/>
          </p:cNvSpPr>
          <p:nvPr>
            <p:ph type="body"/>
          </p:nvPr>
        </p:nvSpPr>
        <p:spPr>
          <a:xfrm>
            <a:off x="731880" y="1676880"/>
            <a:ext cx="4695480" cy="3977640"/>
          </a:xfrm>
          <a:prstGeom prst="rect">
            <a:avLst/>
          </a:prstGeom>
          <a:noFill/>
          <a:ln w="0">
            <a:noFill/>
          </a:ln>
        </p:spPr>
        <p:txBody>
          <a:bodyPr lIns="0" rIns="0" tIns="0" bIns="0" anchor="t">
            <a:noAutofit/>
          </a:bodyPr>
          <a:p>
            <a:pPr indent="0" defTabSz="914400">
              <a:lnSpc>
                <a:spcPct val="110000"/>
              </a:lnSpc>
              <a:spcBef>
                <a:spcPts val="1001"/>
              </a:spcBef>
              <a:buNone/>
              <a:tabLst>
                <a:tab algn="l" pos="0"/>
              </a:tabLst>
            </a:pPr>
            <a:r>
              <a:rPr b="0" lang="en-AU" sz="1000" spc="148" strike="noStrike" cap="all">
                <a:solidFill>
                  <a:srgbClr val="30ba77"/>
                </a:solidFill>
                <a:latin typeface="Poppins SemiBold"/>
              </a:rPr>
              <a:t>00 MONTH 2022</a:t>
            </a:r>
            <a:endParaRPr b="0" lang="en-US" sz="1000" spc="-1" strike="noStrike">
              <a:solidFill>
                <a:schemeClr val="lt1"/>
              </a:solidFill>
              <a:latin typeface="Poppins Light"/>
            </a:endParaRPr>
          </a:p>
        </p:txBody>
      </p:sp>
      <p:sp>
        <p:nvSpPr>
          <p:cNvPr id="4" name="PlaceHolder 4"/>
          <p:cNvSpPr>
            <a:spLocks noGrp="1"/>
          </p:cNvSpPr>
          <p:nvPr>
            <p:ph type="body"/>
          </p:nvPr>
        </p:nvSpPr>
        <p:spPr>
          <a:xfrm>
            <a:off x="731880" y="4697280"/>
            <a:ext cx="3839760" cy="906840"/>
          </a:xfrm>
          <a:prstGeom prst="rect">
            <a:avLst/>
          </a:prstGeom>
          <a:noFill/>
          <a:ln w="0">
            <a:noFill/>
          </a:ln>
        </p:spPr>
        <p:txBody>
          <a:bodyPr lIns="0" rIns="0" tIns="0" bIns="0" anchor="t">
            <a:noAutofit/>
          </a:bodyPr>
          <a:p>
            <a:pPr indent="0" defTabSz="914400">
              <a:lnSpc>
                <a:spcPct val="110000"/>
              </a:lnSpc>
              <a:spcBef>
                <a:spcPts val="1001"/>
              </a:spcBef>
              <a:buNone/>
              <a:tabLst>
                <a:tab algn="l" pos="0"/>
              </a:tabLst>
            </a:pPr>
            <a:r>
              <a:rPr b="0" lang="en-US" sz="1800" spc="-1" strike="noStrike">
                <a:solidFill>
                  <a:schemeClr val="lt1"/>
                </a:solidFill>
                <a:latin typeface="Poppins Light"/>
              </a:rPr>
              <a:t>This is a subheading. Lorem ipsum dolor sit amet, consectetuer adipiscing elit.</a:t>
            </a:r>
            <a:endParaRPr b="0" lang="en-US" sz="1800" spc="-1" strike="noStrike">
              <a:solidFill>
                <a:schemeClr val="lt1"/>
              </a:solidFill>
              <a:latin typeface="Poppins Light"/>
            </a:endParaRPr>
          </a:p>
        </p:txBody>
      </p:sp>
      <p:pic>
        <p:nvPicPr>
          <p:cNvPr id="5" name="Graphic 6" descr=""/>
          <p:cNvPicPr/>
          <p:nvPr/>
        </p:nvPicPr>
        <p:blipFill>
          <a:blip r:embed="rId2"/>
          <a:stretch/>
        </p:blipFill>
        <p:spPr>
          <a:xfrm>
            <a:off x="498960" y="525960"/>
            <a:ext cx="1906920" cy="632160"/>
          </a:xfrm>
          <a:prstGeom prst="rect">
            <a:avLst/>
          </a:prstGeom>
          <a:ln w="0">
            <a:noFill/>
          </a:ln>
        </p:spPr>
      </p:pic>
      <p:sp>
        <p:nvSpPr>
          <p:cNvPr id="6" name="PlaceHolder 5"/>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Poppins Light"/>
              </a:rPr>
              <a:t>Click to edit the title text format</a:t>
            </a:r>
            <a:endParaRPr b="0" lang="en-US" sz="1800" spc="-1" strike="noStrike">
              <a:solidFill>
                <a:schemeClr val="dk1"/>
              </a:solidFill>
              <a:latin typeface="Poppins Light"/>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467"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468" name="PlaceHolder 1"/>
          <p:cNvSpPr>
            <a:spLocks noGrp="1"/>
          </p:cNvSpPr>
          <p:nvPr>
            <p:ph type="body"/>
          </p:nvPr>
        </p:nvSpPr>
        <p:spPr>
          <a:xfrm>
            <a:off x="0" y="0"/>
            <a:ext cx="12191760" cy="6129000"/>
          </a:xfrm>
          <a:prstGeom prst="rect">
            <a:avLst/>
          </a:prstGeom>
          <a:solidFill>
            <a:schemeClr val="dk2">
              <a:lumMod val="90000"/>
              <a:lumOff val="10000"/>
            </a:schemeClr>
          </a:solidFill>
          <a:ln w="0">
            <a:noFill/>
          </a:ln>
        </p:spPr>
        <p:txBody>
          <a:bodyPr lIns="90000" rIns="90000" tIns="45000" bIns="900000" anchor="ctr">
            <a:noAutofit/>
          </a:bodyPr>
          <a:p>
            <a:pPr marL="432000" indent="-324000">
              <a:lnSpc>
                <a:spcPct val="110000"/>
              </a:lnSpc>
              <a:spcBef>
                <a:spcPts val="1417"/>
              </a:spcBef>
              <a:buClr>
                <a:srgbClr val="ffffff"/>
              </a:buClr>
              <a:buSzPct val="45000"/>
              <a:buFont typeface="Wingdings" charset="2"/>
              <a:buChar char=""/>
            </a:pPr>
            <a:r>
              <a:rPr b="0" lang="en-US" sz="1600" spc="-1" strike="noStrike">
                <a:solidFill>
                  <a:schemeClr val="lt1"/>
                </a:solidFill>
                <a:latin typeface="Poppins Light"/>
              </a:rPr>
              <a:t>Click to edit the outline text format</a:t>
            </a:r>
            <a:endParaRPr b="0" lang="en-US" sz="16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600" spc="-1" strike="noStrike">
                <a:solidFill>
                  <a:schemeClr val="lt1"/>
                </a:solidFill>
                <a:latin typeface="Poppins Light"/>
              </a:rPr>
              <a:t>Second Outline Level</a:t>
            </a:r>
            <a:endParaRPr b="0" lang="en-US" sz="16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600" spc="-1" strike="noStrike">
                <a:solidFill>
                  <a:schemeClr val="lt1"/>
                </a:solidFill>
                <a:latin typeface="Poppins Light"/>
              </a:rPr>
              <a:t>Third Outline Level</a:t>
            </a:r>
            <a:endParaRPr b="0" lang="en-US" sz="16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600" spc="-1" strike="noStrike">
                <a:solidFill>
                  <a:schemeClr val="lt1"/>
                </a:solidFill>
                <a:latin typeface="Poppins Light"/>
              </a:rPr>
              <a:t>Fourth Outline Level</a:t>
            </a:r>
            <a:endParaRPr b="0" lang="en-US" sz="16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Fifth Outline Level</a:t>
            </a:r>
            <a:endParaRPr b="0" lang="en-US" sz="16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Sixth Outline Level</a:t>
            </a:r>
            <a:endParaRPr b="0" lang="en-US" sz="16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Seventh Outline Level</a:t>
            </a:r>
            <a:endParaRPr b="0" lang="en-US" sz="1600" spc="-1" strike="noStrike">
              <a:solidFill>
                <a:schemeClr val="lt1"/>
              </a:solidFill>
              <a:latin typeface="Poppins Light"/>
            </a:endParaRPr>
          </a:p>
        </p:txBody>
      </p:sp>
      <p:sp>
        <p:nvSpPr>
          <p:cNvPr id="469" name="PlaceHolder 2"/>
          <p:cNvSpPr>
            <a:spLocks noGrp="1"/>
          </p:cNvSpPr>
          <p:nvPr>
            <p:ph type="sldNum" idx="7"/>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87A1D2B1-E0F9-4BF4-8802-AB66FD0B1A25}"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470" name="Picture 3" descr="Icon&#10;&#10;Description automatically generated with medium confidence"/>
          <p:cNvPicPr/>
          <p:nvPr/>
        </p:nvPicPr>
        <p:blipFill>
          <a:blip r:embed="rId2"/>
          <a:stretch/>
        </p:blipFill>
        <p:spPr>
          <a:xfrm>
            <a:off x="609480" y="6285960"/>
            <a:ext cx="456840" cy="2581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c322c"/>
        </a:solidFill>
      </p:bgPr>
    </p:bg>
    <p:spTree>
      <p:nvGrpSpPr>
        <p:cNvPr id="1" name=""/>
        <p:cNvGrpSpPr/>
        <p:nvPr/>
      </p:nvGrpSpPr>
      <p:grpSpPr>
        <a:xfrm>
          <a:off x="0" y="0"/>
          <a:ext cx="0" cy="0"/>
          <a:chOff x="0" y="0"/>
          <a:chExt cx="0" cy="0"/>
        </a:xfrm>
      </p:grpSpPr>
      <p:sp>
        <p:nvSpPr>
          <p:cNvPr id="507"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508" name="PlaceHolder 1"/>
          <p:cNvSpPr>
            <a:spLocks noGrp="1"/>
          </p:cNvSpPr>
          <p:nvPr>
            <p:ph type="body"/>
          </p:nvPr>
        </p:nvSpPr>
        <p:spPr>
          <a:xfrm>
            <a:off x="0" y="3968640"/>
            <a:ext cx="12191760" cy="2889000"/>
          </a:xfrm>
          <a:prstGeom prst="rect">
            <a:avLst/>
          </a:prstGeom>
          <a:solidFill>
            <a:srgbClr val="175d51"/>
          </a:solidFill>
          <a:ln w="0">
            <a:noFill/>
          </a:ln>
        </p:spPr>
        <p:txBody>
          <a:bodyPr lIns="90000" rIns="90000" tIns="45000" bIns="1260000" anchor="ctr">
            <a:noAutofit/>
          </a:bodyPr>
          <a:p>
            <a:pPr indent="0" algn="ctr" defTabSz="914400">
              <a:lnSpc>
                <a:spcPct val="100000"/>
              </a:lnSpc>
              <a:buNone/>
              <a:tabLst>
                <a:tab algn="l" pos="0"/>
              </a:tabLst>
            </a:pPr>
            <a:r>
              <a:rPr b="0" lang="en-AU" sz="1800" spc="-1" strike="noStrike">
                <a:solidFill>
                  <a:schemeClr val="lt1"/>
                </a:solidFill>
                <a:latin typeface="Poppins"/>
              </a:rPr>
              <a:t>Click to insert zoom picture</a:t>
            </a:r>
            <a:endParaRPr b="0" lang="en-US" sz="1800" spc="-1" strike="noStrike">
              <a:solidFill>
                <a:schemeClr val="lt1"/>
              </a:solidFill>
              <a:latin typeface="Poppins Light"/>
            </a:endParaRPr>
          </a:p>
        </p:txBody>
      </p:sp>
      <p:sp>
        <p:nvSpPr>
          <p:cNvPr id="509" name="TextBox 7"/>
          <p:cNvSpPr/>
          <p:nvPr/>
        </p:nvSpPr>
        <p:spPr>
          <a:xfrm>
            <a:off x="9171000" y="2660400"/>
            <a:ext cx="2288880" cy="608760"/>
          </a:xfrm>
          <a:prstGeom prst="rect">
            <a:avLst/>
          </a:prstGeom>
          <a:noFill/>
          <a:ln w="0">
            <a:noFill/>
          </a:ln>
        </p:spPr>
        <p:style>
          <a:lnRef idx="0"/>
          <a:fillRef idx="0"/>
          <a:effectRef idx="0"/>
          <a:fontRef idx="minor"/>
        </p:style>
        <p:txBody>
          <a:bodyPr lIns="0" rIns="0" tIns="0" bIns="0" anchor="t">
            <a:spAutoFit/>
          </a:bodyPr>
          <a:p>
            <a:pPr defTabSz="914400">
              <a:lnSpc>
                <a:spcPct val="100000"/>
              </a:lnSpc>
              <a:spcAft>
                <a:spcPts val="1001"/>
              </a:spcAft>
            </a:pPr>
            <a:r>
              <a:rPr b="0" lang="en-US" sz="800" spc="-1" strike="noStrike">
                <a:solidFill>
                  <a:schemeClr val="lt1"/>
                </a:solidFill>
                <a:latin typeface="Poppins Light"/>
              </a:rPr>
              <a:t>© SUSE LLC. All Rights Reserved. SUSE and the SUSE logo are registered trademarks of SUSE LLC in the United States and other countries. All third-party trademarks are the property of their respective owners.</a:t>
            </a:r>
            <a:endParaRPr b="0" lang="en-US" sz="800" spc="-1" strike="noStrike">
              <a:solidFill>
                <a:srgbClr val="ffffff"/>
              </a:solidFill>
              <a:latin typeface="Arial"/>
            </a:endParaRPr>
          </a:p>
        </p:txBody>
      </p:sp>
      <p:sp>
        <p:nvSpPr>
          <p:cNvPr id="510" name="Rectangle 8"/>
          <p:cNvSpPr/>
          <p:nvPr/>
        </p:nvSpPr>
        <p:spPr>
          <a:xfrm>
            <a:off x="4351320" y="2660400"/>
            <a:ext cx="2352240" cy="370800"/>
          </a:xfrm>
          <a:prstGeom prst="rect">
            <a:avLst/>
          </a:prstGeom>
          <a:noFill/>
          <a:ln w="0">
            <a:noFill/>
          </a:ln>
        </p:spPr>
        <p:style>
          <a:lnRef idx="0"/>
          <a:fillRef idx="0"/>
          <a:effectRef idx="0"/>
          <a:fontRef idx="minor"/>
        </p:style>
        <p:txBody>
          <a:bodyPr lIns="0" rIns="0" tIns="0" bIns="0" anchor="t">
            <a:spAutoFit/>
          </a:bodyPr>
          <a:p>
            <a:pPr defTabSz="914400">
              <a:lnSpc>
                <a:spcPct val="100000"/>
              </a:lnSpc>
              <a:spcAft>
                <a:spcPts val="1001"/>
              </a:spcAft>
              <a:tabLst>
                <a:tab algn="l" pos="0"/>
              </a:tabLst>
            </a:pPr>
            <a:r>
              <a:rPr b="0" lang="en-US" sz="800" spc="-1" strike="noStrike">
                <a:solidFill>
                  <a:srgbClr val="ffffff"/>
                </a:solidFill>
                <a:latin typeface="Poppins Light"/>
              </a:rPr>
              <a:t>For more information, contact SUSE at:</a:t>
            </a:r>
            <a:endParaRPr b="0" lang="en-US" sz="800" spc="-1" strike="noStrike">
              <a:solidFill>
                <a:srgbClr val="ffffff"/>
              </a:solidFill>
              <a:latin typeface="Arial"/>
            </a:endParaRPr>
          </a:p>
          <a:p>
            <a:pPr defTabSz="914400">
              <a:lnSpc>
                <a:spcPct val="100000"/>
              </a:lnSpc>
              <a:spcAft>
                <a:spcPts val="1001"/>
              </a:spcAft>
              <a:tabLst>
                <a:tab algn="l" pos="0"/>
              </a:tabLst>
            </a:pPr>
            <a:r>
              <a:rPr b="0" lang="en-US" sz="800" spc="-1" strike="noStrike">
                <a:solidFill>
                  <a:srgbClr val="ffffff"/>
                </a:solidFill>
                <a:latin typeface="Poppins Light"/>
              </a:rPr>
              <a:t>+1 800 796 3700 (U.S./Canada)</a:t>
            </a:r>
            <a:endParaRPr b="0" lang="en-US" sz="800" spc="-1" strike="noStrike">
              <a:solidFill>
                <a:srgbClr val="ffffff"/>
              </a:solidFill>
              <a:latin typeface="Arial"/>
            </a:endParaRPr>
          </a:p>
        </p:txBody>
      </p:sp>
      <p:sp>
        <p:nvSpPr>
          <p:cNvPr id="511" name="Rectangle 9"/>
          <p:cNvSpPr/>
          <p:nvPr/>
        </p:nvSpPr>
        <p:spPr>
          <a:xfrm>
            <a:off x="6796080" y="2660400"/>
            <a:ext cx="1044360" cy="547200"/>
          </a:xfrm>
          <a:prstGeom prst="rect">
            <a:avLst/>
          </a:prstGeom>
          <a:noFill/>
          <a:ln w="0">
            <a:noFill/>
          </a:ln>
        </p:spPr>
        <p:style>
          <a:lnRef idx="0"/>
          <a:fillRef idx="0"/>
          <a:effectRef idx="0"/>
          <a:fontRef idx="minor"/>
        </p:style>
        <p:txBody>
          <a:bodyPr lIns="0" rIns="0" tIns="0" bIns="0" anchor="t">
            <a:spAutoFit/>
          </a:bodyPr>
          <a:p>
            <a:pPr defTabSz="914400">
              <a:lnSpc>
                <a:spcPct val="150000"/>
              </a:lnSpc>
            </a:pPr>
            <a:r>
              <a:rPr b="0" lang="en-US" sz="800" spc="-1" strike="noStrike">
                <a:solidFill>
                  <a:schemeClr val="lt1"/>
                </a:solidFill>
                <a:latin typeface="Poppins Light"/>
              </a:rPr>
              <a:t>Frankenstrasse 146</a:t>
            </a:r>
            <a:endParaRPr b="0" lang="en-US" sz="800" spc="-1" strike="noStrike">
              <a:solidFill>
                <a:srgbClr val="ffffff"/>
              </a:solidFill>
              <a:latin typeface="Arial"/>
            </a:endParaRPr>
          </a:p>
          <a:p>
            <a:pPr defTabSz="914400">
              <a:lnSpc>
                <a:spcPct val="150000"/>
              </a:lnSpc>
            </a:pPr>
            <a:r>
              <a:rPr b="0" lang="en-US" sz="800" spc="-1" strike="noStrike">
                <a:solidFill>
                  <a:schemeClr val="lt1"/>
                </a:solidFill>
                <a:latin typeface="Poppins Light"/>
              </a:rPr>
              <a:t>90461 Nürnberg</a:t>
            </a:r>
            <a:endParaRPr b="0" lang="en-US" sz="800" spc="-1" strike="noStrike">
              <a:solidFill>
                <a:srgbClr val="ffffff"/>
              </a:solidFill>
              <a:latin typeface="Arial"/>
            </a:endParaRPr>
          </a:p>
          <a:p>
            <a:pPr defTabSz="914400">
              <a:lnSpc>
                <a:spcPct val="150000"/>
              </a:lnSpc>
              <a:spcAft>
                <a:spcPts val="1001"/>
              </a:spcAft>
              <a:tabLst>
                <a:tab algn="l" pos="0"/>
              </a:tabLst>
            </a:pPr>
            <a:r>
              <a:rPr b="0" lang="en-US" sz="800" spc="-1" strike="noStrike">
                <a:solidFill>
                  <a:srgbClr val="ffffff"/>
                </a:solidFill>
                <a:latin typeface="Poppins Light"/>
              </a:rPr>
              <a:t>www.suse.com</a:t>
            </a:r>
            <a:endParaRPr b="0" lang="en-US" sz="800" spc="-1" strike="noStrike">
              <a:solidFill>
                <a:srgbClr val="ffffff"/>
              </a:solidFill>
              <a:latin typeface="Arial"/>
            </a:endParaRPr>
          </a:p>
        </p:txBody>
      </p:sp>
      <p:sp>
        <p:nvSpPr>
          <p:cNvPr id="512" name="Rectangle 10"/>
          <p:cNvSpPr/>
          <p:nvPr/>
        </p:nvSpPr>
        <p:spPr>
          <a:xfrm>
            <a:off x="739440" y="2871360"/>
            <a:ext cx="2127240" cy="488160"/>
          </a:xfrm>
          <a:prstGeom prst="rect">
            <a:avLst/>
          </a:prstGeom>
          <a:noFill/>
          <a:ln w="0">
            <a:noFill/>
          </a:ln>
        </p:spPr>
        <p:style>
          <a:lnRef idx="0"/>
          <a:fillRef idx="0"/>
          <a:effectRef idx="0"/>
          <a:fontRef idx="minor"/>
        </p:style>
        <p:txBody>
          <a:bodyPr wrap="none" lIns="0" rIns="0" tIns="0" bIns="0" anchor="t">
            <a:spAutoFit/>
          </a:bodyPr>
          <a:p>
            <a:pPr defTabSz="914400">
              <a:lnSpc>
                <a:spcPct val="100000"/>
              </a:lnSpc>
            </a:pPr>
            <a:r>
              <a:rPr b="0" lang="en-US" sz="3200" spc="-1" strike="noStrike">
                <a:solidFill>
                  <a:schemeClr val="lt1"/>
                </a:solidFill>
                <a:latin typeface="Poppins Medium"/>
              </a:rPr>
              <a:t>Thank you</a:t>
            </a:r>
            <a:endParaRPr b="0" lang="en-US" sz="3200" spc="-1" strike="noStrike">
              <a:solidFill>
                <a:srgbClr val="ffffff"/>
              </a:solidFill>
              <a:latin typeface="Arial"/>
            </a:endParaRPr>
          </a:p>
        </p:txBody>
      </p:sp>
      <p:pic>
        <p:nvPicPr>
          <p:cNvPr id="513" name="Graphic 11" descr=""/>
          <p:cNvPicPr/>
          <p:nvPr/>
        </p:nvPicPr>
        <p:blipFill>
          <a:blip r:embed="rId2"/>
          <a:stretch/>
        </p:blipFill>
        <p:spPr>
          <a:xfrm>
            <a:off x="498960" y="525960"/>
            <a:ext cx="1906920" cy="6321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c322c"/>
        </a:solidFill>
      </p:bgPr>
    </p:bg>
    <p:spTree>
      <p:nvGrpSpPr>
        <p:cNvPr id="1" name=""/>
        <p:cNvGrpSpPr/>
        <p:nvPr/>
      </p:nvGrpSpPr>
      <p:grpSpPr>
        <a:xfrm>
          <a:off x="0" y="0"/>
          <a:ext cx="0" cy="0"/>
          <a:chOff x="0" y="0"/>
          <a:chExt cx="0" cy="0"/>
        </a:xfrm>
      </p:grpSpPr>
      <p:sp>
        <p:nvSpPr>
          <p:cNvPr id="550"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pic>
        <p:nvPicPr>
          <p:cNvPr id="551" name="Picture 8" descr="Background pattern&#10;&#10;Description automatically generated"/>
          <p:cNvPicPr/>
          <p:nvPr/>
        </p:nvPicPr>
        <p:blipFill>
          <a:blip r:embed="rId2"/>
          <a:stretch/>
        </p:blipFill>
        <p:spPr>
          <a:xfrm>
            <a:off x="6480" y="4290480"/>
            <a:ext cx="12188520" cy="2567160"/>
          </a:xfrm>
          <a:prstGeom prst="rect">
            <a:avLst/>
          </a:prstGeom>
          <a:ln w="0">
            <a:noFill/>
          </a:ln>
        </p:spPr>
      </p:pic>
      <p:sp>
        <p:nvSpPr>
          <p:cNvPr id="552" name="PlaceHolder 1"/>
          <p:cNvSpPr>
            <a:spLocks noGrp="1"/>
          </p:cNvSpPr>
          <p:nvPr>
            <p:ph type="body"/>
          </p:nvPr>
        </p:nvSpPr>
        <p:spPr>
          <a:xfrm>
            <a:off x="6997320" y="457200"/>
            <a:ext cx="4462560" cy="3977640"/>
          </a:xfrm>
          <a:prstGeom prst="rect">
            <a:avLst/>
          </a:prstGeom>
          <a:noFill/>
          <a:ln w="0">
            <a:noFill/>
          </a:ln>
        </p:spPr>
        <p:txBody>
          <a:bodyPr lIns="0" rIns="0" tIns="0" bIns="0" anchor="t">
            <a:noAutofit/>
          </a:bodyPr>
          <a:p>
            <a:pPr indent="0" algn="r" defTabSz="914400">
              <a:lnSpc>
                <a:spcPct val="110000"/>
              </a:lnSpc>
              <a:spcBef>
                <a:spcPts val="1001"/>
              </a:spcBef>
              <a:buNone/>
              <a:tabLst>
                <a:tab algn="l" pos="0"/>
              </a:tabLst>
            </a:pPr>
            <a:r>
              <a:rPr b="0" lang="en-AU" sz="1000" spc="148" strike="noStrike" cap="all">
                <a:solidFill>
                  <a:srgbClr val="30ba77"/>
                </a:solidFill>
                <a:latin typeface="Poppins SemiBold"/>
              </a:rPr>
              <a:t>00 MONTH 2022</a:t>
            </a:r>
            <a:endParaRPr b="0" lang="en-US" sz="1000" spc="-1" strike="noStrike">
              <a:solidFill>
                <a:schemeClr val="lt1"/>
              </a:solidFill>
              <a:latin typeface="Poppins Light"/>
            </a:endParaRPr>
          </a:p>
        </p:txBody>
      </p:sp>
      <p:pic>
        <p:nvPicPr>
          <p:cNvPr id="553" name="Graphic 3" descr=""/>
          <p:cNvPicPr/>
          <p:nvPr/>
        </p:nvPicPr>
        <p:blipFill>
          <a:blip r:embed="rId3"/>
          <a:stretch/>
        </p:blipFill>
        <p:spPr>
          <a:xfrm>
            <a:off x="498960" y="524160"/>
            <a:ext cx="1906920" cy="632160"/>
          </a:xfrm>
          <a:prstGeom prst="rect">
            <a:avLst/>
          </a:prstGeom>
          <a:ln w="0">
            <a:noFill/>
          </a:ln>
        </p:spPr>
      </p:pic>
      <p:sp>
        <p:nvSpPr>
          <p:cNvPr id="554" name="PlaceHolder 2"/>
          <p:cNvSpPr>
            <a:spLocks noGrp="1"/>
          </p:cNvSpPr>
          <p:nvPr>
            <p:ph type="body"/>
          </p:nvPr>
        </p:nvSpPr>
        <p:spPr>
          <a:xfrm>
            <a:off x="731880" y="-728280"/>
            <a:ext cx="8131680" cy="3977640"/>
          </a:xfrm>
          <a:prstGeom prst="rect">
            <a:avLst/>
          </a:prstGeom>
          <a:noFill/>
          <a:ln w="0">
            <a:noFill/>
          </a:ln>
        </p:spPr>
        <p:txBody>
          <a:bodyPr lIns="0" rIns="0" tIns="0" bIns="0" anchor="b">
            <a:noAutofit/>
          </a:bodyPr>
          <a:p>
            <a:pPr indent="0" defTabSz="914400">
              <a:lnSpc>
                <a:spcPct val="90000"/>
              </a:lnSpc>
              <a:spcBef>
                <a:spcPts val="1001"/>
              </a:spcBef>
              <a:buNone/>
              <a:tabLst>
                <a:tab algn="l" pos="0"/>
              </a:tabLst>
            </a:pPr>
            <a:r>
              <a:rPr b="0" lang="en-US" sz="6000" spc="-1" strike="noStrike">
                <a:solidFill>
                  <a:schemeClr val="lt1"/>
                </a:solidFill>
                <a:latin typeface="Poppins Medium"/>
              </a:rPr>
              <a:t>This is a multi line heading for the title.</a:t>
            </a:r>
            <a:endParaRPr b="0" lang="en-US" sz="6000" spc="-1" strike="noStrike">
              <a:solidFill>
                <a:schemeClr val="lt1"/>
              </a:solidFill>
              <a:latin typeface="Poppins Light"/>
            </a:endParaRPr>
          </a:p>
        </p:txBody>
      </p:sp>
      <p:sp>
        <p:nvSpPr>
          <p:cNvPr id="555" name="PlaceHolder 3"/>
          <p:cNvSpPr>
            <a:spLocks noGrp="1"/>
          </p:cNvSpPr>
          <p:nvPr>
            <p:ph type="body"/>
          </p:nvPr>
        </p:nvSpPr>
        <p:spPr>
          <a:xfrm>
            <a:off x="731880" y="3366360"/>
            <a:ext cx="8131680" cy="602280"/>
          </a:xfrm>
          <a:prstGeom prst="rect">
            <a:avLst/>
          </a:prstGeom>
          <a:noFill/>
          <a:ln w="0">
            <a:noFill/>
          </a:ln>
        </p:spPr>
        <p:txBody>
          <a:bodyPr lIns="0" rIns="0" tIns="0" bIns="0" anchor="b">
            <a:noAutofit/>
          </a:bodyPr>
          <a:p>
            <a:pPr indent="0" defTabSz="914400">
              <a:lnSpc>
                <a:spcPct val="110000"/>
              </a:lnSpc>
              <a:spcBef>
                <a:spcPts val="1001"/>
              </a:spcBef>
              <a:buNone/>
              <a:tabLst>
                <a:tab algn="l" pos="0"/>
              </a:tabLst>
            </a:pPr>
            <a:r>
              <a:rPr b="0" lang="en-US" sz="1800" spc="-1" strike="noStrike">
                <a:solidFill>
                  <a:schemeClr val="accent1"/>
                </a:solidFill>
                <a:latin typeface="Poppins Light"/>
              </a:rPr>
              <a:t>This is a subheading. Lorem ipsum dolor sit amet, consectetuer adipiscing elit.</a:t>
            </a:r>
            <a:endParaRPr b="0" lang="en-US" sz="1800" spc="-1" strike="noStrike">
              <a:solidFill>
                <a:schemeClr val="lt1"/>
              </a:solidFill>
              <a:latin typeface="Poppins Light"/>
            </a:endParaRPr>
          </a:p>
        </p:txBody>
      </p:sp>
      <p:sp>
        <p:nvSpPr>
          <p:cNvPr id="556"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Poppins Light"/>
              </a:rPr>
              <a:t>Click to edit the title text format</a:t>
            </a:r>
            <a:endParaRPr b="0" lang="en-US" sz="1800" spc="-1" strike="noStrike">
              <a:solidFill>
                <a:schemeClr val="dk1"/>
              </a:solidFill>
              <a:latin typeface="Poppins Light"/>
            </a:endParaRPr>
          </a:p>
        </p:txBody>
      </p:sp>
    </p:spTree>
  </p:cSld>
  <p:clrMap bg1="lt1" bg2="lt2" tx1="dk1" tx2="dk2" accent1="accent1" accent2="accent2" accent3="accent3" accent4="accent4" accent5="accent5" accent6="accent6" hlink="hlink" folHlink="folHlink"/>
  <p:sldLayoutIdLst>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93"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000000"/>
              </a:solidFill>
              <a:latin typeface="Arial"/>
            </a:endParaRPr>
          </a:p>
        </p:txBody>
      </p:sp>
      <p:sp>
        <p:nvSpPr>
          <p:cNvPr id="594" name="TextBox 7"/>
          <p:cNvSpPr/>
          <p:nvPr/>
        </p:nvSpPr>
        <p:spPr>
          <a:xfrm>
            <a:off x="9171000" y="2641680"/>
            <a:ext cx="2288880" cy="608760"/>
          </a:xfrm>
          <a:prstGeom prst="rect">
            <a:avLst/>
          </a:prstGeom>
          <a:noFill/>
          <a:ln w="0">
            <a:noFill/>
          </a:ln>
        </p:spPr>
        <p:style>
          <a:lnRef idx="0"/>
          <a:fillRef idx="0"/>
          <a:effectRef idx="0"/>
          <a:fontRef idx="minor"/>
        </p:style>
        <p:txBody>
          <a:bodyPr lIns="0" rIns="0" tIns="0" bIns="0" anchor="t">
            <a:spAutoFit/>
          </a:bodyPr>
          <a:p>
            <a:pPr defTabSz="914400">
              <a:lnSpc>
                <a:spcPct val="100000"/>
              </a:lnSpc>
              <a:spcAft>
                <a:spcPts val="1001"/>
              </a:spcAft>
              <a:tabLst>
                <a:tab algn="l" pos="0"/>
              </a:tabLst>
            </a:pPr>
            <a:r>
              <a:rPr b="0" lang="en-US" sz="800" spc="-1" strike="noStrike">
                <a:solidFill>
                  <a:srgbClr val="ffffff"/>
                </a:solidFill>
                <a:latin typeface="Poppins Light"/>
              </a:rPr>
              <a:t>© SUSE LLC. All Rights Reserved. SUSE and the SUSE logo are registered trademarks of SUSE LLC in the United States and other countries. All third-party trademarks are the property of their respective owners.</a:t>
            </a:r>
            <a:endParaRPr b="0" lang="en-US" sz="800" spc="-1" strike="noStrike">
              <a:solidFill>
                <a:srgbClr val="000000"/>
              </a:solidFill>
              <a:latin typeface="Arial"/>
            </a:endParaRPr>
          </a:p>
        </p:txBody>
      </p:sp>
      <p:sp>
        <p:nvSpPr>
          <p:cNvPr id="595" name="Rectangle 8"/>
          <p:cNvSpPr/>
          <p:nvPr/>
        </p:nvSpPr>
        <p:spPr>
          <a:xfrm>
            <a:off x="9191160" y="3623400"/>
            <a:ext cx="2352240" cy="370800"/>
          </a:xfrm>
          <a:prstGeom prst="rect">
            <a:avLst/>
          </a:prstGeom>
          <a:noFill/>
          <a:ln w="0">
            <a:noFill/>
          </a:ln>
        </p:spPr>
        <p:style>
          <a:lnRef idx="0"/>
          <a:fillRef idx="0"/>
          <a:effectRef idx="0"/>
          <a:fontRef idx="minor"/>
        </p:style>
        <p:txBody>
          <a:bodyPr lIns="0" rIns="0" tIns="0" bIns="0" anchor="t">
            <a:spAutoFit/>
          </a:bodyPr>
          <a:p>
            <a:pPr defTabSz="914400">
              <a:lnSpc>
                <a:spcPct val="100000"/>
              </a:lnSpc>
              <a:spcAft>
                <a:spcPts val="1001"/>
              </a:spcAft>
              <a:tabLst>
                <a:tab algn="l" pos="0"/>
              </a:tabLst>
            </a:pPr>
            <a:r>
              <a:rPr b="0" lang="en-US" sz="800" spc="-1" strike="noStrike">
                <a:solidFill>
                  <a:srgbClr val="ffffff"/>
                </a:solidFill>
                <a:latin typeface="Poppins Light"/>
              </a:rPr>
              <a:t>For more information, contact SUSE at:</a:t>
            </a:r>
            <a:endParaRPr b="0" lang="en-US" sz="800" spc="-1" strike="noStrike">
              <a:solidFill>
                <a:srgbClr val="000000"/>
              </a:solidFill>
              <a:latin typeface="Arial"/>
            </a:endParaRPr>
          </a:p>
          <a:p>
            <a:pPr defTabSz="914400">
              <a:lnSpc>
                <a:spcPct val="100000"/>
              </a:lnSpc>
              <a:spcAft>
                <a:spcPts val="1001"/>
              </a:spcAft>
              <a:tabLst>
                <a:tab algn="l" pos="0"/>
              </a:tabLst>
            </a:pPr>
            <a:r>
              <a:rPr b="0" lang="en-US" sz="800" spc="-1" strike="noStrike">
                <a:solidFill>
                  <a:srgbClr val="ffffff"/>
                </a:solidFill>
                <a:latin typeface="Poppins Light"/>
              </a:rPr>
              <a:t>+1 800 796 3700 (U.S./Canada)</a:t>
            </a:r>
            <a:endParaRPr b="0" lang="en-US" sz="800" spc="-1" strike="noStrike">
              <a:solidFill>
                <a:srgbClr val="000000"/>
              </a:solidFill>
              <a:latin typeface="Arial"/>
            </a:endParaRPr>
          </a:p>
        </p:txBody>
      </p:sp>
      <p:sp>
        <p:nvSpPr>
          <p:cNvPr id="596" name="Rectangle 9"/>
          <p:cNvSpPr/>
          <p:nvPr/>
        </p:nvSpPr>
        <p:spPr>
          <a:xfrm>
            <a:off x="9191160" y="4711680"/>
            <a:ext cx="1738080" cy="619560"/>
          </a:xfrm>
          <a:prstGeom prst="rect">
            <a:avLst/>
          </a:prstGeom>
          <a:noFill/>
          <a:ln w="0">
            <a:noFill/>
          </a:ln>
        </p:spPr>
        <p:style>
          <a:lnRef idx="0"/>
          <a:fillRef idx="0"/>
          <a:effectRef idx="0"/>
          <a:fontRef idx="minor"/>
        </p:style>
        <p:txBody>
          <a:bodyPr lIns="0" rIns="0" tIns="0" bIns="0" anchor="t">
            <a:spAutoFit/>
          </a:bodyPr>
          <a:p>
            <a:pPr defTabSz="914400">
              <a:lnSpc>
                <a:spcPct val="100000"/>
              </a:lnSpc>
              <a:spcAft>
                <a:spcPts val="1001"/>
              </a:spcAft>
              <a:tabLst>
                <a:tab algn="l" pos="0"/>
              </a:tabLst>
            </a:pPr>
            <a:r>
              <a:rPr b="0" lang="en-US" sz="800" spc="-1" strike="noStrike">
                <a:solidFill>
                  <a:srgbClr val="ffffff"/>
                </a:solidFill>
                <a:latin typeface="Poppins Light"/>
              </a:rPr>
              <a:t>Frankenstrasse 146</a:t>
            </a:r>
            <a:endParaRPr b="0" lang="en-US" sz="800" spc="-1" strike="noStrike">
              <a:solidFill>
                <a:srgbClr val="000000"/>
              </a:solidFill>
              <a:latin typeface="Arial"/>
            </a:endParaRPr>
          </a:p>
          <a:p>
            <a:pPr defTabSz="914400">
              <a:lnSpc>
                <a:spcPct val="100000"/>
              </a:lnSpc>
              <a:spcAft>
                <a:spcPts val="1001"/>
              </a:spcAft>
              <a:tabLst>
                <a:tab algn="l" pos="0"/>
              </a:tabLst>
            </a:pPr>
            <a:r>
              <a:rPr b="0" lang="en-US" sz="800" spc="-1" strike="noStrike">
                <a:solidFill>
                  <a:srgbClr val="ffffff"/>
                </a:solidFill>
                <a:latin typeface="Poppins Light"/>
              </a:rPr>
              <a:t>90461 Nürnberg</a:t>
            </a:r>
            <a:endParaRPr b="0" lang="en-US" sz="800" spc="-1" strike="noStrike">
              <a:solidFill>
                <a:srgbClr val="000000"/>
              </a:solidFill>
              <a:latin typeface="Arial"/>
            </a:endParaRPr>
          </a:p>
          <a:p>
            <a:pPr defTabSz="914400">
              <a:lnSpc>
                <a:spcPct val="100000"/>
              </a:lnSpc>
              <a:spcAft>
                <a:spcPts val="1001"/>
              </a:spcAft>
              <a:tabLst>
                <a:tab algn="l" pos="0"/>
              </a:tabLst>
            </a:pPr>
            <a:r>
              <a:rPr b="0" lang="en-US" sz="800" spc="-1" strike="noStrike">
                <a:solidFill>
                  <a:srgbClr val="ffffff"/>
                </a:solidFill>
                <a:latin typeface="Poppins Light"/>
              </a:rPr>
              <a:t>www.suse.com</a:t>
            </a:r>
            <a:endParaRPr b="0" lang="en-US" sz="800" spc="-1" strike="noStrike">
              <a:solidFill>
                <a:srgbClr val="000000"/>
              </a:solidFill>
              <a:latin typeface="Arial"/>
            </a:endParaRPr>
          </a:p>
        </p:txBody>
      </p:sp>
      <p:sp>
        <p:nvSpPr>
          <p:cNvPr id="597" name="Rectangle 10"/>
          <p:cNvSpPr/>
          <p:nvPr/>
        </p:nvSpPr>
        <p:spPr>
          <a:xfrm>
            <a:off x="752760" y="2818800"/>
            <a:ext cx="5313600" cy="1219680"/>
          </a:xfrm>
          <a:prstGeom prst="rect">
            <a:avLst/>
          </a:prstGeom>
          <a:noFill/>
          <a:ln w="0">
            <a:noFill/>
          </a:ln>
        </p:spPr>
        <p:style>
          <a:lnRef idx="0"/>
          <a:fillRef idx="0"/>
          <a:effectRef idx="0"/>
          <a:fontRef idx="minor"/>
        </p:style>
        <p:txBody>
          <a:bodyPr wrap="none" lIns="0" rIns="0" tIns="0" bIns="0" anchor="ctr">
            <a:spAutoFit/>
          </a:bodyPr>
          <a:p>
            <a:pPr defTabSz="914400">
              <a:lnSpc>
                <a:spcPct val="100000"/>
              </a:lnSpc>
            </a:pPr>
            <a:r>
              <a:rPr b="0" lang="en-US" sz="8000" spc="-1" strike="noStrike">
                <a:solidFill>
                  <a:schemeClr val="lt1"/>
                </a:solidFill>
                <a:latin typeface="Poppins Medium"/>
              </a:rPr>
              <a:t>Thank you</a:t>
            </a:r>
            <a:endParaRPr b="0" lang="en-US" sz="8000" spc="-1" strike="noStrike">
              <a:solidFill>
                <a:srgbClr val="000000"/>
              </a:solidFill>
              <a:latin typeface="Arial"/>
            </a:endParaRPr>
          </a:p>
        </p:txBody>
      </p:sp>
      <p:pic>
        <p:nvPicPr>
          <p:cNvPr id="598" name="Graphic 11" descr=""/>
          <p:cNvPicPr/>
          <p:nvPr/>
        </p:nvPicPr>
        <p:blipFill>
          <a:blip r:embed="rId3"/>
          <a:stretch/>
        </p:blipFill>
        <p:spPr>
          <a:xfrm>
            <a:off x="498960" y="525960"/>
            <a:ext cx="1906920" cy="632160"/>
          </a:xfrm>
          <a:prstGeom prst="rect">
            <a:avLst/>
          </a:prstGeom>
          <a:ln w="0">
            <a:noFill/>
          </a:ln>
        </p:spPr>
      </p:pic>
      <p:sp>
        <p:nvSpPr>
          <p:cNvPr id="5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Poppins Light"/>
              </a:rPr>
              <a:t>Click to edit the title text format</a:t>
            </a:r>
            <a:endParaRPr b="0" lang="en-US" sz="1800" spc="-1" strike="noStrike">
              <a:solidFill>
                <a:schemeClr val="dk1"/>
              </a:solidFill>
              <a:latin typeface="Poppins Light"/>
            </a:endParaRPr>
          </a:p>
        </p:txBody>
      </p:sp>
      <p:sp>
        <p:nvSpPr>
          <p:cNvPr id="60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110000"/>
              </a:lnSpc>
              <a:spcBef>
                <a:spcPts val="1417"/>
              </a:spcBef>
              <a:buClr>
                <a:srgbClr val="000000"/>
              </a:buClr>
              <a:buSzPct val="45000"/>
              <a:buFont typeface="Wingdings" charset="2"/>
              <a:buChar char=""/>
            </a:pPr>
            <a:r>
              <a:rPr b="0" lang="en-US" sz="1800" spc="-1" strike="noStrike">
                <a:solidFill>
                  <a:schemeClr val="lt1"/>
                </a:solidFill>
                <a:latin typeface="Poppins Light"/>
              </a:rPr>
              <a:t>Click to edit the outline text format</a:t>
            </a:r>
            <a:endParaRPr b="0" lang="en-US" sz="1800" spc="-1" strike="noStrike">
              <a:solidFill>
                <a:schemeClr val="lt1"/>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800" spc="-1" strike="noStrike">
                <a:solidFill>
                  <a:schemeClr val="lt1"/>
                </a:solidFill>
                <a:latin typeface="Poppins Light"/>
              </a:rPr>
              <a:t>Second Outline Level</a:t>
            </a:r>
            <a:endParaRPr b="0" lang="en-US" sz="1800" spc="-1" strike="noStrike">
              <a:solidFill>
                <a:schemeClr val="lt1"/>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800" spc="-1" strike="noStrike">
                <a:solidFill>
                  <a:schemeClr val="lt1"/>
                </a:solidFill>
                <a:latin typeface="Poppins Light"/>
              </a:rPr>
              <a:t>Third Outline Level</a:t>
            </a:r>
            <a:endParaRPr b="0" lang="en-US" sz="1800" spc="-1" strike="noStrike">
              <a:solidFill>
                <a:schemeClr val="lt1"/>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800" spc="-1" strike="noStrike">
                <a:solidFill>
                  <a:schemeClr val="lt1"/>
                </a:solidFill>
                <a:latin typeface="Poppins Light"/>
              </a:rPr>
              <a:t>Fourth Outline Level</a:t>
            </a:r>
            <a:endParaRPr b="0" lang="en-US" sz="1800" spc="-1" strike="noStrike">
              <a:solidFill>
                <a:schemeClr val="lt1"/>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2000" spc="-1" strike="noStrike">
                <a:solidFill>
                  <a:schemeClr val="lt1"/>
                </a:solidFill>
                <a:latin typeface="Poppins Light"/>
              </a:rPr>
              <a:t>Fifth Outline Level</a:t>
            </a:r>
            <a:endParaRPr b="0" lang="en-US" sz="2000" spc="-1" strike="noStrike">
              <a:solidFill>
                <a:schemeClr val="lt1"/>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2000" spc="-1" strike="noStrike">
                <a:solidFill>
                  <a:schemeClr val="lt1"/>
                </a:solidFill>
                <a:latin typeface="Poppins Light"/>
              </a:rPr>
              <a:t>Sixth Outline Level</a:t>
            </a:r>
            <a:endParaRPr b="0" lang="en-US" sz="2000" spc="-1" strike="noStrike">
              <a:solidFill>
                <a:schemeClr val="lt1"/>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2000" spc="-1" strike="noStrike">
                <a:solidFill>
                  <a:schemeClr val="lt1"/>
                </a:solidFill>
                <a:latin typeface="Poppins Light"/>
              </a:rPr>
              <a:t>Seventh Outline Level</a:t>
            </a:r>
            <a:endParaRPr b="0" lang="en-US" sz="2000" spc="-1" strike="noStrike">
              <a:solidFill>
                <a:schemeClr val="lt1"/>
              </a:solidFill>
              <a:latin typeface="Poppins Light"/>
            </a:endParaRPr>
          </a:p>
        </p:txBody>
      </p:sp>
    </p:spTree>
  </p:cSld>
  <p:clrMap bg1="lt1" bg2="lt2" tx1="dk1" tx2="dk2" accent1="accent1" accent2="accent2" accent3="accent3" accent4="accent4" accent5="accent5" accent6="accent6" hlink="hlink" folHlink="folHlink"/>
  <p:sldLayoutIdLst>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637"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674"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675" name="PlaceHolder 1"/>
          <p:cNvSpPr>
            <a:spLocks noGrp="1"/>
          </p:cNvSpPr>
          <p:nvPr>
            <p:ph type="body"/>
          </p:nvPr>
        </p:nvSpPr>
        <p:spPr>
          <a:xfrm>
            <a:off x="731880" y="1822320"/>
            <a:ext cx="9518400" cy="3977640"/>
          </a:xfrm>
          <a:prstGeom prst="rect">
            <a:avLst/>
          </a:prstGeom>
          <a:noFill/>
          <a:ln w="0">
            <a:noFill/>
          </a:ln>
        </p:spPr>
        <p:txBody>
          <a:bodyPr lIns="0" rIns="0" tIns="0" bIns="0" anchor="t">
            <a:noAutofit/>
          </a:bodyPr>
          <a:p>
            <a:pPr marL="343080" indent="-343080" defTabSz="914400">
              <a:lnSpc>
                <a:spcPct val="110000"/>
              </a:lnSpc>
              <a:spcBef>
                <a:spcPts val="1001"/>
              </a:spcBef>
              <a:spcAft>
                <a:spcPts val="1001"/>
              </a:spcAft>
              <a:buClr>
                <a:srgbClr val="30ba78"/>
              </a:buClr>
              <a:buFont typeface="Poppins Medium"/>
              <a:buAutoNum type="arabicPeriod"/>
            </a:pPr>
            <a:r>
              <a:rPr b="0" lang="en-AU" sz="1800" spc="-1" strike="noStrike">
                <a:solidFill>
                  <a:schemeClr val="lt1"/>
                </a:solidFill>
                <a:latin typeface="Poppins Light"/>
              </a:rPr>
              <a:t>Section title here</a:t>
            </a:r>
            <a:br>
              <a:rPr sz="1800"/>
            </a:br>
            <a:r>
              <a:rPr b="0" lang="en-AU" sz="1800" spc="-1" strike="noStrike">
                <a:solidFill>
                  <a:schemeClr val="lt1"/>
                </a:solidFill>
                <a:latin typeface="Poppins Light"/>
              </a:rPr>
              <a:t>Short description of content.</a:t>
            </a:r>
            <a:endParaRPr b="0" lang="en-US" sz="1800" spc="-1" strike="noStrike">
              <a:solidFill>
                <a:schemeClr val="lt1"/>
              </a:solidFill>
              <a:latin typeface="Poppins Light"/>
            </a:endParaRPr>
          </a:p>
          <a:p>
            <a:pPr marL="343080" indent="-343080" defTabSz="914400">
              <a:lnSpc>
                <a:spcPct val="110000"/>
              </a:lnSpc>
              <a:spcBef>
                <a:spcPts val="1001"/>
              </a:spcBef>
              <a:spcAft>
                <a:spcPts val="1001"/>
              </a:spcAft>
              <a:buClr>
                <a:srgbClr val="192072"/>
              </a:buClr>
              <a:buFont typeface="Poppins Medium"/>
              <a:buAutoNum type="arabicPeriod"/>
            </a:pPr>
            <a:r>
              <a:rPr b="0" lang="en-AU" sz="1800" spc="-1" strike="noStrike">
                <a:solidFill>
                  <a:schemeClr val="lt1"/>
                </a:solidFill>
                <a:latin typeface="Poppins Light"/>
              </a:rPr>
              <a:t>Section title here</a:t>
            </a:r>
            <a:br>
              <a:rPr sz="1800"/>
            </a:br>
            <a:r>
              <a:rPr b="0" lang="en-AU" sz="1800" spc="-1" strike="noStrike">
                <a:solidFill>
                  <a:schemeClr val="lt1"/>
                </a:solidFill>
                <a:latin typeface="Poppins Light"/>
              </a:rPr>
              <a:t>Short description of content.</a:t>
            </a:r>
            <a:endParaRPr b="0" lang="en-US" sz="1800" spc="-1" strike="noStrike">
              <a:solidFill>
                <a:schemeClr val="lt1"/>
              </a:solidFill>
              <a:latin typeface="Poppins Light"/>
            </a:endParaRPr>
          </a:p>
          <a:p>
            <a:pPr marL="343080" indent="-343080" defTabSz="914400">
              <a:lnSpc>
                <a:spcPct val="110000"/>
              </a:lnSpc>
              <a:spcBef>
                <a:spcPts val="1001"/>
              </a:spcBef>
              <a:spcAft>
                <a:spcPts val="1001"/>
              </a:spcAft>
              <a:buClr>
                <a:srgbClr val="192072"/>
              </a:buClr>
              <a:buFont typeface="Poppins Medium"/>
              <a:buAutoNum type="arabicPeriod"/>
            </a:pPr>
            <a:r>
              <a:rPr b="0" lang="en-AU" sz="1800" spc="-1" strike="noStrike">
                <a:solidFill>
                  <a:schemeClr val="lt1"/>
                </a:solidFill>
                <a:latin typeface="Poppins Light"/>
              </a:rPr>
              <a:t>Section title here</a:t>
            </a:r>
            <a:br>
              <a:rPr sz="1800"/>
            </a:br>
            <a:r>
              <a:rPr b="0" lang="en-AU" sz="1800" spc="-1" strike="noStrike">
                <a:solidFill>
                  <a:schemeClr val="lt1"/>
                </a:solidFill>
                <a:latin typeface="Poppins Light"/>
              </a:rPr>
              <a:t>Short description of content.</a:t>
            </a:r>
            <a:endParaRPr b="0" lang="en-US" sz="1800" spc="-1" strike="noStrike">
              <a:solidFill>
                <a:schemeClr val="lt1"/>
              </a:solidFill>
              <a:latin typeface="Poppins Light"/>
            </a:endParaRPr>
          </a:p>
          <a:p>
            <a:pPr marL="343080" indent="-343080" defTabSz="914400">
              <a:lnSpc>
                <a:spcPct val="110000"/>
              </a:lnSpc>
              <a:spcBef>
                <a:spcPts val="1001"/>
              </a:spcBef>
              <a:spcAft>
                <a:spcPts val="1001"/>
              </a:spcAft>
              <a:buClr>
                <a:srgbClr val="192072"/>
              </a:buClr>
              <a:buFont typeface="Poppins Medium"/>
              <a:buAutoNum type="arabicPeriod"/>
            </a:pPr>
            <a:r>
              <a:rPr b="0" lang="en-AU" sz="1800" spc="-1" strike="noStrike">
                <a:solidFill>
                  <a:schemeClr val="lt1"/>
                </a:solidFill>
                <a:latin typeface="Poppins Light"/>
              </a:rPr>
              <a:t>Section title here</a:t>
            </a:r>
            <a:br>
              <a:rPr sz="1800"/>
            </a:br>
            <a:r>
              <a:rPr b="0" lang="en-AU" sz="1800" spc="-1" strike="noStrike">
                <a:solidFill>
                  <a:schemeClr val="lt1"/>
                </a:solidFill>
                <a:latin typeface="Poppins Light"/>
              </a:rPr>
              <a:t>Short description of content.</a:t>
            </a:r>
            <a:endParaRPr b="0" lang="en-US" sz="1800" spc="-1" strike="noStrike">
              <a:solidFill>
                <a:schemeClr val="lt1"/>
              </a:solidFill>
              <a:latin typeface="Poppins Light"/>
            </a:endParaRPr>
          </a:p>
        </p:txBody>
      </p:sp>
      <p:pic>
        <p:nvPicPr>
          <p:cNvPr id="676" name="Picture 3" descr=""/>
          <p:cNvPicPr/>
          <p:nvPr/>
        </p:nvPicPr>
        <p:blipFill>
          <a:blip r:embed="rId2"/>
          <a:stretch/>
        </p:blipFill>
        <p:spPr>
          <a:xfrm flipH="1" rot="10800000">
            <a:off x="6480" y="0"/>
            <a:ext cx="12188520" cy="851040"/>
          </a:xfrm>
          <a:prstGeom prst="rect">
            <a:avLst/>
          </a:prstGeom>
          <a:ln w="0">
            <a:noFill/>
          </a:ln>
        </p:spPr>
      </p:pic>
      <p:sp>
        <p:nvSpPr>
          <p:cNvPr id="677" name="PlaceHolder 2"/>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This is an agenda slide</a:t>
            </a:r>
            <a:endParaRPr b="0" lang="en-US" sz="3200" spc="-1" strike="noStrike">
              <a:solidFill>
                <a:schemeClr val="dk1"/>
              </a:solidFill>
              <a:latin typeface="Poppins Light"/>
            </a:endParaRPr>
          </a:p>
        </p:txBody>
      </p:sp>
      <p:sp>
        <p:nvSpPr>
          <p:cNvPr id="678" name="PlaceHolder 3"/>
          <p:cNvSpPr>
            <a:spLocks noGrp="1"/>
          </p:cNvSpPr>
          <p:nvPr>
            <p:ph type="sldNum" idx="8"/>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00110F0A-47EA-4759-9787-5C97A2B54871}"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679" name="Picture 13" descr="Icon&#10;&#10;Description automatically generated with medium confidence"/>
          <p:cNvPicPr/>
          <p:nvPr/>
        </p:nvPicPr>
        <p:blipFill>
          <a:blip r:embed="rId3"/>
          <a:stretch/>
        </p:blipFill>
        <p:spPr>
          <a:xfrm>
            <a:off x="609480" y="6285960"/>
            <a:ext cx="456840" cy="2581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716"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pic>
        <p:nvPicPr>
          <p:cNvPr id="717" name="Picture 2" descr=""/>
          <p:cNvPicPr/>
          <p:nvPr/>
        </p:nvPicPr>
        <p:blipFill>
          <a:blip r:embed="rId2"/>
          <a:stretch/>
        </p:blipFill>
        <p:spPr>
          <a:xfrm flipH="1" rot="10800000">
            <a:off x="6480" y="0"/>
            <a:ext cx="12188520" cy="851040"/>
          </a:xfrm>
          <a:prstGeom prst="rect">
            <a:avLst/>
          </a:prstGeom>
          <a:ln w="0">
            <a:noFill/>
          </a:ln>
        </p:spPr>
      </p:pic>
      <p:sp>
        <p:nvSpPr>
          <p:cNvPr id="718" name="PlaceHolder 1"/>
          <p:cNvSpPr>
            <a:spLocks noGrp="1"/>
          </p:cNvSpPr>
          <p:nvPr>
            <p:ph type="body"/>
          </p:nvPr>
        </p:nvSpPr>
        <p:spPr>
          <a:xfrm>
            <a:off x="731880" y="1898640"/>
            <a:ext cx="10984680" cy="312948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Edit Master text styles</a:t>
            </a:r>
            <a:endParaRPr b="0" lang="en-US" sz="1800" spc="-1" strike="noStrike">
              <a:solidFill>
                <a:schemeClr val="lt1"/>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lt1"/>
                </a:solidFill>
                <a:latin typeface="Poppins Light"/>
              </a:rPr>
              <a:t>Second level</a:t>
            </a:r>
            <a:endParaRPr b="0" lang="en-US" sz="1800" spc="-1" strike="noStrike">
              <a:solidFill>
                <a:schemeClr val="lt1"/>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lt1"/>
                </a:solidFill>
                <a:latin typeface="Poppins Light"/>
              </a:rPr>
              <a:t>Third level</a:t>
            </a:r>
            <a:endParaRPr b="0" lang="en-US" sz="1800" spc="-1" strike="noStrike">
              <a:solidFill>
                <a:schemeClr val="lt1"/>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lt1"/>
                </a:solidFill>
                <a:latin typeface="Poppins Light"/>
              </a:rPr>
              <a:t>Fourth level</a:t>
            </a:r>
            <a:endParaRPr b="0" lang="en-US" sz="1800" spc="-1" strike="noStrike">
              <a:solidFill>
                <a:schemeClr val="lt1"/>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lt1"/>
                </a:solidFill>
                <a:latin typeface="Poppins Light"/>
              </a:rPr>
              <a:t>Fifth level</a:t>
            </a:r>
            <a:endParaRPr b="0" lang="en-US" sz="1800" spc="-1" strike="noStrike">
              <a:solidFill>
                <a:schemeClr val="lt1"/>
              </a:solidFill>
              <a:latin typeface="Poppins Light"/>
            </a:endParaRPr>
          </a:p>
        </p:txBody>
      </p:sp>
      <p:sp>
        <p:nvSpPr>
          <p:cNvPr id="719" name="PlaceHolder 2"/>
          <p:cNvSpPr>
            <a:spLocks noGrp="1"/>
          </p:cNvSpPr>
          <p:nvPr>
            <p:ph type="body"/>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lt1"/>
              </a:solidFill>
              <a:latin typeface="Poppins Light"/>
            </a:endParaRPr>
          </a:p>
        </p:txBody>
      </p:sp>
      <p:sp>
        <p:nvSpPr>
          <p:cNvPr id="720" name="PlaceHolder 3"/>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This is a headline</a:t>
            </a:r>
            <a:endParaRPr b="0" lang="en-US" sz="3200" spc="-1" strike="noStrike">
              <a:solidFill>
                <a:schemeClr val="dk1"/>
              </a:solidFill>
              <a:latin typeface="Poppins Light"/>
            </a:endParaRPr>
          </a:p>
        </p:txBody>
      </p:sp>
      <p:sp>
        <p:nvSpPr>
          <p:cNvPr id="721" name="PlaceHolder 4"/>
          <p:cNvSpPr>
            <a:spLocks noGrp="1"/>
          </p:cNvSpPr>
          <p:nvPr>
            <p:ph type="sldNum" idx="9"/>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72B4314D-27ED-4FD4-AAD1-B0D302E08BD7}"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722" name="Picture 8" descr="Icon&#10;&#10;Description automatically generated with medium confidence"/>
          <p:cNvPicPr/>
          <p:nvPr/>
        </p:nvPicPr>
        <p:blipFill>
          <a:blip r:embed="rId3"/>
          <a:stretch/>
        </p:blipFill>
        <p:spPr>
          <a:xfrm>
            <a:off x="609480" y="6285960"/>
            <a:ext cx="456840" cy="2581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759"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pic>
        <p:nvPicPr>
          <p:cNvPr id="760" name="Picture 10" descr=""/>
          <p:cNvPicPr/>
          <p:nvPr/>
        </p:nvPicPr>
        <p:blipFill>
          <a:blip r:embed="rId2"/>
          <a:stretch/>
        </p:blipFill>
        <p:spPr>
          <a:xfrm flipH="1" rot="10800000">
            <a:off x="6480" y="0"/>
            <a:ext cx="12188520" cy="851040"/>
          </a:xfrm>
          <a:prstGeom prst="rect">
            <a:avLst/>
          </a:prstGeom>
          <a:ln w="0">
            <a:noFill/>
          </a:ln>
        </p:spPr>
      </p:pic>
      <p:sp>
        <p:nvSpPr>
          <p:cNvPr id="761" name="PlaceHolder 1"/>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This is a headline</a:t>
            </a:r>
            <a:endParaRPr b="0" lang="en-US" sz="3200" spc="-1" strike="noStrike">
              <a:solidFill>
                <a:schemeClr val="dk1"/>
              </a:solidFill>
              <a:latin typeface="Poppins Light"/>
            </a:endParaRPr>
          </a:p>
        </p:txBody>
      </p:sp>
      <p:sp>
        <p:nvSpPr>
          <p:cNvPr id="762" name="PlaceHolder 2"/>
          <p:cNvSpPr>
            <a:spLocks noGrp="1"/>
          </p:cNvSpPr>
          <p:nvPr>
            <p:ph type="sldNum" idx="10"/>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C534F505-99EB-4FF0-A871-E1BA89EB14D9}"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763" name="Picture 8" descr="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764"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110000"/>
              </a:lnSpc>
              <a:spcBef>
                <a:spcPts val="1417"/>
              </a:spcBef>
              <a:buClr>
                <a:srgbClr val="ffffff"/>
              </a:buClr>
              <a:buSzPct val="45000"/>
              <a:buFont typeface="Wingdings" charset="2"/>
              <a:buChar char=""/>
            </a:pPr>
            <a:r>
              <a:rPr b="0" lang="en-US" sz="1800" spc="-1" strike="noStrike">
                <a:solidFill>
                  <a:schemeClr val="lt1"/>
                </a:solidFill>
                <a:latin typeface="Poppins Light"/>
              </a:rPr>
              <a:t>Click to edit the outline text format</a:t>
            </a:r>
            <a:endParaRPr b="0" lang="en-US" sz="18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800" spc="-1" strike="noStrike">
                <a:solidFill>
                  <a:schemeClr val="lt1"/>
                </a:solidFill>
                <a:latin typeface="Poppins Light"/>
              </a:rPr>
              <a:t>Second Outline Level</a:t>
            </a:r>
            <a:endParaRPr b="0" lang="en-US" sz="18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800" spc="-1" strike="noStrike">
                <a:solidFill>
                  <a:schemeClr val="lt1"/>
                </a:solidFill>
                <a:latin typeface="Poppins Light"/>
              </a:rPr>
              <a:t>Third Outline Level</a:t>
            </a:r>
            <a:endParaRPr b="0" lang="en-US" sz="18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800" spc="-1" strike="noStrike">
                <a:solidFill>
                  <a:schemeClr val="lt1"/>
                </a:solidFill>
                <a:latin typeface="Poppins Light"/>
              </a:rPr>
              <a:t>Fourth Outline Level</a:t>
            </a:r>
            <a:endParaRPr b="0" lang="en-US" sz="18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2000" spc="-1" strike="noStrike">
                <a:solidFill>
                  <a:schemeClr val="lt1"/>
                </a:solidFill>
                <a:latin typeface="Poppins Light"/>
              </a:rPr>
              <a:t>Fifth Outline Level</a:t>
            </a:r>
            <a:endParaRPr b="0" lang="en-US" sz="20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2000" spc="-1" strike="noStrike">
                <a:solidFill>
                  <a:schemeClr val="lt1"/>
                </a:solidFill>
                <a:latin typeface="Poppins Light"/>
              </a:rPr>
              <a:t>Sixth Outline Level</a:t>
            </a:r>
            <a:endParaRPr b="0" lang="en-US" sz="20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2000" spc="-1" strike="noStrike">
                <a:solidFill>
                  <a:schemeClr val="lt1"/>
                </a:solidFill>
                <a:latin typeface="Poppins Light"/>
              </a:rPr>
              <a:t>Seventh Outline Level</a:t>
            </a:r>
            <a:endParaRPr b="0" lang="en-US" sz="2000" spc="-1" strike="noStrike">
              <a:solidFill>
                <a:schemeClr val="lt1"/>
              </a:solidFill>
              <a:latin typeface="Poppins Light"/>
            </a:endParaRPr>
          </a:p>
        </p:txBody>
      </p:sp>
    </p:spTree>
  </p:cSld>
  <p:clrMap bg1="lt1" bg2="lt2" tx1="dk1" tx2="dk2" accent1="accent1" accent2="accent2" accent3="accent3" accent4="accent4" accent5="accent5" accent6="accent6" hlink="hlink" folHlink="folHlink"/>
  <p:sldLayoutIdLst>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801"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802" name="PlaceHolder 1"/>
          <p:cNvSpPr>
            <a:spLocks noGrp="1"/>
          </p:cNvSpPr>
          <p:nvPr>
            <p:ph type="body"/>
          </p:nvPr>
        </p:nvSpPr>
        <p:spPr>
          <a:xfrm>
            <a:off x="748080" y="-1089000"/>
            <a:ext cx="347436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lt1"/>
                </a:solidFill>
                <a:latin typeface="Poppins Medium"/>
              </a:rPr>
              <a:t>This is a multi line heading.</a:t>
            </a:r>
            <a:endParaRPr b="0" lang="en-US" sz="3200" spc="-1" strike="noStrike">
              <a:solidFill>
                <a:schemeClr val="lt1"/>
              </a:solidFill>
              <a:latin typeface="Poppins Light"/>
            </a:endParaRPr>
          </a:p>
        </p:txBody>
      </p:sp>
      <p:sp>
        <p:nvSpPr>
          <p:cNvPr id="803" name="PlaceHolder 2"/>
          <p:cNvSpPr>
            <a:spLocks noGrp="1"/>
          </p:cNvSpPr>
          <p:nvPr>
            <p:ph type="body"/>
          </p:nvPr>
        </p:nvSpPr>
        <p:spPr>
          <a:xfrm>
            <a:off x="748080" y="3242520"/>
            <a:ext cx="3474360" cy="397764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2000" spc="-1" strike="noStrike">
                <a:solidFill>
                  <a:schemeClr val="lt1"/>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lt1"/>
              </a:solidFill>
              <a:latin typeface="Poppins Light"/>
            </a:endParaRPr>
          </a:p>
        </p:txBody>
      </p:sp>
      <p:sp>
        <p:nvSpPr>
          <p:cNvPr id="804" name="PlaceHolder 3"/>
          <p:cNvSpPr>
            <a:spLocks noGrp="1"/>
          </p:cNvSpPr>
          <p:nvPr>
            <p:ph type="sldNum" idx="11"/>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2A1915C8-FFD1-4D9F-A183-E909BCC43BAA}"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805" name="Picture 8" descr="Icon&#10;&#10;Description automatically generated with medium confidence"/>
          <p:cNvPicPr/>
          <p:nvPr/>
        </p:nvPicPr>
        <p:blipFill>
          <a:blip r:embed="rId2"/>
          <a:stretch/>
        </p:blipFill>
        <p:spPr>
          <a:xfrm>
            <a:off x="609480" y="6285960"/>
            <a:ext cx="456840" cy="258120"/>
          </a:xfrm>
          <a:prstGeom prst="rect">
            <a:avLst/>
          </a:prstGeom>
          <a:ln w="0">
            <a:noFill/>
          </a:ln>
        </p:spPr>
      </p:pic>
      <p:pic>
        <p:nvPicPr>
          <p:cNvPr id="806" name="Picture 1" descr=""/>
          <p:cNvPicPr/>
          <p:nvPr/>
        </p:nvPicPr>
        <p:blipFill>
          <a:blip r:embed="rId3"/>
          <a:stretch/>
        </p:blipFill>
        <p:spPr>
          <a:xfrm flipH="1" rot="10800000">
            <a:off x="6480" y="0"/>
            <a:ext cx="12188520" cy="85104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843"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844" name="PlaceHolder 1"/>
          <p:cNvSpPr>
            <a:spLocks noGrp="1"/>
          </p:cNvSpPr>
          <p:nvPr>
            <p:ph type="body"/>
          </p:nvPr>
        </p:nvSpPr>
        <p:spPr>
          <a:xfrm>
            <a:off x="5556240" y="0"/>
            <a:ext cx="6635520" cy="6857640"/>
          </a:xfrm>
          <a:prstGeom prst="rect">
            <a:avLst/>
          </a:prstGeom>
          <a:solidFill>
            <a:schemeClr val="lt2"/>
          </a:solidFill>
          <a:ln w="0">
            <a:noFill/>
          </a:ln>
        </p:spPr>
        <p:txBody>
          <a:bodyPr lIns="90000" rIns="90000" tIns="45000" bIns="1404000" anchor="ctr">
            <a:noAutofit/>
          </a:bodyPr>
          <a:p>
            <a:pPr indent="0" algn="ctr" defTabSz="914400">
              <a:lnSpc>
                <a:spcPct val="100000"/>
              </a:lnSpc>
              <a:buNone/>
              <a:tabLst>
                <a:tab algn="l" pos="0"/>
              </a:tabLst>
            </a:pPr>
            <a:r>
              <a:rPr b="0" lang="en-AU" sz="1800" spc="-1" strike="noStrike">
                <a:solidFill>
                  <a:schemeClr val="dk2"/>
                </a:solidFill>
                <a:latin typeface="Poppins"/>
              </a:rPr>
              <a:t>Insert Image</a:t>
            </a:r>
            <a:endParaRPr b="0" lang="en-US" sz="1800" spc="-1" strike="noStrike">
              <a:solidFill>
                <a:schemeClr val="lt1"/>
              </a:solidFill>
              <a:latin typeface="Poppins Light"/>
            </a:endParaRPr>
          </a:p>
        </p:txBody>
      </p:sp>
      <p:sp>
        <p:nvSpPr>
          <p:cNvPr id="845" name="PlaceHolder 2"/>
          <p:cNvSpPr>
            <a:spLocks noGrp="1"/>
          </p:cNvSpPr>
          <p:nvPr>
            <p:ph type="body"/>
          </p:nvPr>
        </p:nvSpPr>
        <p:spPr>
          <a:xfrm>
            <a:off x="748080" y="-1089000"/>
            <a:ext cx="347436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lt1"/>
                </a:solidFill>
                <a:latin typeface="Poppins Medium"/>
              </a:rPr>
              <a:t>This is a multi line heading.</a:t>
            </a:r>
            <a:endParaRPr b="0" lang="en-US" sz="3200" spc="-1" strike="noStrike">
              <a:solidFill>
                <a:schemeClr val="lt1"/>
              </a:solidFill>
              <a:latin typeface="Poppins Light"/>
            </a:endParaRPr>
          </a:p>
        </p:txBody>
      </p:sp>
      <p:sp>
        <p:nvSpPr>
          <p:cNvPr id="846" name="PlaceHolder 3"/>
          <p:cNvSpPr>
            <a:spLocks noGrp="1"/>
          </p:cNvSpPr>
          <p:nvPr>
            <p:ph type="body"/>
          </p:nvPr>
        </p:nvSpPr>
        <p:spPr>
          <a:xfrm>
            <a:off x="748080" y="3242520"/>
            <a:ext cx="3474360" cy="397764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2000" spc="-1" strike="noStrike">
                <a:solidFill>
                  <a:schemeClr val="lt1"/>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lt1"/>
              </a:solidFill>
              <a:latin typeface="Poppins Light"/>
            </a:endParaRPr>
          </a:p>
        </p:txBody>
      </p:sp>
      <p:sp>
        <p:nvSpPr>
          <p:cNvPr id="847" name="PlaceHolder 4"/>
          <p:cNvSpPr>
            <a:spLocks noGrp="1"/>
          </p:cNvSpPr>
          <p:nvPr>
            <p:ph type="sldNum" idx="12"/>
          </p:nvPr>
        </p:nvSpPr>
        <p:spPr>
          <a:xfrm>
            <a:off x="502920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55616342-2D04-4BD4-B508-17914952A7B9}"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848" name="Picture 8" descr="Icon&#10;&#10;Description automatically generated with medium confidence"/>
          <p:cNvPicPr/>
          <p:nvPr/>
        </p:nvPicPr>
        <p:blipFill>
          <a:blip r:embed="rId2"/>
          <a:stretch/>
        </p:blipFill>
        <p:spPr>
          <a:xfrm>
            <a:off x="609480" y="6285960"/>
            <a:ext cx="456840" cy="258120"/>
          </a:xfrm>
          <a:prstGeom prst="rect">
            <a:avLst/>
          </a:prstGeom>
          <a:ln w="0">
            <a:noFill/>
          </a:ln>
        </p:spPr>
      </p:pic>
      <p:pic>
        <p:nvPicPr>
          <p:cNvPr id="849" name="Picture 1" descr=""/>
          <p:cNvPicPr/>
          <p:nvPr/>
        </p:nvPicPr>
        <p:blipFill>
          <a:blip r:embed="rId3"/>
          <a:stretch/>
        </p:blipFill>
        <p:spPr>
          <a:xfrm flipH="1" rot="10800000">
            <a:off x="6480" y="0"/>
            <a:ext cx="5549400" cy="85104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43"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pic>
        <p:nvPicPr>
          <p:cNvPr id="44" name="Picture 1" descr=""/>
          <p:cNvPicPr/>
          <p:nvPr/>
        </p:nvPicPr>
        <p:blipFill>
          <a:blip r:embed="rId2"/>
          <a:stretch/>
        </p:blipFill>
        <p:spPr>
          <a:xfrm flipH="1" rot="10800000">
            <a:off x="6480" y="0"/>
            <a:ext cx="12188520" cy="851040"/>
          </a:xfrm>
          <a:prstGeom prst="rect">
            <a:avLst/>
          </a:prstGeom>
          <a:ln w="0">
            <a:noFill/>
          </a:ln>
        </p:spPr>
      </p:pic>
      <p:sp>
        <p:nvSpPr>
          <p:cNvPr id="45" name="PlaceHolder 1"/>
          <p:cNvSpPr>
            <a:spLocks noGrp="1"/>
          </p:cNvSpPr>
          <p:nvPr>
            <p:ph type="body"/>
          </p:nvPr>
        </p:nvSpPr>
        <p:spPr>
          <a:xfrm>
            <a:off x="731880" y="2502000"/>
            <a:ext cx="25747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Edit Master text styles</a:t>
            </a:r>
            <a:endParaRPr b="0" lang="en-US" sz="1800" spc="-1" strike="noStrike">
              <a:solidFill>
                <a:schemeClr val="lt1"/>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lt1"/>
                </a:solidFill>
                <a:latin typeface="Poppins Light"/>
              </a:rPr>
              <a:t>Second level</a:t>
            </a:r>
            <a:endParaRPr b="0" lang="en-US" sz="1800" spc="-1" strike="noStrike">
              <a:solidFill>
                <a:schemeClr val="lt1"/>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lt1"/>
                </a:solidFill>
                <a:latin typeface="Poppins Light"/>
              </a:rPr>
              <a:t>Third level</a:t>
            </a:r>
            <a:endParaRPr b="0" lang="en-US" sz="1800" spc="-1" strike="noStrike">
              <a:solidFill>
                <a:schemeClr val="lt1"/>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lt1"/>
                </a:solidFill>
                <a:latin typeface="Poppins Light"/>
              </a:rPr>
              <a:t>Fourth level</a:t>
            </a:r>
            <a:endParaRPr b="0" lang="en-US" sz="1800" spc="-1" strike="noStrike">
              <a:solidFill>
                <a:schemeClr val="lt1"/>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lt1"/>
                </a:solidFill>
                <a:latin typeface="Poppins Light"/>
              </a:rPr>
              <a:t>Fifth level</a:t>
            </a:r>
            <a:endParaRPr b="0" lang="en-US" sz="1800" spc="-1" strike="noStrike">
              <a:solidFill>
                <a:schemeClr val="lt1"/>
              </a:solidFill>
              <a:latin typeface="Poppins Light"/>
            </a:endParaRPr>
          </a:p>
        </p:txBody>
      </p:sp>
      <p:sp>
        <p:nvSpPr>
          <p:cNvPr id="46" name="PlaceHolder 2"/>
          <p:cNvSpPr>
            <a:spLocks noGrp="1"/>
          </p:cNvSpPr>
          <p:nvPr>
            <p:ph type="body"/>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lt1"/>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lt1"/>
              </a:solidFill>
              <a:latin typeface="Poppins Light"/>
            </a:endParaRPr>
          </a:p>
        </p:txBody>
      </p:sp>
      <p:sp>
        <p:nvSpPr>
          <p:cNvPr id="47" name="PlaceHolder 3"/>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This is a headline</a:t>
            </a:r>
            <a:endParaRPr b="0" lang="en-US" sz="3200" spc="-1" strike="noStrike">
              <a:solidFill>
                <a:schemeClr val="dk1"/>
              </a:solidFill>
              <a:latin typeface="Poppins Light"/>
            </a:endParaRPr>
          </a:p>
        </p:txBody>
      </p:sp>
      <p:sp>
        <p:nvSpPr>
          <p:cNvPr id="48" name="PlaceHolder 4"/>
          <p:cNvSpPr>
            <a:spLocks noGrp="1"/>
          </p:cNvSpPr>
          <p:nvPr>
            <p:ph type="body"/>
          </p:nvPr>
        </p:nvSpPr>
        <p:spPr>
          <a:xfrm>
            <a:off x="3465000" y="2502000"/>
            <a:ext cx="25747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Edit Master text styles</a:t>
            </a:r>
            <a:endParaRPr b="0" lang="en-US" sz="1800" spc="-1" strike="noStrike">
              <a:solidFill>
                <a:schemeClr val="lt1"/>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lt1"/>
                </a:solidFill>
                <a:latin typeface="Poppins Light"/>
              </a:rPr>
              <a:t>Second level</a:t>
            </a:r>
            <a:endParaRPr b="0" lang="en-US" sz="1800" spc="-1" strike="noStrike">
              <a:solidFill>
                <a:schemeClr val="lt1"/>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lt1"/>
                </a:solidFill>
                <a:latin typeface="Poppins Light"/>
              </a:rPr>
              <a:t>Third level</a:t>
            </a:r>
            <a:endParaRPr b="0" lang="en-US" sz="1800" spc="-1" strike="noStrike">
              <a:solidFill>
                <a:schemeClr val="lt1"/>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lt1"/>
                </a:solidFill>
                <a:latin typeface="Poppins Light"/>
              </a:rPr>
              <a:t>Fourth level</a:t>
            </a:r>
            <a:endParaRPr b="0" lang="en-US" sz="1800" spc="-1" strike="noStrike">
              <a:solidFill>
                <a:schemeClr val="lt1"/>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lt1"/>
                </a:solidFill>
                <a:latin typeface="Poppins Light"/>
              </a:rPr>
              <a:t>Fifth level</a:t>
            </a:r>
            <a:endParaRPr b="0" lang="en-US" sz="1800" spc="-1" strike="noStrike">
              <a:solidFill>
                <a:schemeClr val="lt1"/>
              </a:solidFill>
              <a:latin typeface="Poppins Light"/>
            </a:endParaRPr>
          </a:p>
        </p:txBody>
      </p:sp>
      <p:sp>
        <p:nvSpPr>
          <p:cNvPr id="49" name="PlaceHolder 5"/>
          <p:cNvSpPr>
            <a:spLocks noGrp="1"/>
          </p:cNvSpPr>
          <p:nvPr>
            <p:ph type="body"/>
          </p:nvPr>
        </p:nvSpPr>
        <p:spPr>
          <a:xfrm>
            <a:off x="6172200" y="2502000"/>
            <a:ext cx="25747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Edit Master text styles</a:t>
            </a:r>
            <a:endParaRPr b="0" lang="en-US" sz="1800" spc="-1" strike="noStrike">
              <a:solidFill>
                <a:schemeClr val="lt1"/>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lt1"/>
                </a:solidFill>
                <a:latin typeface="Poppins Light"/>
              </a:rPr>
              <a:t>Second level</a:t>
            </a:r>
            <a:endParaRPr b="0" lang="en-US" sz="1800" spc="-1" strike="noStrike">
              <a:solidFill>
                <a:schemeClr val="lt1"/>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lt1"/>
                </a:solidFill>
                <a:latin typeface="Poppins Light"/>
              </a:rPr>
              <a:t>Third level</a:t>
            </a:r>
            <a:endParaRPr b="0" lang="en-US" sz="1800" spc="-1" strike="noStrike">
              <a:solidFill>
                <a:schemeClr val="lt1"/>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lt1"/>
                </a:solidFill>
                <a:latin typeface="Poppins Light"/>
              </a:rPr>
              <a:t>Fourth level</a:t>
            </a:r>
            <a:endParaRPr b="0" lang="en-US" sz="1800" spc="-1" strike="noStrike">
              <a:solidFill>
                <a:schemeClr val="lt1"/>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lt1"/>
                </a:solidFill>
                <a:latin typeface="Poppins Light"/>
              </a:rPr>
              <a:t>Fifth level</a:t>
            </a:r>
            <a:endParaRPr b="0" lang="en-US" sz="1800" spc="-1" strike="noStrike">
              <a:solidFill>
                <a:schemeClr val="lt1"/>
              </a:solidFill>
              <a:latin typeface="Poppins Light"/>
            </a:endParaRPr>
          </a:p>
        </p:txBody>
      </p:sp>
      <p:sp>
        <p:nvSpPr>
          <p:cNvPr id="50" name="PlaceHolder 6"/>
          <p:cNvSpPr>
            <a:spLocks noGrp="1"/>
          </p:cNvSpPr>
          <p:nvPr>
            <p:ph type="body"/>
          </p:nvPr>
        </p:nvSpPr>
        <p:spPr>
          <a:xfrm>
            <a:off x="8905320" y="2502000"/>
            <a:ext cx="25747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Edit Master text styles</a:t>
            </a:r>
            <a:endParaRPr b="0" lang="en-US" sz="1800" spc="-1" strike="noStrike">
              <a:solidFill>
                <a:schemeClr val="lt1"/>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lt1"/>
                </a:solidFill>
                <a:latin typeface="Poppins Light"/>
              </a:rPr>
              <a:t>Second level</a:t>
            </a:r>
            <a:endParaRPr b="0" lang="en-US" sz="1800" spc="-1" strike="noStrike">
              <a:solidFill>
                <a:schemeClr val="lt1"/>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lt1"/>
                </a:solidFill>
                <a:latin typeface="Poppins Light"/>
              </a:rPr>
              <a:t>Third level</a:t>
            </a:r>
            <a:endParaRPr b="0" lang="en-US" sz="1800" spc="-1" strike="noStrike">
              <a:solidFill>
                <a:schemeClr val="lt1"/>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lt1"/>
                </a:solidFill>
                <a:latin typeface="Poppins Light"/>
              </a:rPr>
              <a:t>Fourth level</a:t>
            </a:r>
            <a:endParaRPr b="0" lang="en-US" sz="1800" spc="-1" strike="noStrike">
              <a:solidFill>
                <a:schemeClr val="lt1"/>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lt1"/>
                </a:solidFill>
                <a:latin typeface="Poppins Light"/>
              </a:rPr>
              <a:t>Fifth level</a:t>
            </a:r>
            <a:endParaRPr b="0" lang="en-US" sz="1800" spc="-1" strike="noStrike">
              <a:solidFill>
                <a:schemeClr val="lt1"/>
              </a:solidFill>
              <a:latin typeface="Poppins Light"/>
            </a:endParaRPr>
          </a:p>
        </p:txBody>
      </p:sp>
      <p:sp>
        <p:nvSpPr>
          <p:cNvPr id="51" name="PlaceHolder 7"/>
          <p:cNvSpPr>
            <a:spLocks noGrp="1"/>
          </p:cNvSpPr>
          <p:nvPr>
            <p:ph type="sldNum" idx="1"/>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3E57AF70-6F80-4B9A-A48F-5FA0013BEB08}"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52" name="Picture 11" descr="Icon&#10;&#10;Description automatically generated with medium confidence"/>
          <p:cNvPicPr/>
          <p:nvPr/>
        </p:nvPicPr>
        <p:blipFill>
          <a:blip r:embed="rId3"/>
          <a:stretch/>
        </p:blipFill>
        <p:spPr>
          <a:xfrm>
            <a:off x="609480" y="6285960"/>
            <a:ext cx="456840" cy="2581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886"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887" name="PlaceHolder 1"/>
          <p:cNvSpPr>
            <a:spLocks noGrp="1"/>
          </p:cNvSpPr>
          <p:nvPr>
            <p:ph type="body"/>
          </p:nvPr>
        </p:nvSpPr>
        <p:spPr>
          <a:xfrm>
            <a:off x="731880" y="2529000"/>
            <a:ext cx="529236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Edit Master text styles</a:t>
            </a:r>
            <a:endParaRPr b="0" lang="en-US" sz="1800" spc="-1" strike="noStrike">
              <a:solidFill>
                <a:schemeClr val="lt1"/>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lt1"/>
                </a:solidFill>
                <a:latin typeface="Poppins Light"/>
              </a:rPr>
              <a:t>Second level</a:t>
            </a:r>
            <a:endParaRPr b="0" lang="en-US" sz="1800" spc="-1" strike="noStrike">
              <a:solidFill>
                <a:schemeClr val="lt1"/>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lt1"/>
                </a:solidFill>
                <a:latin typeface="Poppins Light"/>
              </a:rPr>
              <a:t>Third level</a:t>
            </a:r>
            <a:endParaRPr b="0" lang="en-US" sz="1800" spc="-1" strike="noStrike">
              <a:solidFill>
                <a:schemeClr val="lt1"/>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lt1"/>
                </a:solidFill>
                <a:latin typeface="Poppins Light"/>
              </a:rPr>
              <a:t>Fourth level</a:t>
            </a:r>
            <a:endParaRPr b="0" lang="en-US" sz="1800" spc="-1" strike="noStrike">
              <a:solidFill>
                <a:schemeClr val="lt1"/>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lt1"/>
                </a:solidFill>
                <a:latin typeface="Poppins Light"/>
              </a:rPr>
              <a:t>Fifth level</a:t>
            </a:r>
            <a:endParaRPr b="0" lang="en-US" sz="1800" spc="-1" strike="noStrike">
              <a:solidFill>
                <a:schemeClr val="lt1"/>
              </a:solidFill>
              <a:latin typeface="Poppins Light"/>
            </a:endParaRPr>
          </a:p>
        </p:txBody>
      </p:sp>
      <p:sp>
        <p:nvSpPr>
          <p:cNvPr id="888" name="PlaceHolder 2"/>
          <p:cNvSpPr>
            <a:spLocks noGrp="1"/>
          </p:cNvSpPr>
          <p:nvPr>
            <p:ph type="body"/>
          </p:nvPr>
        </p:nvSpPr>
        <p:spPr>
          <a:xfrm>
            <a:off x="6167520" y="2529000"/>
            <a:ext cx="529236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Edit Master text styles</a:t>
            </a:r>
            <a:endParaRPr b="0" lang="en-US" sz="1800" spc="-1" strike="noStrike">
              <a:solidFill>
                <a:schemeClr val="lt1"/>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lt1"/>
                </a:solidFill>
                <a:latin typeface="Poppins Light"/>
              </a:rPr>
              <a:t>Second level</a:t>
            </a:r>
            <a:endParaRPr b="0" lang="en-US" sz="1800" spc="-1" strike="noStrike">
              <a:solidFill>
                <a:schemeClr val="lt1"/>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lt1"/>
                </a:solidFill>
                <a:latin typeface="Poppins Light"/>
              </a:rPr>
              <a:t>Third level</a:t>
            </a:r>
            <a:endParaRPr b="0" lang="en-US" sz="1800" spc="-1" strike="noStrike">
              <a:solidFill>
                <a:schemeClr val="lt1"/>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lt1"/>
                </a:solidFill>
                <a:latin typeface="Poppins Light"/>
              </a:rPr>
              <a:t>Fourth level</a:t>
            </a:r>
            <a:endParaRPr b="0" lang="en-US" sz="1800" spc="-1" strike="noStrike">
              <a:solidFill>
                <a:schemeClr val="lt1"/>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lt1"/>
                </a:solidFill>
                <a:latin typeface="Poppins Light"/>
              </a:rPr>
              <a:t>Fifth level</a:t>
            </a:r>
            <a:endParaRPr b="0" lang="en-US" sz="1800" spc="-1" strike="noStrike">
              <a:solidFill>
                <a:schemeClr val="lt1"/>
              </a:solidFill>
              <a:latin typeface="Poppins Light"/>
            </a:endParaRPr>
          </a:p>
        </p:txBody>
      </p:sp>
      <p:sp>
        <p:nvSpPr>
          <p:cNvPr id="889" name="PlaceHolder 3"/>
          <p:cNvSpPr>
            <a:spLocks noGrp="1"/>
          </p:cNvSpPr>
          <p:nvPr>
            <p:ph type="body"/>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lt1"/>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lt1"/>
              </a:solidFill>
              <a:latin typeface="Poppins Light"/>
            </a:endParaRPr>
          </a:p>
        </p:txBody>
      </p:sp>
      <p:pic>
        <p:nvPicPr>
          <p:cNvPr id="890" name="Picture 1" descr=""/>
          <p:cNvPicPr/>
          <p:nvPr/>
        </p:nvPicPr>
        <p:blipFill>
          <a:blip r:embed="rId2"/>
          <a:stretch/>
        </p:blipFill>
        <p:spPr>
          <a:xfrm flipH="1" rot="10800000">
            <a:off x="6480" y="0"/>
            <a:ext cx="12188520" cy="851040"/>
          </a:xfrm>
          <a:prstGeom prst="rect">
            <a:avLst/>
          </a:prstGeom>
          <a:ln w="0">
            <a:noFill/>
          </a:ln>
        </p:spPr>
      </p:pic>
      <p:sp>
        <p:nvSpPr>
          <p:cNvPr id="891" name="PlaceHolder 4"/>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This is a headline</a:t>
            </a:r>
            <a:endParaRPr b="0" lang="en-US" sz="3200" spc="-1" strike="noStrike">
              <a:solidFill>
                <a:schemeClr val="dk1"/>
              </a:solidFill>
              <a:latin typeface="Poppins Light"/>
            </a:endParaRPr>
          </a:p>
        </p:txBody>
      </p:sp>
      <p:sp>
        <p:nvSpPr>
          <p:cNvPr id="892" name="PlaceHolder 5"/>
          <p:cNvSpPr>
            <a:spLocks noGrp="1"/>
          </p:cNvSpPr>
          <p:nvPr>
            <p:ph type="sldNum" idx="13"/>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95D1E66C-9113-4DBE-A3CF-AAA50DA98E5A}"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893" name="Picture 8" descr="Icon&#10;&#10;Description automatically generated with medium confidence"/>
          <p:cNvPicPr/>
          <p:nvPr/>
        </p:nvPicPr>
        <p:blipFill>
          <a:blip r:embed="rId3"/>
          <a:stretch/>
        </p:blipFill>
        <p:spPr>
          <a:xfrm>
            <a:off x="609480" y="6285960"/>
            <a:ext cx="456840" cy="2581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930"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931" name="PlaceHolder 1"/>
          <p:cNvSpPr>
            <a:spLocks noGrp="1"/>
          </p:cNvSpPr>
          <p:nvPr>
            <p:ph type="body"/>
          </p:nvPr>
        </p:nvSpPr>
        <p:spPr>
          <a:xfrm>
            <a:off x="719640" y="2500200"/>
            <a:ext cx="3480120" cy="3311640"/>
          </a:xfrm>
          <a:prstGeom prst="rect">
            <a:avLst/>
          </a:prstGeom>
          <a:solidFill>
            <a:schemeClr val="dk2">
              <a:lumMod val="90000"/>
              <a:lumOff val="10000"/>
            </a:schemeClr>
          </a:solidFill>
          <a:ln w="0">
            <a:noFill/>
          </a:ln>
        </p:spPr>
        <p:txBody>
          <a:bodyPr lIns="90000" rIns="90000" tIns="45000" bIns="972000" anchor="ctr">
            <a:noAutofit/>
          </a:bodyPr>
          <a:p>
            <a:pPr marL="432000" indent="-324000">
              <a:lnSpc>
                <a:spcPct val="110000"/>
              </a:lnSpc>
              <a:spcBef>
                <a:spcPts val="1417"/>
              </a:spcBef>
              <a:buClr>
                <a:srgbClr val="ffffff"/>
              </a:buClr>
              <a:buSzPct val="45000"/>
              <a:buFont typeface="Wingdings" charset="2"/>
              <a:buChar char=""/>
            </a:pPr>
            <a:r>
              <a:rPr b="0" lang="en-US" sz="1600" spc="-1" strike="noStrike">
                <a:solidFill>
                  <a:schemeClr val="lt1"/>
                </a:solidFill>
                <a:latin typeface="Poppins Light"/>
              </a:rPr>
              <a:t>Click to edit the outline text format</a:t>
            </a:r>
            <a:endParaRPr b="0" lang="en-US" sz="16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600" spc="-1" strike="noStrike">
                <a:solidFill>
                  <a:schemeClr val="lt1"/>
                </a:solidFill>
                <a:latin typeface="Poppins Light"/>
              </a:rPr>
              <a:t>Second Outline Level</a:t>
            </a:r>
            <a:endParaRPr b="0" lang="en-US" sz="16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600" spc="-1" strike="noStrike">
                <a:solidFill>
                  <a:schemeClr val="lt1"/>
                </a:solidFill>
                <a:latin typeface="Poppins Light"/>
              </a:rPr>
              <a:t>Third Outline Level</a:t>
            </a:r>
            <a:endParaRPr b="0" lang="en-US" sz="16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600" spc="-1" strike="noStrike">
                <a:solidFill>
                  <a:schemeClr val="lt1"/>
                </a:solidFill>
                <a:latin typeface="Poppins Light"/>
              </a:rPr>
              <a:t>Fourth Outline Level</a:t>
            </a:r>
            <a:endParaRPr b="0" lang="en-US" sz="16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Fifth Outline Level</a:t>
            </a:r>
            <a:endParaRPr b="0" lang="en-US" sz="16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Sixth Outline Level</a:t>
            </a:r>
            <a:endParaRPr b="0" lang="en-US" sz="16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Seventh Outline Level</a:t>
            </a:r>
            <a:endParaRPr b="0" lang="en-US" sz="1600" spc="-1" strike="noStrike">
              <a:solidFill>
                <a:schemeClr val="lt1"/>
              </a:solidFill>
              <a:latin typeface="Poppins Light"/>
            </a:endParaRPr>
          </a:p>
        </p:txBody>
      </p:sp>
      <p:sp>
        <p:nvSpPr>
          <p:cNvPr id="932" name="PlaceHolder 2"/>
          <p:cNvSpPr>
            <a:spLocks noGrp="1"/>
          </p:cNvSpPr>
          <p:nvPr>
            <p:ph type="body"/>
          </p:nvPr>
        </p:nvSpPr>
        <p:spPr>
          <a:xfrm>
            <a:off x="4369320" y="2502000"/>
            <a:ext cx="34801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Edit Master text styles</a:t>
            </a:r>
            <a:endParaRPr b="0" lang="en-US" sz="1800" spc="-1" strike="noStrike">
              <a:solidFill>
                <a:schemeClr val="lt1"/>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lt1"/>
                </a:solidFill>
                <a:latin typeface="Poppins Light"/>
              </a:rPr>
              <a:t>Second level</a:t>
            </a:r>
            <a:endParaRPr b="0" lang="en-US" sz="1800" spc="-1" strike="noStrike">
              <a:solidFill>
                <a:schemeClr val="lt1"/>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lt1"/>
                </a:solidFill>
                <a:latin typeface="Poppins Light"/>
              </a:rPr>
              <a:t>Third level</a:t>
            </a:r>
            <a:endParaRPr b="0" lang="en-US" sz="1800" spc="-1" strike="noStrike">
              <a:solidFill>
                <a:schemeClr val="lt1"/>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lt1"/>
                </a:solidFill>
                <a:latin typeface="Poppins Light"/>
              </a:rPr>
              <a:t>Fourth level</a:t>
            </a:r>
            <a:endParaRPr b="0" lang="en-US" sz="1800" spc="-1" strike="noStrike">
              <a:solidFill>
                <a:schemeClr val="lt1"/>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lt1"/>
                </a:solidFill>
                <a:latin typeface="Poppins Light"/>
              </a:rPr>
              <a:t>Fifth level</a:t>
            </a:r>
            <a:endParaRPr b="0" lang="en-US" sz="1800" spc="-1" strike="noStrike">
              <a:solidFill>
                <a:schemeClr val="lt1"/>
              </a:solidFill>
              <a:latin typeface="Poppins Light"/>
            </a:endParaRPr>
          </a:p>
        </p:txBody>
      </p:sp>
      <p:sp>
        <p:nvSpPr>
          <p:cNvPr id="933" name="PlaceHolder 3"/>
          <p:cNvSpPr>
            <a:spLocks noGrp="1"/>
          </p:cNvSpPr>
          <p:nvPr>
            <p:ph type="body"/>
          </p:nvPr>
        </p:nvSpPr>
        <p:spPr>
          <a:xfrm>
            <a:off x="7979760" y="2502000"/>
            <a:ext cx="34801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Edit Master text styles</a:t>
            </a:r>
            <a:endParaRPr b="0" lang="en-US" sz="1800" spc="-1" strike="noStrike">
              <a:solidFill>
                <a:schemeClr val="lt1"/>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lt1"/>
                </a:solidFill>
                <a:latin typeface="Poppins Light"/>
              </a:rPr>
              <a:t>Second level</a:t>
            </a:r>
            <a:endParaRPr b="0" lang="en-US" sz="1800" spc="-1" strike="noStrike">
              <a:solidFill>
                <a:schemeClr val="lt1"/>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lt1"/>
                </a:solidFill>
                <a:latin typeface="Poppins Light"/>
              </a:rPr>
              <a:t>Third level</a:t>
            </a:r>
            <a:endParaRPr b="0" lang="en-US" sz="1800" spc="-1" strike="noStrike">
              <a:solidFill>
                <a:schemeClr val="lt1"/>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lt1"/>
                </a:solidFill>
                <a:latin typeface="Poppins Light"/>
              </a:rPr>
              <a:t>Fourth level</a:t>
            </a:r>
            <a:endParaRPr b="0" lang="en-US" sz="1800" spc="-1" strike="noStrike">
              <a:solidFill>
                <a:schemeClr val="lt1"/>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lt1"/>
                </a:solidFill>
                <a:latin typeface="Poppins Light"/>
              </a:rPr>
              <a:t>Fifth level</a:t>
            </a:r>
            <a:endParaRPr b="0" lang="en-US" sz="1800" spc="-1" strike="noStrike">
              <a:solidFill>
                <a:schemeClr val="lt1"/>
              </a:solidFill>
              <a:latin typeface="Poppins Light"/>
            </a:endParaRPr>
          </a:p>
        </p:txBody>
      </p:sp>
      <p:sp>
        <p:nvSpPr>
          <p:cNvPr id="934" name="PlaceHolder 4"/>
          <p:cNvSpPr>
            <a:spLocks noGrp="1"/>
          </p:cNvSpPr>
          <p:nvPr>
            <p:ph type="body"/>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lt1"/>
              </a:solidFill>
              <a:latin typeface="Poppins Light"/>
            </a:endParaRPr>
          </a:p>
        </p:txBody>
      </p:sp>
      <p:pic>
        <p:nvPicPr>
          <p:cNvPr id="935" name="Picture 4" descr=""/>
          <p:cNvPicPr/>
          <p:nvPr/>
        </p:nvPicPr>
        <p:blipFill>
          <a:blip r:embed="rId2"/>
          <a:stretch/>
        </p:blipFill>
        <p:spPr>
          <a:xfrm flipH="1" rot="10800000">
            <a:off x="6480" y="0"/>
            <a:ext cx="12188520" cy="851040"/>
          </a:xfrm>
          <a:prstGeom prst="rect">
            <a:avLst/>
          </a:prstGeom>
          <a:ln w="0">
            <a:noFill/>
          </a:ln>
        </p:spPr>
      </p:pic>
      <p:sp>
        <p:nvSpPr>
          <p:cNvPr id="936" name="PlaceHolder 5"/>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This is a headline</a:t>
            </a:r>
            <a:endParaRPr b="0" lang="en-US" sz="3200" spc="-1" strike="noStrike">
              <a:solidFill>
                <a:schemeClr val="dk1"/>
              </a:solidFill>
              <a:latin typeface="Poppins Light"/>
            </a:endParaRPr>
          </a:p>
        </p:txBody>
      </p:sp>
      <p:sp>
        <p:nvSpPr>
          <p:cNvPr id="937" name="PlaceHolder 6"/>
          <p:cNvSpPr>
            <a:spLocks noGrp="1"/>
          </p:cNvSpPr>
          <p:nvPr>
            <p:ph type="sldNum" idx="14"/>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17E032B8-C0A8-457C-B507-E6B0E04A5BB5}"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938" name="Picture 3" descr="Icon&#10;&#10;Description automatically generated with medium confidence"/>
          <p:cNvPicPr/>
          <p:nvPr/>
        </p:nvPicPr>
        <p:blipFill>
          <a:blip r:embed="rId3"/>
          <a:stretch/>
        </p:blipFill>
        <p:spPr>
          <a:xfrm>
            <a:off x="609480" y="6285960"/>
            <a:ext cx="456840" cy="2581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c322c"/>
        </a:solidFill>
      </p:bgPr>
    </p:bg>
    <p:spTree>
      <p:nvGrpSpPr>
        <p:cNvPr id="1" name=""/>
        <p:cNvGrpSpPr/>
        <p:nvPr/>
      </p:nvGrpSpPr>
      <p:grpSpPr>
        <a:xfrm>
          <a:off x="0" y="0"/>
          <a:ext cx="0" cy="0"/>
          <a:chOff x="0" y="0"/>
          <a:chExt cx="0" cy="0"/>
        </a:xfrm>
      </p:grpSpPr>
      <p:sp>
        <p:nvSpPr>
          <p:cNvPr id="975"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ffffff"/>
              </a:solidFill>
              <a:latin typeface="Arial"/>
            </a:endParaRPr>
          </a:p>
        </p:txBody>
      </p:sp>
      <p:sp>
        <p:nvSpPr>
          <p:cNvPr id="976" name="PlaceHolder 1"/>
          <p:cNvSpPr>
            <a:spLocks noGrp="1"/>
          </p:cNvSpPr>
          <p:nvPr>
            <p:ph type="body"/>
          </p:nvPr>
        </p:nvSpPr>
        <p:spPr>
          <a:xfrm>
            <a:off x="0" y="0"/>
            <a:ext cx="12191760" cy="6857640"/>
          </a:xfrm>
          <a:prstGeom prst="rect">
            <a:avLst/>
          </a:prstGeom>
          <a:solidFill>
            <a:srgbClr val="175d51"/>
          </a:solidFill>
          <a:ln w="0">
            <a:noFill/>
          </a:ln>
        </p:spPr>
        <p:txBody>
          <a:bodyPr lIns="90000" rIns="90000" tIns="45000" bIns="1260000" anchor="ctr">
            <a:noAutofit/>
          </a:bodyPr>
          <a:p>
            <a:pPr indent="0" algn="ctr" defTabSz="914400">
              <a:lnSpc>
                <a:spcPct val="100000"/>
              </a:lnSpc>
              <a:buNone/>
              <a:tabLst>
                <a:tab algn="l" pos="0"/>
              </a:tabLst>
            </a:pPr>
            <a:r>
              <a:rPr b="0" lang="en-AU" sz="1800" spc="-1" strike="noStrike">
                <a:solidFill>
                  <a:schemeClr val="lt1"/>
                </a:solidFill>
                <a:latin typeface="Poppins"/>
              </a:rPr>
              <a:t>Click to insert zoom picture</a:t>
            </a:r>
            <a:endParaRPr b="0" lang="en-US" sz="1800" spc="-1" strike="noStrike">
              <a:solidFill>
                <a:schemeClr val="dk2"/>
              </a:solidFill>
              <a:latin typeface="Poppins Light"/>
            </a:endParaRPr>
          </a:p>
        </p:txBody>
      </p:sp>
      <p:sp>
        <p:nvSpPr>
          <p:cNvPr id="977" name="PlaceHolder 2"/>
          <p:cNvSpPr>
            <a:spLocks noGrp="1"/>
          </p:cNvSpPr>
          <p:nvPr>
            <p:ph type="body"/>
          </p:nvPr>
        </p:nvSpPr>
        <p:spPr>
          <a:xfrm>
            <a:off x="731880" y="1676880"/>
            <a:ext cx="4695480" cy="3977640"/>
          </a:xfrm>
          <a:prstGeom prst="rect">
            <a:avLst/>
          </a:prstGeom>
          <a:noFill/>
          <a:ln w="0">
            <a:noFill/>
          </a:ln>
        </p:spPr>
        <p:txBody>
          <a:bodyPr lIns="0" rIns="0" tIns="0" bIns="0" anchor="t">
            <a:noAutofit/>
          </a:bodyPr>
          <a:p>
            <a:pPr indent="0" defTabSz="914400">
              <a:lnSpc>
                <a:spcPct val="110000"/>
              </a:lnSpc>
              <a:spcBef>
                <a:spcPts val="1001"/>
              </a:spcBef>
              <a:buNone/>
              <a:tabLst>
                <a:tab algn="l" pos="0"/>
              </a:tabLst>
            </a:pPr>
            <a:r>
              <a:rPr b="0" lang="en-AU" sz="1000" spc="148" strike="noStrike" cap="all">
                <a:solidFill>
                  <a:srgbClr val="30ba77"/>
                </a:solidFill>
                <a:latin typeface="Poppins SemiBold"/>
              </a:rPr>
              <a:t>00 MONTH 2022</a:t>
            </a:r>
            <a:endParaRPr b="0" lang="en-US" sz="1000" spc="-1" strike="noStrike">
              <a:solidFill>
                <a:schemeClr val="dk2"/>
              </a:solidFill>
              <a:latin typeface="Poppins Light"/>
            </a:endParaRPr>
          </a:p>
        </p:txBody>
      </p:sp>
      <p:pic>
        <p:nvPicPr>
          <p:cNvPr id="978" name="Graphic 6" descr=""/>
          <p:cNvPicPr/>
          <p:nvPr/>
        </p:nvPicPr>
        <p:blipFill>
          <a:blip r:embed="rId2"/>
          <a:stretch/>
        </p:blipFill>
        <p:spPr>
          <a:xfrm>
            <a:off x="498960" y="525960"/>
            <a:ext cx="1906920" cy="632160"/>
          </a:xfrm>
          <a:prstGeom prst="rect">
            <a:avLst/>
          </a:prstGeom>
          <a:ln w="0">
            <a:noFill/>
          </a:ln>
        </p:spPr>
      </p:pic>
      <p:sp>
        <p:nvSpPr>
          <p:cNvPr id="979" name="PlaceHolder 3"/>
          <p:cNvSpPr>
            <a:spLocks noGrp="1"/>
          </p:cNvSpPr>
          <p:nvPr>
            <p:ph type="body"/>
          </p:nvPr>
        </p:nvSpPr>
        <p:spPr>
          <a:xfrm>
            <a:off x="731880" y="423360"/>
            <a:ext cx="5363640" cy="3977640"/>
          </a:xfrm>
          <a:prstGeom prst="rect">
            <a:avLst/>
          </a:prstGeom>
          <a:noFill/>
          <a:ln w="0">
            <a:noFill/>
          </a:ln>
        </p:spPr>
        <p:txBody>
          <a:bodyPr lIns="0" rIns="0" tIns="0" bIns="0" anchor="b">
            <a:noAutofit/>
          </a:bodyPr>
          <a:p>
            <a:pPr indent="0" defTabSz="914400">
              <a:lnSpc>
                <a:spcPct val="90000"/>
              </a:lnSpc>
              <a:spcBef>
                <a:spcPts val="1001"/>
              </a:spcBef>
              <a:buNone/>
              <a:tabLst>
                <a:tab algn="l" pos="0"/>
              </a:tabLst>
            </a:pPr>
            <a:r>
              <a:rPr b="0" lang="en-US" sz="4400" spc="-1" strike="noStrike">
                <a:solidFill>
                  <a:schemeClr val="lt1"/>
                </a:solidFill>
                <a:latin typeface="Poppins Medium"/>
              </a:rPr>
              <a:t>This is a multi line heading for the title.</a:t>
            </a:r>
            <a:endParaRPr b="0" lang="en-US" sz="4400" spc="-1" strike="noStrike">
              <a:solidFill>
                <a:schemeClr val="dk2"/>
              </a:solidFill>
              <a:latin typeface="Poppins Light"/>
            </a:endParaRPr>
          </a:p>
        </p:txBody>
      </p:sp>
      <p:sp>
        <p:nvSpPr>
          <p:cNvPr id="980" name="PlaceHolder 4"/>
          <p:cNvSpPr>
            <a:spLocks noGrp="1"/>
          </p:cNvSpPr>
          <p:nvPr>
            <p:ph type="body"/>
          </p:nvPr>
        </p:nvSpPr>
        <p:spPr>
          <a:xfrm>
            <a:off x="731880" y="4697280"/>
            <a:ext cx="3839760" cy="906840"/>
          </a:xfrm>
          <a:prstGeom prst="rect">
            <a:avLst/>
          </a:prstGeom>
          <a:noFill/>
          <a:ln w="0">
            <a:noFill/>
          </a:ln>
        </p:spPr>
        <p:txBody>
          <a:bodyPr lIns="0" rIns="0" tIns="0" bIns="0" anchor="t">
            <a:noAutofit/>
          </a:bodyPr>
          <a:p>
            <a:pPr indent="0" defTabSz="914400">
              <a:lnSpc>
                <a:spcPct val="110000"/>
              </a:lnSpc>
              <a:spcBef>
                <a:spcPts val="1001"/>
              </a:spcBef>
              <a:buNone/>
              <a:tabLst>
                <a:tab algn="l" pos="0"/>
              </a:tabLst>
            </a:pPr>
            <a:r>
              <a:rPr b="0" lang="en-US" sz="1800" spc="-1" strike="noStrike">
                <a:solidFill>
                  <a:schemeClr val="lt1"/>
                </a:solidFill>
                <a:latin typeface="Poppins Light"/>
              </a:rPr>
              <a:t>This is a subheading. Lorem ipsum dolor sit amet, consectetuer adipiscing elit.</a:t>
            </a:r>
            <a:endParaRPr b="0" lang="en-US" sz="1800" spc="-1" strike="noStrike">
              <a:solidFill>
                <a:schemeClr val="dk2"/>
              </a:solidFill>
              <a:latin typeface="Poppins Light"/>
            </a:endParaRPr>
          </a:p>
        </p:txBody>
      </p:sp>
    </p:spTree>
  </p:cSld>
  <p:clrMap bg1="lt1" bg2="lt2" tx1="dk1" tx2="dk2" accent1="accent1" accent2="accent2" accent3="accent3" accent4="accent4" accent5="accent5" accent6="accent6" hlink="hlink" folHlink="folHlink"/>
  <p:sldLayoutIdLst>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7"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018" name="Picture 7" descr=""/>
          <p:cNvPicPr/>
          <p:nvPr/>
        </p:nvPicPr>
        <p:blipFill>
          <a:blip r:embed="rId2"/>
          <a:stretch/>
        </p:blipFill>
        <p:spPr>
          <a:xfrm>
            <a:off x="0" y="-360"/>
            <a:ext cx="12188520" cy="851040"/>
          </a:xfrm>
          <a:prstGeom prst="rect">
            <a:avLst/>
          </a:prstGeom>
          <a:ln w="0">
            <a:noFill/>
          </a:ln>
        </p:spPr>
      </p:pic>
      <p:sp>
        <p:nvSpPr>
          <p:cNvPr id="1019" name="PlaceHolder 1"/>
          <p:cNvSpPr>
            <a:spLocks noGrp="1"/>
          </p:cNvSpPr>
          <p:nvPr>
            <p:ph type="body"/>
          </p:nvPr>
        </p:nvSpPr>
        <p:spPr>
          <a:xfrm>
            <a:off x="731880" y="2502000"/>
            <a:ext cx="25747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dk2"/>
                </a:solidFill>
                <a:latin typeface="Poppins Light"/>
              </a:rPr>
              <a:t>Edit Master text styles</a:t>
            </a:r>
            <a:endParaRPr b="0" lang="en-US" sz="1800" spc="-1" strike="noStrike">
              <a:solidFill>
                <a:schemeClr val="dk2"/>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dk2"/>
                </a:solidFill>
                <a:latin typeface="Poppins Light"/>
              </a:rPr>
              <a:t>Second level</a:t>
            </a:r>
            <a:endParaRPr b="0" lang="en-US" sz="1800" spc="-1" strike="noStrike">
              <a:solidFill>
                <a:schemeClr val="dk2"/>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dk2"/>
                </a:solidFill>
                <a:latin typeface="Poppins Light"/>
              </a:rPr>
              <a:t>Third level</a:t>
            </a:r>
            <a:endParaRPr b="0" lang="en-US" sz="1800" spc="-1" strike="noStrike">
              <a:solidFill>
                <a:schemeClr val="dk2"/>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dk2"/>
                </a:solidFill>
                <a:latin typeface="Poppins Light"/>
              </a:rPr>
              <a:t>Fourth level</a:t>
            </a:r>
            <a:endParaRPr b="0" lang="en-US" sz="1800" spc="-1" strike="noStrike">
              <a:solidFill>
                <a:schemeClr val="dk2"/>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dk2"/>
                </a:solidFill>
                <a:latin typeface="Poppins Light"/>
              </a:rPr>
              <a:t>Fifth level</a:t>
            </a:r>
            <a:endParaRPr b="0" lang="en-US" sz="1800" spc="-1" strike="noStrike">
              <a:solidFill>
                <a:schemeClr val="dk2"/>
              </a:solidFill>
              <a:latin typeface="Poppins Light"/>
            </a:endParaRPr>
          </a:p>
        </p:txBody>
      </p:sp>
      <p:sp>
        <p:nvSpPr>
          <p:cNvPr id="1020" name="PlaceHolder 2"/>
          <p:cNvSpPr>
            <a:spLocks noGrp="1"/>
          </p:cNvSpPr>
          <p:nvPr>
            <p:ph type="body"/>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dk2"/>
              </a:solidFill>
              <a:latin typeface="Poppins Light"/>
            </a:endParaRPr>
          </a:p>
        </p:txBody>
      </p:sp>
      <p:sp>
        <p:nvSpPr>
          <p:cNvPr id="1021" name="PlaceHolder 3"/>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dk2"/>
                </a:solidFill>
                <a:latin typeface="Poppins Medium"/>
              </a:rPr>
              <a:t>This is a headline</a:t>
            </a:r>
            <a:endParaRPr b="0" lang="en-US" sz="3200" spc="-1" strike="noStrike">
              <a:solidFill>
                <a:schemeClr val="dk1"/>
              </a:solidFill>
              <a:latin typeface="Poppins Light"/>
            </a:endParaRPr>
          </a:p>
        </p:txBody>
      </p:sp>
      <p:sp>
        <p:nvSpPr>
          <p:cNvPr id="1022" name="PlaceHolder 4"/>
          <p:cNvSpPr>
            <a:spLocks noGrp="1"/>
          </p:cNvSpPr>
          <p:nvPr>
            <p:ph type="body"/>
          </p:nvPr>
        </p:nvSpPr>
        <p:spPr>
          <a:xfrm>
            <a:off x="3465000" y="2502000"/>
            <a:ext cx="25747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dk2"/>
                </a:solidFill>
                <a:latin typeface="Poppins Light"/>
              </a:rPr>
              <a:t>Edit Master text styles</a:t>
            </a:r>
            <a:endParaRPr b="0" lang="en-US" sz="1800" spc="-1" strike="noStrike">
              <a:solidFill>
                <a:schemeClr val="dk2"/>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dk2"/>
                </a:solidFill>
                <a:latin typeface="Poppins Light"/>
              </a:rPr>
              <a:t>Second level</a:t>
            </a:r>
            <a:endParaRPr b="0" lang="en-US" sz="1800" spc="-1" strike="noStrike">
              <a:solidFill>
                <a:schemeClr val="dk2"/>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dk2"/>
                </a:solidFill>
                <a:latin typeface="Poppins Light"/>
              </a:rPr>
              <a:t>Third level</a:t>
            </a:r>
            <a:endParaRPr b="0" lang="en-US" sz="1800" spc="-1" strike="noStrike">
              <a:solidFill>
                <a:schemeClr val="dk2"/>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dk2"/>
                </a:solidFill>
                <a:latin typeface="Poppins Light"/>
              </a:rPr>
              <a:t>Fourth level</a:t>
            </a:r>
            <a:endParaRPr b="0" lang="en-US" sz="1800" spc="-1" strike="noStrike">
              <a:solidFill>
                <a:schemeClr val="dk2"/>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dk2"/>
                </a:solidFill>
                <a:latin typeface="Poppins Light"/>
              </a:rPr>
              <a:t>Fifth level</a:t>
            </a:r>
            <a:endParaRPr b="0" lang="en-US" sz="1800" spc="-1" strike="noStrike">
              <a:solidFill>
                <a:schemeClr val="dk2"/>
              </a:solidFill>
              <a:latin typeface="Poppins Light"/>
            </a:endParaRPr>
          </a:p>
        </p:txBody>
      </p:sp>
      <p:sp>
        <p:nvSpPr>
          <p:cNvPr id="1023" name="PlaceHolder 5"/>
          <p:cNvSpPr>
            <a:spLocks noGrp="1"/>
          </p:cNvSpPr>
          <p:nvPr>
            <p:ph type="body"/>
          </p:nvPr>
        </p:nvSpPr>
        <p:spPr>
          <a:xfrm>
            <a:off x="6172200" y="2502000"/>
            <a:ext cx="25747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dk2"/>
                </a:solidFill>
                <a:latin typeface="Poppins Light"/>
              </a:rPr>
              <a:t>Edit Master text styles</a:t>
            </a:r>
            <a:endParaRPr b="0" lang="en-US" sz="1800" spc="-1" strike="noStrike">
              <a:solidFill>
                <a:schemeClr val="dk2"/>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dk2"/>
                </a:solidFill>
                <a:latin typeface="Poppins Light"/>
              </a:rPr>
              <a:t>Second level</a:t>
            </a:r>
            <a:endParaRPr b="0" lang="en-US" sz="1800" spc="-1" strike="noStrike">
              <a:solidFill>
                <a:schemeClr val="dk2"/>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dk2"/>
                </a:solidFill>
                <a:latin typeface="Poppins Light"/>
              </a:rPr>
              <a:t>Third level</a:t>
            </a:r>
            <a:endParaRPr b="0" lang="en-US" sz="1800" spc="-1" strike="noStrike">
              <a:solidFill>
                <a:schemeClr val="dk2"/>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dk2"/>
                </a:solidFill>
                <a:latin typeface="Poppins Light"/>
              </a:rPr>
              <a:t>Fourth level</a:t>
            </a:r>
            <a:endParaRPr b="0" lang="en-US" sz="1800" spc="-1" strike="noStrike">
              <a:solidFill>
                <a:schemeClr val="dk2"/>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dk2"/>
                </a:solidFill>
                <a:latin typeface="Poppins Light"/>
              </a:rPr>
              <a:t>Fifth level</a:t>
            </a:r>
            <a:endParaRPr b="0" lang="en-US" sz="1800" spc="-1" strike="noStrike">
              <a:solidFill>
                <a:schemeClr val="dk2"/>
              </a:solidFill>
              <a:latin typeface="Poppins Light"/>
            </a:endParaRPr>
          </a:p>
        </p:txBody>
      </p:sp>
      <p:sp>
        <p:nvSpPr>
          <p:cNvPr id="1024" name="PlaceHolder 6"/>
          <p:cNvSpPr>
            <a:spLocks noGrp="1"/>
          </p:cNvSpPr>
          <p:nvPr>
            <p:ph type="body"/>
          </p:nvPr>
        </p:nvSpPr>
        <p:spPr>
          <a:xfrm>
            <a:off x="8905320" y="2502000"/>
            <a:ext cx="25747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dk2"/>
                </a:solidFill>
                <a:latin typeface="Poppins Light"/>
              </a:rPr>
              <a:t>Edit Master text styles</a:t>
            </a:r>
            <a:endParaRPr b="0" lang="en-US" sz="1800" spc="-1" strike="noStrike">
              <a:solidFill>
                <a:schemeClr val="dk2"/>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dk2"/>
                </a:solidFill>
                <a:latin typeface="Poppins Light"/>
              </a:rPr>
              <a:t>Second level</a:t>
            </a:r>
            <a:endParaRPr b="0" lang="en-US" sz="1800" spc="-1" strike="noStrike">
              <a:solidFill>
                <a:schemeClr val="dk2"/>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dk2"/>
                </a:solidFill>
                <a:latin typeface="Poppins Light"/>
              </a:rPr>
              <a:t>Third level</a:t>
            </a:r>
            <a:endParaRPr b="0" lang="en-US" sz="1800" spc="-1" strike="noStrike">
              <a:solidFill>
                <a:schemeClr val="dk2"/>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dk2"/>
                </a:solidFill>
                <a:latin typeface="Poppins Light"/>
              </a:rPr>
              <a:t>Fourth level</a:t>
            </a:r>
            <a:endParaRPr b="0" lang="en-US" sz="1800" spc="-1" strike="noStrike">
              <a:solidFill>
                <a:schemeClr val="dk2"/>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dk2"/>
                </a:solidFill>
                <a:latin typeface="Poppins Light"/>
              </a:rPr>
              <a:t>Fifth level</a:t>
            </a:r>
            <a:endParaRPr b="0" lang="en-US" sz="1800" spc="-1" strike="noStrike">
              <a:solidFill>
                <a:schemeClr val="dk2"/>
              </a:solidFill>
              <a:latin typeface="Poppins Light"/>
            </a:endParaRPr>
          </a:p>
        </p:txBody>
      </p:sp>
      <p:pic>
        <p:nvPicPr>
          <p:cNvPr id="1025" name="Picture 10"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026" name="PlaceHolder 7"/>
          <p:cNvSpPr>
            <a:spLocks noGrp="1"/>
          </p:cNvSpPr>
          <p:nvPr>
            <p:ph type="sldNum" idx="15"/>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5003F38E-3E2D-4879-AD84-3DEFDB72A486}"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63"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064" name="Picture 4" descr=""/>
          <p:cNvPicPr/>
          <p:nvPr/>
        </p:nvPicPr>
        <p:blipFill>
          <a:blip r:embed="rId2"/>
          <a:stretch/>
        </p:blipFill>
        <p:spPr>
          <a:xfrm>
            <a:off x="6480" y="6840"/>
            <a:ext cx="12188520" cy="373680"/>
          </a:xfrm>
          <a:prstGeom prst="rect">
            <a:avLst/>
          </a:prstGeom>
          <a:ln w="0">
            <a:noFill/>
          </a:ln>
        </p:spPr>
      </p:pic>
      <p:pic>
        <p:nvPicPr>
          <p:cNvPr id="1065" name="Picture 5"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066" name="PlaceHolder 1"/>
          <p:cNvSpPr>
            <a:spLocks noGrp="1"/>
          </p:cNvSpPr>
          <p:nvPr>
            <p:ph type="sldNum" idx="16"/>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EC65CCC6-0FB0-4587-9433-AB9EB8024E41}"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3"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104" name="Picture 1" descr=""/>
          <p:cNvPicPr/>
          <p:nvPr/>
        </p:nvPicPr>
        <p:blipFill>
          <a:blip r:embed="rId2"/>
          <a:stretch/>
        </p:blipFill>
        <p:spPr>
          <a:xfrm>
            <a:off x="0" y="-360"/>
            <a:ext cx="12188520" cy="851040"/>
          </a:xfrm>
          <a:prstGeom prst="rect">
            <a:avLst/>
          </a:prstGeom>
          <a:ln w="0">
            <a:noFill/>
          </a:ln>
        </p:spPr>
      </p:pic>
      <p:sp>
        <p:nvSpPr>
          <p:cNvPr id="1105" name="PlaceHolder 1"/>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dk2"/>
                </a:solidFill>
                <a:latin typeface="Poppins Medium"/>
              </a:rPr>
              <a:t>This is a headline</a:t>
            </a:r>
            <a:endParaRPr b="0" lang="en-US" sz="3200" spc="-1" strike="noStrike">
              <a:solidFill>
                <a:schemeClr val="dk1"/>
              </a:solidFill>
              <a:latin typeface="Poppins Light"/>
            </a:endParaRPr>
          </a:p>
        </p:txBody>
      </p:sp>
      <p:pic>
        <p:nvPicPr>
          <p:cNvPr id="1106" name="Picture 8"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107" name="PlaceHolder 2"/>
          <p:cNvSpPr>
            <a:spLocks noGrp="1"/>
          </p:cNvSpPr>
          <p:nvPr>
            <p:ph type="sldNum" idx="17"/>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C655106F-BC94-47D3-875A-192DF3F38D04}"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
        <p:nvSpPr>
          <p:cNvPr id="1108" name="Rectangle 7"/>
          <p:cNvSpPr/>
          <p:nvPr/>
        </p:nvSpPr>
        <p:spPr>
          <a:xfrm>
            <a:off x="731880" y="3918960"/>
            <a:ext cx="2284200" cy="220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109" name="PlaceHolder 3"/>
          <p:cNvSpPr>
            <a:spLocks noGrp="1"/>
          </p:cNvSpPr>
          <p:nvPr>
            <p:ph type="body"/>
          </p:nvPr>
        </p:nvSpPr>
        <p:spPr>
          <a:xfrm>
            <a:off x="731880" y="1299600"/>
            <a:ext cx="2284200" cy="2619360"/>
          </a:xfrm>
          <a:prstGeom prst="rect">
            <a:avLst/>
          </a:prstGeom>
          <a:solidFill>
            <a:schemeClr val="lt2"/>
          </a:solidFill>
          <a:ln w="0">
            <a:noFill/>
          </a:ln>
        </p:spPr>
        <p:txBody>
          <a:bodyPr lIns="90000" rIns="90000" tIns="45000" bIns="1008000" anchor="ctr">
            <a:noAutofit/>
          </a:bodyPr>
          <a:p>
            <a:pPr marL="432000" indent="-324000">
              <a:lnSpc>
                <a:spcPct val="110000"/>
              </a:lnSpc>
              <a:spcBef>
                <a:spcPts val="1417"/>
              </a:spcBef>
              <a:buClr>
                <a:srgbClr val="000000"/>
              </a:buClr>
              <a:buSzPct val="45000"/>
              <a:buFont typeface="Wingdings" charset="2"/>
              <a:buChar char=""/>
            </a:pPr>
            <a:r>
              <a:rPr b="0" lang="en-US" sz="1600" spc="-1" strike="noStrike">
                <a:solidFill>
                  <a:schemeClr val="dk2"/>
                </a:solidFill>
                <a:latin typeface="Poppins Light"/>
              </a:rPr>
              <a:t>Click to edit the outline text format</a:t>
            </a:r>
            <a:endParaRPr b="0" lang="en-US" sz="16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600" spc="-1" strike="noStrike">
                <a:solidFill>
                  <a:schemeClr val="dk2"/>
                </a:solidFill>
                <a:latin typeface="Poppins Light"/>
              </a:rPr>
              <a:t>Second Outline Level</a:t>
            </a:r>
            <a:endParaRPr b="0" lang="en-US" sz="16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600" spc="-1" strike="noStrike">
                <a:solidFill>
                  <a:schemeClr val="dk2"/>
                </a:solidFill>
                <a:latin typeface="Poppins Light"/>
              </a:rPr>
              <a:t>Third Outline Level</a:t>
            </a:r>
            <a:endParaRPr b="0" lang="en-US" sz="16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600" spc="-1" strike="noStrike">
                <a:solidFill>
                  <a:schemeClr val="dk2"/>
                </a:solidFill>
                <a:latin typeface="Poppins Light"/>
              </a:rPr>
              <a:t>Fourth Outline Level</a:t>
            </a:r>
            <a:endParaRPr b="0" lang="en-US" sz="16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Fifth Outline Level</a:t>
            </a:r>
            <a:endParaRPr b="0" lang="en-US" sz="16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Sixth Outline Level</a:t>
            </a:r>
            <a:endParaRPr b="0" lang="en-US" sz="16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Seventh Outline Level</a:t>
            </a:r>
            <a:endParaRPr b="0" lang="en-US" sz="1600" spc="-1" strike="noStrike">
              <a:solidFill>
                <a:schemeClr val="dk2"/>
              </a:solidFill>
              <a:latin typeface="Poppins Light"/>
            </a:endParaRPr>
          </a:p>
        </p:txBody>
      </p:sp>
      <p:sp>
        <p:nvSpPr>
          <p:cNvPr id="1110" name="PlaceHolder 4"/>
          <p:cNvSpPr>
            <a:spLocks noGrp="1"/>
          </p:cNvSpPr>
          <p:nvPr>
            <p:ph type="body"/>
          </p:nvPr>
        </p:nvSpPr>
        <p:spPr>
          <a:xfrm>
            <a:off x="861120" y="4102200"/>
            <a:ext cx="203040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600" spc="-1" strike="noStrike">
                <a:solidFill>
                  <a:schemeClr val="lt1"/>
                </a:solidFill>
                <a:latin typeface="Poppins Medium"/>
              </a:rPr>
              <a:t>First name </a:t>
            </a:r>
            <a:br>
              <a:rPr sz="1600"/>
            </a:br>
            <a:r>
              <a:rPr b="0" lang="en-US" sz="1600" spc="-1" strike="noStrike">
                <a:solidFill>
                  <a:schemeClr val="lt1"/>
                </a:solidFill>
                <a:latin typeface="Poppins Medium"/>
              </a:rPr>
              <a:t>Last Name</a:t>
            </a:r>
            <a:endParaRPr b="0" lang="en-US" sz="1600" spc="-1" strike="noStrike">
              <a:solidFill>
                <a:schemeClr val="dk2"/>
              </a:solidFill>
              <a:latin typeface="Poppins Light"/>
            </a:endParaRPr>
          </a:p>
        </p:txBody>
      </p:sp>
      <p:sp>
        <p:nvSpPr>
          <p:cNvPr id="1111" name="PlaceHolder 5"/>
          <p:cNvSpPr>
            <a:spLocks noGrp="1"/>
          </p:cNvSpPr>
          <p:nvPr>
            <p:ph type="body"/>
          </p:nvPr>
        </p:nvSpPr>
        <p:spPr>
          <a:xfrm>
            <a:off x="861120" y="494784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112" name="PlaceHolder 6"/>
          <p:cNvSpPr>
            <a:spLocks noGrp="1"/>
          </p:cNvSpPr>
          <p:nvPr>
            <p:ph type="body"/>
          </p:nvPr>
        </p:nvSpPr>
        <p:spPr>
          <a:xfrm>
            <a:off x="861120" y="517608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113" name="Rectangle 30"/>
          <p:cNvSpPr/>
          <p:nvPr/>
        </p:nvSpPr>
        <p:spPr>
          <a:xfrm>
            <a:off x="3143160" y="3918960"/>
            <a:ext cx="2284200" cy="2209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114" name="PlaceHolder 7"/>
          <p:cNvSpPr>
            <a:spLocks noGrp="1"/>
          </p:cNvSpPr>
          <p:nvPr>
            <p:ph type="body"/>
          </p:nvPr>
        </p:nvSpPr>
        <p:spPr>
          <a:xfrm>
            <a:off x="3143160" y="1299600"/>
            <a:ext cx="2284200" cy="2619360"/>
          </a:xfrm>
          <a:prstGeom prst="rect">
            <a:avLst/>
          </a:prstGeom>
          <a:solidFill>
            <a:schemeClr val="lt2"/>
          </a:solidFill>
          <a:ln w="0">
            <a:noFill/>
          </a:ln>
        </p:spPr>
        <p:txBody>
          <a:bodyPr lIns="90000" rIns="90000" tIns="45000" bIns="1008000" anchor="ctr">
            <a:noAutofit/>
          </a:bodyPr>
          <a:p>
            <a:pPr marL="432000" indent="-324000">
              <a:lnSpc>
                <a:spcPct val="110000"/>
              </a:lnSpc>
              <a:spcBef>
                <a:spcPts val="1417"/>
              </a:spcBef>
              <a:buClr>
                <a:srgbClr val="000000"/>
              </a:buClr>
              <a:buSzPct val="45000"/>
              <a:buFont typeface="Wingdings" charset="2"/>
              <a:buChar char=""/>
            </a:pPr>
            <a:r>
              <a:rPr b="0" lang="en-US" sz="1600" spc="-1" strike="noStrike">
                <a:solidFill>
                  <a:schemeClr val="dk2"/>
                </a:solidFill>
                <a:latin typeface="Poppins Light"/>
              </a:rPr>
              <a:t>Click to edit the outline text format</a:t>
            </a:r>
            <a:endParaRPr b="0" lang="en-US" sz="16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600" spc="-1" strike="noStrike">
                <a:solidFill>
                  <a:schemeClr val="dk2"/>
                </a:solidFill>
                <a:latin typeface="Poppins Light"/>
              </a:rPr>
              <a:t>Second Outline Level</a:t>
            </a:r>
            <a:endParaRPr b="0" lang="en-US" sz="16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600" spc="-1" strike="noStrike">
                <a:solidFill>
                  <a:schemeClr val="dk2"/>
                </a:solidFill>
                <a:latin typeface="Poppins Light"/>
              </a:rPr>
              <a:t>Third Outline Level</a:t>
            </a:r>
            <a:endParaRPr b="0" lang="en-US" sz="16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600" spc="-1" strike="noStrike">
                <a:solidFill>
                  <a:schemeClr val="dk2"/>
                </a:solidFill>
                <a:latin typeface="Poppins Light"/>
              </a:rPr>
              <a:t>Fourth Outline Level</a:t>
            </a:r>
            <a:endParaRPr b="0" lang="en-US" sz="16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Fifth Outline Level</a:t>
            </a:r>
            <a:endParaRPr b="0" lang="en-US" sz="16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Sixth Outline Level</a:t>
            </a:r>
            <a:endParaRPr b="0" lang="en-US" sz="16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Seventh Outline Level</a:t>
            </a:r>
            <a:endParaRPr b="0" lang="en-US" sz="1600" spc="-1" strike="noStrike">
              <a:solidFill>
                <a:schemeClr val="dk2"/>
              </a:solidFill>
              <a:latin typeface="Poppins Light"/>
            </a:endParaRPr>
          </a:p>
        </p:txBody>
      </p:sp>
      <p:sp>
        <p:nvSpPr>
          <p:cNvPr id="1115" name="Rectangle 34"/>
          <p:cNvSpPr/>
          <p:nvPr/>
        </p:nvSpPr>
        <p:spPr>
          <a:xfrm>
            <a:off x="5556240" y="3918960"/>
            <a:ext cx="2284200" cy="220968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116" name="PlaceHolder 8"/>
          <p:cNvSpPr>
            <a:spLocks noGrp="1"/>
          </p:cNvSpPr>
          <p:nvPr>
            <p:ph type="body"/>
          </p:nvPr>
        </p:nvSpPr>
        <p:spPr>
          <a:xfrm>
            <a:off x="5556240" y="1299600"/>
            <a:ext cx="2284200" cy="2619360"/>
          </a:xfrm>
          <a:prstGeom prst="rect">
            <a:avLst/>
          </a:prstGeom>
          <a:solidFill>
            <a:schemeClr val="lt2"/>
          </a:solidFill>
          <a:ln w="0">
            <a:noFill/>
          </a:ln>
        </p:spPr>
        <p:txBody>
          <a:bodyPr lIns="90000" rIns="90000" tIns="45000" bIns="1008000" anchor="ctr">
            <a:noAutofit/>
          </a:bodyPr>
          <a:p>
            <a:pPr marL="432000" indent="-324000">
              <a:lnSpc>
                <a:spcPct val="110000"/>
              </a:lnSpc>
              <a:spcBef>
                <a:spcPts val="1417"/>
              </a:spcBef>
              <a:buClr>
                <a:srgbClr val="000000"/>
              </a:buClr>
              <a:buSzPct val="45000"/>
              <a:buFont typeface="Wingdings" charset="2"/>
              <a:buChar char=""/>
            </a:pPr>
            <a:r>
              <a:rPr b="0" lang="en-US" sz="1600" spc="-1" strike="noStrike">
                <a:solidFill>
                  <a:schemeClr val="dk2"/>
                </a:solidFill>
                <a:latin typeface="Poppins Light"/>
              </a:rPr>
              <a:t>Click to edit the outline text format</a:t>
            </a:r>
            <a:endParaRPr b="0" lang="en-US" sz="16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600" spc="-1" strike="noStrike">
                <a:solidFill>
                  <a:schemeClr val="dk2"/>
                </a:solidFill>
                <a:latin typeface="Poppins Light"/>
              </a:rPr>
              <a:t>Second Outline Level</a:t>
            </a:r>
            <a:endParaRPr b="0" lang="en-US" sz="16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600" spc="-1" strike="noStrike">
                <a:solidFill>
                  <a:schemeClr val="dk2"/>
                </a:solidFill>
                <a:latin typeface="Poppins Light"/>
              </a:rPr>
              <a:t>Third Outline Level</a:t>
            </a:r>
            <a:endParaRPr b="0" lang="en-US" sz="16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600" spc="-1" strike="noStrike">
                <a:solidFill>
                  <a:schemeClr val="dk2"/>
                </a:solidFill>
                <a:latin typeface="Poppins Light"/>
              </a:rPr>
              <a:t>Fourth Outline Level</a:t>
            </a:r>
            <a:endParaRPr b="0" lang="en-US" sz="16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Fifth Outline Level</a:t>
            </a:r>
            <a:endParaRPr b="0" lang="en-US" sz="16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Sixth Outline Level</a:t>
            </a:r>
            <a:endParaRPr b="0" lang="en-US" sz="16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Seventh Outline Level</a:t>
            </a:r>
            <a:endParaRPr b="0" lang="en-US" sz="1600" spc="-1" strike="noStrike">
              <a:solidFill>
                <a:schemeClr val="dk2"/>
              </a:solidFill>
              <a:latin typeface="Poppins Light"/>
            </a:endParaRPr>
          </a:p>
        </p:txBody>
      </p:sp>
      <p:sp>
        <p:nvSpPr>
          <p:cNvPr id="1117" name="Rectangle 36"/>
          <p:cNvSpPr/>
          <p:nvPr/>
        </p:nvSpPr>
        <p:spPr>
          <a:xfrm>
            <a:off x="7969320" y="3918960"/>
            <a:ext cx="2284200" cy="22096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118" name="PlaceHolder 9"/>
          <p:cNvSpPr>
            <a:spLocks noGrp="1"/>
          </p:cNvSpPr>
          <p:nvPr>
            <p:ph type="body"/>
          </p:nvPr>
        </p:nvSpPr>
        <p:spPr>
          <a:xfrm>
            <a:off x="7969320" y="1299600"/>
            <a:ext cx="2284200" cy="2619360"/>
          </a:xfrm>
          <a:prstGeom prst="rect">
            <a:avLst/>
          </a:prstGeom>
          <a:solidFill>
            <a:schemeClr val="lt2"/>
          </a:solidFill>
          <a:ln w="0">
            <a:noFill/>
          </a:ln>
        </p:spPr>
        <p:txBody>
          <a:bodyPr lIns="90000" rIns="90000" tIns="45000" bIns="1008000" anchor="ctr">
            <a:noAutofit/>
          </a:bodyPr>
          <a:p>
            <a:pPr marL="432000" indent="-324000">
              <a:lnSpc>
                <a:spcPct val="110000"/>
              </a:lnSpc>
              <a:spcBef>
                <a:spcPts val="1417"/>
              </a:spcBef>
              <a:buClr>
                <a:srgbClr val="000000"/>
              </a:buClr>
              <a:buSzPct val="45000"/>
              <a:buFont typeface="Wingdings" charset="2"/>
              <a:buChar char=""/>
            </a:pPr>
            <a:r>
              <a:rPr b="0" lang="en-US" sz="1600" spc="-1" strike="noStrike">
                <a:solidFill>
                  <a:schemeClr val="dk2"/>
                </a:solidFill>
                <a:latin typeface="Poppins Light"/>
              </a:rPr>
              <a:t>Click to edit the outline text format</a:t>
            </a:r>
            <a:endParaRPr b="0" lang="en-US" sz="16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600" spc="-1" strike="noStrike">
                <a:solidFill>
                  <a:schemeClr val="dk2"/>
                </a:solidFill>
                <a:latin typeface="Poppins Light"/>
              </a:rPr>
              <a:t>Second Outline Level</a:t>
            </a:r>
            <a:endParaRPr b="0" lang="en-US" sz="16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600" spc="-1" strike="noStrike">
                <a:solidFill>
                  <a:schemeClr val="dk2"/>
                </a:solidFill>
                <a:latin typeface="Poppins Light"/>
              </a:rPr>
              <a:t>Third Outline Level</a:t>
            </a:r>
            <a:endParaRPr b="0" lang="en-US" sz="16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600" spc="-1" strike="noStrike">
                <a:solidFill>
                  <a:schemeClr val="dk2"/>
                </a:solidFill>
                <a:latin typeface="Poppins Light"/>
              </a:rPr>
              <a:t>Fourth Outline Level</a:t>
            </a:r>
            <a:endParaRPr b="0" lang="en-US" sz="16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Fifth Outline Level</a:t>
            </a:r>
            <a:endParaRPr b="0" lang="en-US" sz="16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Sixth Outline Level</a:t>
            </a:r>
            <a:endParaRPr b="0" lang="en-US" sz="16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Seventh Outline Level</a:t>
            </a:r>
            <a:endParaRPr b="0" lang="en-US" sz="1600" spc="-1" strike="noStrike">
              <a:solidFill>
                <a:schemeClr val="dk2"/>
              </a:solidFill>
              <a:latin typeface="Poppins Light"/>
            </a:endParaRPr>
          </a:p>
        </p:txBody>
      </p:sp>
      <p:sp>
        <p:nvSpPr>
          <p:cNvPr id="1119" name="PlaceHolder 10"/>
          <p:cNvSpPr>
            <a:spLocks noGrp="1"/>
          </p:cNvSpPr>
          <p:nvPr>
            <p:ph type="body"/>
          </p:nvPr>
        </p:nvSpPr>
        <p:spPr>
          <a:xfrm>
            <a:off x="861120" y="467352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
        <p:nvSpPr>
          <p:cNvPr id="1120" name="PlaceHolder 11"/>
          <p:cNvSpPr>
            <a:spLocks noGrp="1"/>
          </p:cNvSpPr>
          <p:nvPr>
            <p:ph type="body"/>
          </p:nvPr>
        </p:nvSpPr>
        <p:spPr>
          <a:xfrm>
            <a:off x="3272040" y="4099320"/>
            <a:ext cx="203040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600" spc="-1" strike="noStrike">
                <a:solidFill>
                  <a:schemeClr val="lt1"/>
                </a:solidFill>
                <a:latin typeface="Poppins Medium"/>
              </a:rPr>
              <a:t>First name </a:t>
            </a:r>
            <a:br>
              <a:rPr sz="1600"/>
            </a:br>
            <a:r>
              <a:rPr b="0" lang="en-US" sz="1600" spc="-1" strike="noStrike">
                <a:solidFill>
                  <a:schemeClr val="lt1"/>
                </a:solidFill>
                <a:latin typeface="Poppins Medium"/>
              </a:rPr>
              <a:t>Last Name</a:t>
            </a:r>
            <a:endParaRPr b="0" lang="en-US" sz="1600" spc="-1" strike="noStrike">
              <a:solidFill>
                <a:schemeClr val="dk2"/>
              </a:solidFill>
              <a:latin typeface="Poppins Light"/>
            </a:endParaRPr>
          </a:p>
        </p:txBody>
      </p:sp>
      <p:sp>
        <p:nvSpPr>
          <p:cNvPr id="1121" name="PlaceHolder 12"/>
          <p:cNvSpPr>
            <a:spLocks noGrp="1"/>
          </p:cNvSpPr>
          <p:nvPr>
            <p:ph type="body"/>
          </p:nvPr>
        </p:nvSpPr>
        <p:spPr>
          <a:xfrm>
            <a:off x="3272040" y="494496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122" name="PlaceHolder 13"/>
          <p:cNvSpPr>
            <a:spLocks noGrp="1"/>
          </p:cNvSpPr>
          <p:nvPr>
            <p:ph type="body"/>
          </p:nvPr>
        </p:nvSpPr>
        <p:spPr>
          <a:xfrm>
            <a:off x="3272040" y="517356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123" name="PlaceHolder 14"/>
          <p:cNvSpPr>
            <a:spLocks noGrp="1"/>
          </p:cNvSpPr>
          <p:nvPr>
            <p:ph type="body"/>
          </p:nvPr>
        </p:nvSpPr>
        <p:spPr>
          <a:xfrm>
            <a:off x="3272040" y="467064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
        <p:nvSpPr>
          <p:cNvPr id="1124" name="PlaceHolder 15"/>
          <p:cNvSpPr>
            <a:spLocks noGrp="1"/>
          </p:cNvSpPr>
          <p:nvPr>
            <p:ph type="body"/>
          </p:nvPr>
        </p:nvSpPr>
        <p:spPr>
          <a:xfrm>
            <a:off x="5686200" y="4099320"/>
            <a:ext cx="203040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600" spc="-1" strike="noStrike">
                <a:solidFill>
                  <a:schemeClr val="lt1"/>
                </a:solidFill>
                <a:latin typeface="Poppins Medium"/>
              </a:rPr>
              <a:t>First name </a:t>
            </a:r>
            <a:br>
              <a:rPr sz="1600"/>
            </a:br>
            <a:r>
              <a:rPr b="0" lang="en-US" sz="1600" spc="-1" strike="noStrike">
                <a:solidFill>
                  <a:schemeClr val="lt1"/>
                </a:solidFill>
                <a:latin typeface="Poppins Medium"/>
              </a:rPr>
              <a:t>Last Name</a:t>
            </a:r>
            <a:endParaRPr b="0" lang="en-US" sz="1600" spc="-1" strike="noStrike">
              <a:solidFill>
                <a:schemeClr val="dk2"/>
              </a:solidFill>
              <a:latin typeface="Poppins Light"/>
            </a:endParaRPr>
          </a:p>
        </p:txBody>
      </p:sp>
      <p:sp>
        <p:nvSpPr>
          <p:cNvPr id="1125" name="PlaceHolder 16"/>
          <p:cNvSpPr>
            <a:spLocks noGrp="1"/>
          </p:cNvSpPr>
          <p:nvPr>
            <p:ph type="body"/>
          </p:nvPr>
        </p:nvSpPr>
        <p:spPr>
          <a:xfrm>
            <a:off x="5686200" y="494496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126" name="PlaceHolder 17"/>
          <p:cNvSpPr>
            <a:spLocks noGrp="1"/>
          </p:cNvSpPr>
          <p:nvPr>
            <p:ph type="body"/>
          </p:nvPr>
        </p:nvSpPr>
        <p:spPr>
          <a:xfrm>
            <a:off x="5686200" y="517356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127" name="PlaceHolder 18"/>
          <p:cNvSpPr>
            <a:spLocks noGrp="1"/>
          </p:cNvSpPr>
          <p:nvPr>
            <p:ph type="body"/>
          </p:nvPr>
        </p:nvSpPr>
        <p:spPr>
          <a:xfrm>
            <a:off x="5686200" y="467064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
        <p:nvSpPr>
          <p:cNvPr id="1128" name="PlaceHolder 19"/>
          <p:cNvSpPr>
            <a:spLocks noGrp="1"/>
          </p:cNvSpPr>
          <p:nvPr>
            <p:ph type="body"/>
          </p:nvPr>
        </p:nvSpPr>
        <p:spPr>
          <a:xfrm>
            <a:off x="8091000" y="4099320"/>
            <a:ext cx="203040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600" spc="-1" strike="noStrike">
                <a:solidFill>
                  <a:srgbClr val="000000"/>
                </a:solidFill>
                <a:latin typeface="Poppins Medium"/>
              </a:rPr>
              <a:t>First name </a:t>
            </a:r>
            <a:br>
              <a:rPr sz="1600"/>
            </a:br>
            <a:r>
              <a:rPr b="0" lang="en-US" sz="1600" spc="-1" strike="noStrike">
                <a:solidFill>
                  <a:srgbClr val="000000"/>
                </a:solidFill>
                <a:latin typeface="Poppins Medium"/>
              </a:rPr>
              <a:t>Last Name</a:t>
            </a:r>
            <a:endParaRPr b="0" lang="en-US" sz="1600" spc="-1" strike="noStrike">
              <a:solidFill>
                <a:schemeClr val="dk2"/>
              </a:solidFill>
              <a:latin typeface="Poppins Light"/>
            </a:endParaRPr>
          </a:p>
        </p:txBody>
      </p:sp>
      <p:sp>
        <p:nvSpPr>
          <p:cNvPr id="1129" name="PlaceHolder 20"/>
          <p:cNvSpPr>
            <a:spLocks noGrp="1"/>
          </p:cNvSpPr>
          <p:nvPr>
            <p:ph type="body"/>
          </p:nvPr>
        </p:nvSpPr>
        <p:spPr>
          <a:xfrm>
            <a:off x="8091000" y="494496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rgbClr val="000000"/>
                </a:solidFill>
                <a:latin typeface="Poppins Light"/>
              </a:rPr>
              <a:t>Job Title</a:t>
            </a:r>
            <a:endParaRPr b="0" lang="en-US" sz="1100" spc="-1" strike="noStrike">
              <a:solidFill>
                <a:schemeClr val="dk2"/>
              </a:solidFill>
              <a:latin typeface="Poppins Light"/>
            </a:endParaRPr>
          </a:p>
        </p:txBody>
      </p:sp>
      <p:sp>
        <p:nvSpPr>
          <p:cNvPr id="1130" name="PlaceHolder 21"/>
          <p:cNvSpPr>
            <a:spLocks noGrp="1"/>
          </p:cNvSpPr>
          <p:nvPr>
            <p:ph type="body"/>
          </p:nvPr>
        </p:nvSpPr>
        <p:spPr>
          <a:xfrm>
            <a:off x="8091000" y="517356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rgbClr val="000000"/>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rgbClr val="000000"/>
                </a:solidFill>
                <a:latin typeface="Poppins Light"/>
              </a:rPr>
              <a:t>+49 123 456 789</a:t>
            </a:r>
            <a:endParaRPr b="0" lang="en-US" sz="1100" spc="-1" strike="noStrike">
              <a:solidFill>
                <a:schemeClr val="dk2"/>
              </a:solidFill>
              <a:latin typeface="Poppins Light"/>
            </a:endParaRPr>
          </a:p>
        </p:txBody>
      </p:sp>
      <p:sp>
        <p:nvSpPr>
          <p:cNvPr id="1131" name="PlaceHolder 22"/>
          <p:cNvSpPr>
            <a:spLocks noGrp="1"/>
          </p:cNvSpPr>
          <p:nvPr>
            <p:ph type="body"/>
          </p:nvPr>
        </p:nvSpPr>
        <p:spPr>
          <a:xfrm>
            <a:off x="8091000" y="467064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rgbClr val="000000"/>
                </a:solidFill>
                <a:latin typeface="Poppins Light"/>
              </a:rPr>
              <a:t>Pronouns</a:t>
            </a:r>
            <a:endParaRPr b="0" lang="en-US" sz="1000" spc="-1" strike="noStrike">
              <a:solidFill>
                <a:schemeClr val="dk2"/>
              </a:solidFill>
              <a:latin typeface="Poppins Light"/>
            </a:endParaRPr>
          </a:p>
        </p:txBody>
      </p:sp>
    </p:spTree>
  </p:cSld>
  <p:clrMap bg1="lt1" bg2="lt2" tx1="dk1" tx2="dk2" accent1="accent1" accent2="accent2" accent3="accent3" accent4="accent4" accent5="accent5" accent6="accent6" hlink="hlink" folHlink="folHlink"/>
  <p:sldLayoutIdLst>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68"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169" name="Picture 2" descr=""/>
          <p:cNvPicPr/>
          <p:nvPr/>
        </p:nvPicPr>
        <p:blipFill>
          <a:blip r:embed="rId2"/>
          <a:stretch/>
        </p:blipFill>
        <p:spPr>
          <a:xfrm>
            <a:off x="0" y="-360"/>
            <a:ext cx="12188520" cy="851040"/>
          </a:xfrm>
          <a:prstGeom prst="rect">
            <a:avLst/>
          </a:prstGeom>
          <a:ln w="0">
            <a:noFill/>
          </a:ln>
        </p:spPr>
      </p:pic>
      <p:cxnSp>
        <p:nvCxnSpPr>
          <p:cNvPr id="1170" name="Straight Connector 9"/>
          <p:cNvCxnSpPr/>
          <p:nvPr/>
        </p:nvCxnSpPr>
        <p:spPr>
          <a:xfrm>
            <a:off x="731520" y="1379880"/>
            <a:ext cx="3491280" cy="360"/>
          </a:xfrm>
          <a:prstGeom prst="straightConnector1">
            <a:avLst/>
          </a:prstGeom>
          <a:ln w="12700">
            <a:solidFill>
              <a:srgbClr val="0c322c"/>
            </a:solidFill>
          </a:ln>
        </p:spPr>
      </p:cxnSp>
      <p:sp>
        <p:nvSpPr>
          <p:cNvPr id="1171" name="PlaceHolder 1"/>
          <p:cNvSpPr>
            <a:spLocks noGrp="1"/>
          </p:cNvSpPr>
          <p:nvPr>
            <p:ph type="body"/>
          </p:nvPr>
        </p:nvSpPr>
        <p:spPr>
          <a:xfrm>
            <a:off x="1676520" y="1251720"/>
            <a:ext cx="1676160" cy="264240"/>
          </a:xfrm>
          <a:prstGeom prst="rect">
            <a:avLst/>
          </a:prstGeom>
          <a:solidFill>
            <a:schemeClr val="lt1"/>
          </a:solidFill>
          <a:ln w="0">
            <a:noFill/>
          </a:ln>
        </p:spPr>
        <p:txBody>
          <a:bodyPr lIns="108000" rIns="108000" tIns="0" bIns="0" anchor="t">
            <a:noAutofit/>
          </a:bodyPr>
          <a:p>
            <a:pPr marL="343080" indent="0" algn="ctr" defTabSz="914400">
              <a:lnSpc>
                <a:spcPct val="110000"/>
              </a:lnSpc>
              <a:spcBef>
                <a:spcPts val="1001"/>
              </a:spcBef>
              <a:buNone/>
              <a:tabLst>
                <a:tab algn="l" pos="0"/>
              </a:tabLst>
            </a:pPr>
            <a:r>
              <a:rPr b="0" lang="en-GB" sz="1600" spc="-1" strike="noStrike">
                <a:solidFill>
                  <a:schemeClr val="dk2"/>
                </a:solidFill>
                <a:latin typeface="Poppins Light"/>
              </a:rPr>
              <a:t>Leadership</a:t>
            </a:r>
            <a:endParaRPr b="0" lang="en-US" sz="1600" spc="-1" strike="noStrike">
              <a:solidFill>
                <a:schemeClr val="dk2"/>
              </a:solidFill>
              <a:latin typeface="Poppins Light"/>
            </a:endParaRPr>
          </a:p>
        </p:txBody>
      </p:sp>
      <p:cxnSp>
        <p:nvCxnSpPr>
          <p:cNvPr id="1172" name="Straight Connector 81"/>
          <p:cNvCxnSpPr/>
          <p:nvPr/>
        </p:nvCxnSpPr>
        <p:spPr>
          <a:xfrm>
            <a:off x="4351320" y="1379880"/>
            <a:ext cx="7108920" cy="360"/>
          </a:xfrm>
          <a:prstGeom prst="straightConnector1">
            <a:avLst/>
          </a:prstGeom>
          <a:ln w="12700">
            <a:solidFill>
              <a:srgbClr val="30ba78"/>
            </a:solidFill>
          </a:ln>
        </p:spPr>
      </p:cxnSp>
      <p:sp>
        <p:nvSpPr>
          <p:cNvPr id="1173" name="PlaceHolder 2"/>
          <p:cNvSpPr>
            <a:spLocks noGrp="1"/>
          </p:cNvSpPr>
          <p:nvPr>
            <p:ph type="body"/>
          </p:nvPr>
        </p:nvSpPr>
        <p:spPr>
          <a:xfrm>
            <a:off x="7527600" y="1260720"/>
            <a:ext cx="763560" cy="264240"/>
          </a:xfrm>
          <a:prstGeom prst="rect">
            <a:avLst/>
          </a:prstGeom>
          <a:solidFill>
            <a:schemeClr val="lt1"/>
          </a:solidFill>
          <a:ln w="0">
            <a:noFill/>
          </a:ln>
        </p:spPr>
        <p:txBody>
          <a:bodyPr lIns="108000" rIns="108000" tIns="0" bIns="0" anchor="t">
            <a:noAutofit/>
          </a:bodyPr>
          <a:p>
            <a:pPr marL="343080" indent="0" algn="ctr" defTabSz="914400">
              <a:lnSpc>
                <a:spcPct val="110000"/>
              </a:lnSpc>
              <a:spcBef>
                <a:spcPts val="1001"/>
              </a:spcBef>
              <a:buNone/>
              <a:tabLst>
                <a:tab algn="l" pos="0"/>
              </a:tabLst>
            </a:pPr>
            <a:r>
              <a:rPr b="0" lang="en-GB" sz="1600" spc="-1" strike="noStrike">
                <a:solidFill>
                  <a:schemeClr val="dk2"/>
                </a:solidFill>
                <a:latin typeface="Poppins Light"/>
              </a:rPr>
              <a:t>Staff</a:t>
            </a:r>
            <a:endParaRPr b="0" lang="en-US" sz="1600" spc="-1" strike="noStrike">
              <a:solidFill>
                <a:schemeClr val="dk2"/>
              </a:solidFill>
              <a:latin typeface="Poppins Light"/>
            </a:endParaRPr>
          </a:p>
        </p:txBody>
      </p:sp>
      <p:sp>
        <p:nvSpPr>
          <p:cNvPr id="1174" name="PlaceHolder 3"/>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dk2"/>
                </a:solidFill>
                <a:latin typeface="Poppins Medium"/>
              </a:rPr>
              <a:t>This is a headline</a:t>
            </a:r>
            <a:endParaRPr b="0" lang="en-US" sz="3200" spc="-1" strike="noStrike">
              <a:solidFill>
                <a:schemeClr val="dk1"/>
              </a:solidFill>
              <a:latin typeface="Poppins Light"/>
            </a:endParaRPr>
          </a:p>
        </p:txBody>
      </p:sp>
      <p:pic>
        <p:nvPicPr>
          <p:cNvPr id="1175" name="Picture 7"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176" name="PlaceHolder 4"/>
          <p:cNvSpPr>
            <a:spLocks noGrp="1"/>
          </p:cNvSpPr>
          <p:nvPr>
            <p:ph type="sldNum" idx="18"/>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91C513D9-654B-4A52-B0F5-BE461D245749}"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
        <p:nvSpPr>
          <p:cNvPr id="1177" name="Rectangle 1"/>
          <p:cNvSpPr/>
          <p:nvPr/>
        </p:nvSpPr>
        <p:spPr>
          <a:xfrm>
            <a:off x="1818360" y="1808640"/>
            <a:ext cx="2410920" cy="131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178" name="PlaceHolder 5"/>
          <p:cNvSpPr>
            <a:spLocks noGrp="1"/>
          </p:cNvSpPr>
          <p:nvPr>
            <p:ph type="body"/>
          </p:nvPr>
        </p:nvSpPr>
        <p:spPr>
          <a:xfrm>
            <a:off x="739080" y="1808640"/>
            <a:ext cx="107928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000000"/>
              </a:buClr>
              <a:buSzPct val="45000"/>
              <a:buFont typeface="Wingdings" charset="2"/>
              <a:buChar char=""/>
            </a:pPr>
            <a:r>
              <a:rPr b="0" lang="en-US" sz="1200" spc="-1" strike="noStrike">
                <a:solidFill>
                  <a:schemeClr val="dk2"/>
                </a:solidFill>
                <a:latin typeface="Poppins Light"/>
              </a:rPr>
              <a:t>Click to edit the outline text format</a:t>
            </a:r>
            <a:endParaRPr b="0" lang="en-US" sz="12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200" spc="-1" strike="noStrike">
                <a:solidFill>
                  <a:schemeClr val="dk2"/>
                </a:solidFill>
                <a:latin typeface="Poppins Light"/>
              </a:rPr>
              <a:t>Second Outline Level</a:t>
            </a:r>
            <a:endParaRPr b="0" lang="en-US" sz="12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200" spc="-1" strike="noStrike">
                <a:solidFill>
                  <a:schemeClr val="dk2"/>
                </a:solidFill>
                <a:latin typeface="Poppins Light"/>
              </a:rPr>
              <a:t>Third Outline Level</a:t>
            </a:r>
            <a:endParaRPr b="0" lang="en-US" sz="12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200" spc="-1" strike="noStrike">
                <a:solidFill>
                  <a:schemeClr val="dk2"/>
                </a:solidFill>
                <a:latin typeface="Poppins Light"/>
              </a:rPr>
              <a:t>Fourth Outline Level</a:t>
            </a:r>
            <a:endParaRPr b="0" lang="en-US" sz="12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Fifth Outline Level</a:t>
            </a:r>
            <a:endParaRPr b="0" lang="en-US" sz="12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Sixth Outline Level</a:t>
            </a:r>
            <a:endParaRPr b="0" lang="en-US" sz="12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Seventh Outline Level</a:t>
            </a:r>
            <a:endParaRPr b="0" lang="en-US" sz="1200" spc="-1" strike="noStrike">
              <a:solidFill>
                <a:schemeClr val="dk2"/>
              </a:solidFill>
              <a:latin typeface="Poppins Light"/>
            </a:endParaRPr>
          </a:p>
        </p:txBody>
      </p:sp>
      <p:sp>
        <p:nvSpPr>
          <p:cNvPr id="1179" name="PlaceHolder 6"/>
          <p:cNvSpPr>
            <a:spLocks noGrp="1"/>
          </p:cNvSpPr>
          <p:nvPr>
            <p:ph type="body"/>
          </p:nvPr>
        </p:nvSpPr>
        <p:spPr>
          <a:xfrm>
            <a:off x="1947960" y="188712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dk2"/>
              </a:solidFill>
              <a:latin typeface="Poppins Light"/>
            </a:endParaRPr>
          </a:p>
        </p:txBody>
      </p:sp>
      <p:sp>
        <p:nvSpPr>
          <p:cNvPr id="1180" name="PlaceHolder 7"/>
          <p:cNvSpPr>
            <a:spLocks noGrp="1"/>
          </p:cNvSpPr>
          <p:nvPr>
            <p:ph type="body"/>
          </p:nvPr>
        </p:nvSpPr>
        <p:spPr>
          <a:xfrm>
            <a:off x="1947960" y="245088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181" name="PlaceHolder 8"/>
          <p:cNvSpPr>
            <a:spLocks noGrp="1"/>
          </p:cNvSpPr>
          <p:nvPr>
            <p:ph type="body"/>
          </p:nvPr>
        </p:nvSpPr>
        <p:spPr>
          <a:xfrm>
            <a:off x="1947960" y="267408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182" name="PlaceHolder 9"/>
          <p:cNvSpPr>
            <a:spLocks noGrp="1"/>
          </p:cNvSpPr>
          <p:nvPr>
            <p:ph type="body"/>
          </p:nvPr>
        </p:nvSpPr>
        <p:spPr>
          <a:xfrm>
            <a:off x="4351680" y="180756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000000"/>
              </a:buClr>
              <a:buSzPct val="45000"/>
              <a:buFont typeface="Wingdings" charset="2"/>
              <a:buChar char=""/>
            </a:pPr>
            <a:r>
              <a:rPr b="0" lang="en-US" sz="1200" spc="-1" strike="noStrike">
                <a:solidFill>
                  <a:schemeClr val="dk2"/>
                </a:solidFill>
                <a:latin typeface="Poppins Light"/>
              </a:rPr>
              <a:t>Click to edit the outline text format</a:t>
            </a:r>
            <a:endParaRPr b="0" lang="en-US" sz="12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200" spc="-1" strike="noStrike">
                <a:solidFill>
                  <a:schemeClr val="dk2"/>
                </a:solidFill>
                <a:latin typeface="Poppins Light"/>
              </a:rPr>
              <a:t>Second Outline Level</a:t>
            </a:r>
            <a:endParaRPr b="0" lang="en-US" sz="12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200" spc="-1" strike="noStrike">
                <a:solidFill>
                  <a:schemeClr val="dk2"/>
                </a:solidFill>
                <a:latin typeface="Poppins Light"/>
              </a:rPr>
              <a:t>Third Outline Level</a:t>
            </a:r>
            <a:endParaRPr b="0" lang="en-US" sz="12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200" spc="-1" strike="noStrike">
                <a:solidFill>
                  <a:schemeClr val="dk2"/>
                </a:solidFill>
                <a:latin typeface="Poppins Light"/>
              </a:rPr>
              <a:t>Fourth Outline Level</a:t>
            </a:r>
            <a:endParaRPr b="0" lang="en-US" sz="12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Fifth Outline Level</a:t>
            </a:r>
            <a:endParaRPr b="0" lang="en-US" sz="12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Sixth Outline Level</a:t>
            </a:r>
            <a:endParaRPr b="0" lang="en-US" sz="12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Seventh Outline Level</a:t>
            </a:r>
            <a:endParaRPr b="0" lang="en-US" sz="1200" spc="-1" strike="noStrike">
              <a:solidFill>
                <a:schemeClr val="dk2"/>
              </a:solidFill>
              <a:latin typeface="Poppins Light"/>
            </a:endParaRPr>
          </a:p>
        </p:txBody>
      </p:sp>
      <p:sp>
        <p:nvSpPr>
          <p:cNvPr id="1183" name="Rectangle 26"/>
          <p:cNvSpPr/>
          <p:nvPr/>
        </p:nvSpPr>
        <p:spPr>
          <a:xfrm>
            <a:off x="5431680" y="180756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184" name="PlaceHolder 10"/>
          <p:cNvSpPr>
            <a:spLocks noGrp="1"/>
          </p:cNvSpPr>
          <p:nvPr>
            <p:ph type="body"/>
          </p:nvPr>
        </p:nvSpPr>
        <p:spPr>
          <a:xfrm>
            <a:off x="5567400" y="188676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dk2"/>
              </a:solidFill>
              <a:latin typeface="Poppins Light"/>
            </a:endParaRPr>
          </a:p>
        </p:txBody>
      </p:sp>
      <p:sp>
        <p:nvSpPr>
          <p:cNvPr id="1185" name="PlaceHolder 11"/>
          <p:cNvSpPr>
            <a:spLocks noGrp="1"/>
          </p:cNvSpPr>
          <p:nvPr>
            <p:ph type="body"/>
          </p:nvPr>
        </p:nvSpPr>
        <p:spPr>
          <a:xfrm>
            <a:off x="5567400" y="245088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186" name="PlaceHolder 12"/>
          <p:cNvSpPr>
            <a:spLocks noGrp="1"/>
          </p:cNvSpPr>
          <p:nvPr>
            <p:ph type="body"/>
          </p:nvPr>
        </p:nvSpPr>
        <p:spPr>
          <a:xfrm>
            <a:off x="5567400" y="267408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187" name="PlaceHolder 13"/>
          <p:cNvSpPr>
            <a:spLocks noGrp="1"/>
          </p:cNvSpPr>
          <p:nvPr>
            <p:ph type="body"/>
          </p:nvPr>
        </p:nvSpPr>
        <p:spPr>
          <a:xfrm>
            <a:off x="1947960" y="218556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
        <p:nvSpPr>
          <p:cNvPr id="1188" name="PlaceHolder 14"/>
          <p:cNvSpPr>
            <a:spLocks noGrp="1"/>
          </p:cNvSpPr>
          <p:nvPr>
            <p:ph type="body"/>
          </p:nvPr>
        </p:nvSpPr>
        <p:spPr>
          <a:xfrm>
            <a:off x="5567400" y="218556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
        <p:nvSpPr>
          <p:cNvPr id="1189" name="PlaceHolder 15"/>
          <p:cNvSpPr>
            <a:spLocks noGrp="1"/>
          </p:cNvSpPr>
          <p:nvPr>
            <p:ph type="body"/>
          </p:nvPr>
        </p:nvSpPr>
        <p:spPr>
          <a:xfrm>
            <a:off x="7964280" y="181692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000000"/>
              </a:buClr>
              <a:buSzPct val="45000"/>
              <a:buFont typeface="Wingdings" charset="2"/>
              <a:buChar char=""/>
            </a:pPr>
            <a:r>
              <a:rPr b="0" lang="en-US" sz="1200" spc="-1" strike="noStrike">
                <a:solidFill>
                  <a:schemeClr val="dk2"/>
                </a:solidFill>
                <a:latin typeface="Poppins Light"/>
              </a:rPr>
              <a:t>Click to edit the outline text format</a:t>
            </a:r>
            <a:endParaRPr b="0" lang="en-US" sz="12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200" spc="-1" strike="noStrike">
                <a:solidFill>
                  <a:schemeClr val="dk2"/>
                </a:solidFill>
                <a:latin typeface="Poppins Light"/>
              </a:rPr>
              <a:t>Second Outline Level</a:t>
            </a:r>
            <a:endParaRPr b="0" lang="en-US" sz="12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200" spc="-1" strike="noStrike">
                <a:solidFill>
                  <a:schemeClr val="dk2"/>
                </a:solidFill>
                <a:latin typeface="Poppins Light"/>
              </a:rPr>
              <a:t>Third Outline Level</a:t>
            </a:r>
            <a:endParaRPr b="0" lang="en-US" sz="12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200" spc="-1" strike="noStrike">
                <a:solidFill>
                  <a:schemeClr val="dk2"/>
                </a:solidFill>
                <a:latin typeface="Poppins Light"/>
              </a:rPr>
              <a:t>Fourth Outline Level</a:t>
            </a:r>
            <a:endParaRPr b="0" lang="en-US" sz="12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Fifth Outline Level</a:t>
            </a:r>
            <a:endParaRPr b="0" lang="en-US" sz="12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Sixth Outline Level</a:t>
            </a:r>
            <a:endParaRPr b="0" lang="en-US" sz="12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Seventh Outline Level</a:t>
            </a:r>
            <a:endParaRPr b="0" lang="en-US" sz="1200" spc="-1" strike="noStrike">
              <a:solidFill>
                <a:schemeClr val="dk2"/>
              </a:solidFill>
              <a:latin typeface="Poppins Light"/>
            </a:endParaRPr>
          </a:p>
        </p:txBody>
      </p:sp>
      <p:sp>
        <p:nvSpPr>
          <p:cNvPr id="1190" name="Rectangle 33"/>
          <p:cNvSpPr/>
          <p:nvPr/>
        </p:nvSpPr>
        <p:spPr>
          <a:xfrm>
            <a:off x="9044280" y="181692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191" name="PlaceHolder 16"/>
          <p:cNvSpPr>
            <a:spLocks noGrp="1"/>
          </p:cNvSpPr>
          <p:nvPr>
            <p:ph type="body"/>
          </p:nvPr>
        </p:nvSpPr>
        <p:spPr>
          <a:xfrm>
            <a:off x="9180000" y="189612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dk2"/>
              </a:solidFill>
              <a:latin typeface="Poppins Light"/>
            </a:endParaRPr>
          </a:p>
        </p:txBody>
      </p:sp>
      <p:sp>
        <p:nvSpPr>
          <p:cNvPr id="1192" name="PlaceHolder 17"/>
          <p:cNvSpPr>
            <a:spLocks noGrp="1"/>
          </p:cNvSpPr>
          <p:nvPr>
            <p:ph type="body"/>
          </p:nvPr>
        </p:nvSpPr>
        <p:spPr>
          <a:xfrm>
            <a:off x="9180000" y="246024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193" name="PlaceHolder 18"/>
          <p:cNvSpPr>
            <a:spLocks noGrp="1"/>
          </p:cNvSpPr>
          <p:nvPr>
            <p:ph type="body"/>
          </p:nvPr>
        </p:nvSpPr>
        <p:spPr>
          <a:xfrm>
            <a:off x="9180000" y="268344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194" name="PlaceHolder 19"/>
          <p:cNvSpPr>
            <a:spLocks noGrp="1"/>
          </p:cNvSpPr>
          <p:nvPr>
            <p:ph type="body"/>
          </p:nvPr>
        </p:nvSpPr>
        <p:spPr>
          <a:xfrm>
            <a:off x="9180000" y="219492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
        <p:nvSpPr>
          <p:cNvPr id="1195" name="PlaceHolder 20"/>
          <p:cNvSpPr>
            <a:spLocks noGrp="1"/>
          </p:cNvSpPr>
          <p:nvPr>
            <p:ph type="body"/>
          </p:nvPr>
        </p:nvSpPr>
        <p:spPr>
          <a:xfrm>
            <a:off x="4351680" y="329148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000000"/>
              </a:buClr>
              <a:buSzPct val="45000"/>
              <a:buFont typeface="Wingdings" charset="2"/>
              <a:buChar char=""/>
            </a:pPr>
            <a:r>
              <a:rPr b="0" lang="en-US" sz="1200" spc="-1" strike="noStrike">
                <a:solidFill>
                  <a:schemeClr val="dk2"/>
                </a:solidFill>
                <a:latin typeface="Poppins Light"/>
              </a:rPr>
              <a:t>Click to edit the outline text format</a:t>
            </a:r>
            <a:endParaRPr b="0" lang="en-US" sz="12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200" spc="-1" strike="noStrike">
                <a:solidFill>
                  <a:schemeClr val="dk2"/>
                </a:solidFill>
                <a:latin typeface="Poppins Light"/>
              </a:rPr>
              <a:t>Second Outline Level</a:t>
            </a:r>
            <a:endParaRPr b="0" lang="en-US" sz="12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200" spc="-1" strike="noStrike">
                <a:solidFill>
                  <a:schemeClr val="dk2"/>
                </a:solidFill>
                <a:latin typeface="Poppins Light"/>
              </a:rPr>
              <a:t>Third Outline Level</a:t>
            </a:r>
            <a:endParaRPr b="0" lang="en-US" sz="12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200" spc="-1" strike="noStrike">
                <a:solidFill>
                  <a:schemeClr val="dk2"/>
                </a:solidFill>
                <a:latin typeface="Poppins Light"/>
              </a:rPr>
              <a:t>Fourth Outline Level</a:t>
            </a:r>
            <a:endParaRPr b="0" lang="en-US" sz="12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Fifth Outline Level</a:t>
            </a:r>
            <a:endParaRPr b="0" lang="en-US" sz="12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Sixth Outline Level</a:t>
            </a:r>
            <a:endParaRPr b="0" lang="en-US" sz="12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Seventh Outline Level</a:t>
            </a:r>
            <a:endParaRPr b="0" lang="en-US" sz="1200" spc="-1" strike="noStrike">
              <a:solidFill>
                <a:schemeClr val="dk2"/>
              </a:solidFill>
              <a:latin typeface="Poppins Light"/>
            </a:endParaRPr>
          </a:p>
        </p:txBody>
      </p:sp>
      <p:sp>
        <p:nvSpPr>
          <p:cNvPr id="1196" name="Rectangle 40"/>
          <p:cNvSpPr/>
          <p:nvPr/>
        </p:nvSpPr>
        <p:spPr>
          <a:xfrm>
            <a:off x="5431680" y="329148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197" name="PlaceHolder 21"/>
          <p:cNvSpPr>
            <a:spLocks noGrp="1"/>
          </p:cNvSpPr>
          <p:nvPr>
            <p:ph type="body"/>
          </p:nvPr>
        </p:nvSpPr>
        <p:spPr>
          <a:xfrm>
            <a:off x="5567400" y="337068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dk2"/>
              </a:solidFill>
              <a:latin typeface="Poppins Light"/>
            </a:endParaRPr>
          </a:p>
        </p:txBody>
      </p:sp>
      <p:sp>
        <p:nvSpPr>
          <p:cNvPr id="1198" name="PlaceHolder 22"/>
          <p:cNvSpPr>
            <a:spLocks noGrp="1"/>
          </p:cNvSpPr>
          <p:nvPr>
            <p:ph type="body"/>
          </p:nvPr>
        </p:nvSpPr>
        <p:spPr>
          <a:xfrm>
            <a:off x="5567400" y="393516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199" name="PlaceHolder 23"/>
          <p:cNvSpPr>
            <a:spLocks noGrp="1"/>
          </p:cNvSpPr>
          <p:nvPr>
            <p:ph type="body"/>
          </p:nvPr>
        </p:nvSpPr>
        <p:spPr>
          <a:xfrm>
            <a:off x="5567400" y="415836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200" name="PlaceHolder 24"/>
          <p:cNvSpPr>
            <a:spLocks noGrp="1"/>
          </p:cNvSpPr>
          <p:nvPr>
            <p:ph type="body"/>
          </p:nvPr>
        </p:nvSpPr>
        <p:spPr>
          <a:xfrm>
            <a:off x="5567400" y="366948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
        <p:nvSpPr>
          <p:cNvPr id="1201" name="PlaceHolder 25"/>
          <p:cNvSpPr>
            <a:spLocks noGrp="1"/>
          </p:cNvSpPr>
          <p:nvPr>
            <p:ph type="body"/>
          </p:nvPr>
        </p:nvSpPr>
        <p:spPr>
          <a:xfrm>
            <a:off x="7964280" y="330084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000000"/>
              </a:buClr>
              <a:buSzPct val="45000"/>
              <a:buFont typeface="Wingdings" charset="2"/>
              <a:buChar char=""/>
            </a:pPr>
            <a:r>
              <a:rPr b="0" lang="en-US" sz="1200" spc="-1" strike="noStrike">
                <a:solidFill>
                  <a:schemeClr val="dk2"/>
                </a:solidFill>
                <a:latin typeface="Poppins Light"/>
              </a:rPr>
              <a:t>Click to edit the outline text format</a:t>
            </a:r>
            <a:endParaRPr b="0" lang="en-US" sz="12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200" spc="-1" strike="noStrike">
                <a:solidFill>
                  <a:schemeClr val="dk2"/>
                </a:solidFill>
                <a:latin typeface="Poppins Light"/>
              </a:rPr>
              <a:t>Second Outline Level</a:t>
            </a:r>
            <a:endParaRPr b="0" lang="en-US" sz="12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200" spc="-1" strike="noStrike">
                <a:solidFill>
                  <a:schemeClr val="dk2"/>
                </a:solidFill>
                <a:latin typeface="Poppins Light"/>
              </a:rPr>
              <a:t>Third Outline Level</a:t>
            </a:r>
            <a:endParaRPr b="0" lang="en-US" sz="12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200" spc="-1" strike="noStrike">
                <a:solidFill>
                  <a:schemeClr val="dk2"/>
                </a:solidFill>
                <a:latin typeface="Poppins Light"/>
              </a:rPr>
              <a:t>Fourth Outline Level</a:t>
            </a:r>
            <a:endParaRPr b="0" lang="en-US" sz="12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Fifth Outline Level</a:t>
            </a:r>
            <a:endParaRPr b="0" lang="en-US" sz="12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Sixth Outline Level</a:t>
            </a:r>
            <a:endParaRPr b="0" lang="en-US" sz="12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Seventh Outline Level</a:t>
            </a:r>
            <a:endParaRPr b="0" lang="en-US" sz="1200" spc="-1" strike="noStrike">
              <a:solidFill>
                <a:schemeClr val="dk2"/>
              </a:solidFill>
              <a:latin typeface="Poppins Light"/>
            </a:endParaRPr>
          </a:p>
        </p:txBody>
      </p:sp>
      <p:sp>
        <p:nvSpPr>
          <p:cNvPr id="1202" name="Rectangle 47"/>
          <p:cNvSpPr/>
          <p:nvPr/>
        </p:nvSpPr>
        <p:spPr>
          <a:xfrm>
            <a:off x="9044280" y="330084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203" name="PlaceHolder 26"/>
          <p:cNvSpPr>
            <a:spLocks noGrp="1"/>
          </p:cNvSpPr>
          <p:nvPr>
            <p:ph type="body"/>
          </p:nvPr>
        </p:nvSpPr>
        <p:spPr>
          <a:xfrm>
            <a:off x="9180000" y="338004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dk2"/>
              </a:solidFill>
              <a:latin typeface="Poppins Light"/>
            </a:endParaRPr>
          </a:p>
        </p:txBody>
      </p:sp>
      <p:sp>
        <p:nvSpPr>
          <p:cNvPr id="1204" name="PlaceHolder 27"/>
          <p:cNvSpPr>
            <a:spLocks noGrp="1"/>
          </p:cNvSpPr>
          <p:nvPr>
            <p:ph type="body"/>
          </p:nvPr>
        </p:nvSpPr>
        <p:spPr>
          <a:xfrm>
            <a:off x="9180000" y="394452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205" name="PlaceHolder 28"/>
          <p:cNvSpPr>
            <a:spLocks noGrp="1"/>
          </p:cNvSpPr>
          <p:nvPr>
            <p:ph type="body"/>
          </p:nvPr>
        </p:nvSpPr>
        <p:spPr>
          <a:xfrm>
            <a:off x="9180000" y="416772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206" name="PlaceHolder 29"/>
          <p:cNvSpPr>
            <a:spLocks noGrp="1"/>
          </p:cNvSpPr>
          <p:nvPr>
            <p:ph type="body"/>
          </p:nvPr>
        </p:nvSpPr>
        <p:spPr>
          <a:xfrm>
            <a:off x="9180000" y="367884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
        <p:nvSpPr>
          <p:cNvPr id="1207" name="PlaceHolder 30"/>
          <p:cNvSpPr>
            <a:spLocks noGrp="1"/>
          </p:cNvSpPr>
          <p:nvPr>
            <p:ph type="body"/>
          </p:nvPr>
        </p:nvSpPr>
        <p:spPr>
          <a:xfrm>
            <a:off x="4351680" y="477432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000000"/>
              </a:buClr>
              <a:buSzPct val="45000"/>
              <a:buFont typeface="Wingdings" charset="2"/>
              <a:buChar char=""/>
            </a:pPr>
            <a:r>
              <a:rPr b="0" lang="en-US" sz="1200" spc="-1" strike="noStrike">
                <a:solidFill>
                  <a:schemeClr val="dk2"/>
                </a:solidFill>
                <a:latin typeface="Poppins Light"/>
              </a:rPr>
              <a:t>Click to edit the outline text format</a:t>
            </a:r>
            <a:endParaRPr b="0" lang="en-US" sz="12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200" spc="-1" strike="noStrike">
                <a:solidFill>
                  <a:schemeClr val="dk2"/>
                </a:solidFill>
                <a:latin typeface="Poppins Light"/>
              </a:rPr>
              <a:t>Second Outline Level</a:t>
            </a:r>
            <a:endParaRPr b="0" lang="en-US" sz="12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200" spc="-1" strike="noStrike">
                <a:solidFill>
                  <a:schemeClr val="dk2"/>
                </a:solidFill>
                <a:latin typeface="Poppins Light"/>
              </a:rPr>
              <a:t>Third Outline Level</a:t>
            </a:r>
            <a:endParaRPr b="0" lang="en-US" sz="12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200" spc="-1" strike="noStrike">
                <a:solidFill>
                  <a:schemeClr val="dk2"/>
                </a:solidFill>
                <a:latin typeface="Poppins Light"/>
              </a:rPr>
              <a:t>Fourth Outline Level</a:t>
            </a:r>
            <a:endParaRPr b="0" lang="en-US" sz="12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Fifth Outline Level</a:t>
            </a:r>
            <a:endParaRPr b="0" lang="en-US" sz="12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Sixth Outline Level</a:t>
            </a:r>
            <a:endParaRPr b="0" lang="en-US" sz="12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Seventh Outline Level</a:t>
            </a:r>
            <a:endParaRPr b="0" lang="en-US" sz="1200" spc="-1" strike="noStrike">
              <a:solidFill>
                <a:schemeClr val="dk2"/>
              </a:solidFill>
              <a:latin typeface="Poppins Light"/>
            </a:endParaRPr>
          </a:p>
        </p:txBody>
      </p:sp>
      <p:sp>
        <p:nvSpPr>
          <p:cNvPr id="1208" name="Rectangle 53"/>
          <p:cNvSpPr/>
          <p:nvPr/>
        </p:nvSpPr>
        <p:spPr>
          <a:xfrm>
            <a:off x="5431680" y="477432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209" name="PlaceHolder 31"/>
          <p:cNvSpPr>
            <a:spLocks noGrp="1"/>
          </p:cNvSpPr>
          <p:nvPr>
            <p:ph type="body"/>
          </p:nvPr>
        </p:nvSpPr>
        <p:spPr>
          <a:xfrm>
            <a:off x="5567400" y="485388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dk2"/>
              </a:solidFill>
              <a:latin typeface="Poppins Light"/>
            </a:endParaRPr>
          </a:p>
        </p:txBody>
      </p:sp>
      <p:sp>
        <p:nvSpPr>
          <p:cNvPr id="1210" name="PlaceHolder 32"/>
          <p:cNvSpPr>
            <a:spLocks noGrp="1"/>
          </p:cNvSpPr>
          <p:nvPr>
            <p:ph type="body"/>
          </p:nvPr>
        </p:nvSpPr>
        <p:spPr>
          <a:xfrm>
            <a:off x="5567400" y="541800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211" name="PlaceHolder 33"/>
          <p:cNvSpPr>
            <a:spLocks noGrp="1"/>
          </p:cNvSpPr>
          <p:nvPr>
            <p:ph type="body"/>
          </p:nvPr>
        </p:nvSpPr>
        <p:spPr>
          <a:xfrm>
            <a:off x="5567400" y="564120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212" name="PlaceHolder 34"/>
          <p:cNvSpPr>
            <a:spLocks noGrp="1"/>
          </p:cNvSpPr>
          <p:nvPr>
            <p:ph type="body"/>
          </p:nvPr>
        </p:nvSpPr>
        <p:spPr>
          <a:xfrm>
            <a:off x="5567400" y="515268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
        <p:nvSpPr>
          <p:cNvPr id="1213" name="PlaceHolder 35"/>
          <p:cNvSpPr>
            <a:spLocks noGrp="1"/>
          </p:cNvSpPr>
          <p:nvPr>
            <p:ph type="body"/>
          </p:nvPr>
        </p:nvSpPr>
        <p:spPr>
          <a:xfrm>
            <a:off x="7964280" y="478368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000000"/>
              </a:buClr>
              <a:buSzPct val="45000"/>
              <a:buFont typeface="Wingdings" charset="2"/>
              <a:buChar char=""/>
            </a:pPr>
            <a:r>
              <a:rPr b="0" lang="en-US" sz="1200" spc="-1" strike="noStrike">
                <a:solidFill>
                  <a:schemeClr val="dk2"/>
                </a:solidFill>
                <a:latin typeface="Poppins Light"/>
              </a:rPr>
              <a:t>Click to edit the outline text format</a:t>
            </a:r>
            <a:endParaRPr b="0" lang="en-US" sz="12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200" spc="-1" strike="noStrike">
                <a:solidFill>
                  <a:schemeClr val="dk2"/>
                </a:solidFill>
                <a:latin typeface="Poppins Light"/>
              </a:rPr>
              <a:t>Second Outline Level</a:t>
            </a:r>
            <a:endParaRPr b="0" lang="en-US" sz="12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200" spc="-1" strike="noStrike">
                <a:solidFill>
                  <a:schemeClr val="dk2"/>
                </a:solidFill>
                <a:latin typeface="Poppins Light"/>
              </a:rPr>
              <a:t>Third Outline Level</a:t>
            </a:r>
            <a:endParaRPr b="0" lang="en-US" sz="12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200" spc="-1" strike="noStrike">
                <a:solidFill>
                  <a:schemeClr val="dk2"/>
                </a:solidFill>
                <a:latin typeface="Poppins Light"/>
              </a:rPr>
              <a:t>Fourth Outline Level</a:t>
            </a:r>
            <a:endParaRPr b="0" lang="en-US" sz="12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Fifth Outline Level</a:t>
            </a:r>
            <a:endParaRPr b="0" lang="en-US" sz="12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Sixth Outline Level</a:t>
            </a:r>
            <a:endParaRPr b="0" lang="en-US" sz="12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Seventh Outline Level</a:t>
            </a:r>
            <a:endParaRPr b="0" lang="en-US" sz="1200" spc="-1" strike="noStrike">
              <a:solidFill>
                <a:schemeClr val="dk2"/>
              </a:solidFill>
              <a:latin typeface="Poppins Light"/>
            </a:endParaRPr>
          </a:p>
        </p:txBody>
      </p:sp>
      <p:sp>
        <p:nvSpPr>
          <p:cNvPr id="1214" name="Rectangle 63"/>
          <p:cNvSpPr/>
          <p:nvPr/>
        </p:nvSpPr>
        <p:spPr>
          <a:xfrm>
            <a:off x="9044280" y="478368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215" name="PlaceHolder 36"/>
          <p:cNvSpPr>
            <a:spLocks noGrp="1"/>
          </p:cNvSpPr>
          <p:nvPr>
            <p:ph type="body"/>
          </p:nvPr>
        </p:nvSpPr>
        <p:spPr>
          <a:xfrm>
            <a:off x="9180000" y="486324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dk2"/>
              </a:solidFill>
              <a:latin typeface="Poppins Light"/>
            </a:endParaRPr>
          </a:p>
        </p:txBody>
      </p:sp>
      <p:sp>
        <p:nvSpPr>
          <p:cNvPr id="1216" name="PlaceHolder 37"/>
          <p:cNvSpPr>
            <a:spLocks noGrp="1"/>
          </p:cNvSpPr>
          <p:nvPr>
            <p:ph type="body"/>
          </p:nvPr>
        </p:nvSpPr>
        <p:spPr>
          <a:xfrm>
            <a:off x="9180000" y="542736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217" name="PlaceHolder 38"/>
          <p:cNvSpPr>
            <a:spLocks noGrp="1"/>
          </p:cNvSpPr>
          <p:nvPr>
            <p:ph type="body"/>
          </p:nvPr>
        </p:nvSpPr>
        <p:spPr>
          <a:xfrm>
            <a:off x="9180000" y="565056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218" name="PlaceHolder 39"/>
          <p:cNvSpPr>
            <a:spLocks noGrp="1"/>
          </p:cNvSpPr>
          <p:nvPr>
            <p:ph type="body"/>
          </p:nvPr>
        </p:nvSpPr>
        <p:spPr>
          <a:xfrm>
            <a:off x="9180000" y="516204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
        <p:nvSpPr>
          <p:cNvPr id="1219" name="Rectangle 68"/>
          <p:cNvSpPr/>
          <p:nvPr/>
        </p:nvSpPr>
        <p:spPr>
          <a:xfrm>
            <a:off x="1818360" y="3276720"/>
            <a:ext cx="2410920" cy="131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220" name="PlaceHolder 40"/>
          <p:cNvSpPr>
            <a:spLocks noGrp="1"/>
          </p:cNvSpPr>
          <p:nvPr>
            <p:ph type="body"/>
          </p:nvPr>
        </p:nvSpPr>
        <p:spPr>
          <a:xfrm>
            <a:off x="739080" y="3276720"/>
            <a:ext cx="107928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000000"/>
              </a:buClr>
              <a:buSzPct val="45000"/>
              <a:buFont typeface="Wingdings" charset="2"/>
              <a:buChar char=""/>
            </a:pPr>
            <a:r>
              <a:rPr b="0" lang="en-US" sz="1200" spc="-1" strike="noStrike">
                <a:solidFill>
                  <a:schemeClr val="dk2"/>
                </a:solidFill>
                <a:latin typeface="Poppins Light"/>
              </a:rPr>
              <a:t>Click to edit the outline text format</a:t>
            </a:r>
            <a:endParaRPr b="0" lang="en-US" sz="12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200" spc="-1" strike="noStrike">
                <a:solidFill>
                  <a:schemeClr val="dk2"/>
                </a:solidFill>
                <a:latin typeface="Poppins Light"/>
              </a:rPr>
              <a:t>Second Outline Level</a:t>
            </a:r>
            <a:endParaRPr b="0" lang="en-US" sz="12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200" spc="-1" strike="noStrike">
                <a:solidFill>
                  <a:schemeClr val="dk2"/>
                </a:solidFill>
                <a:latin typeface="Poppins Light"/>
              </a:rPr>
              <a:t>Third Outline Level</a:t>
            </a:r>
            <a:endParaRPr b="0" lang="en-US" sz="12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200" spc="-1" strike="noStrike">
                <a:solidFill>
                  <a:schemeClr val="dk2"/>
                </a:solidFill>
                <a:latin typeface="Poppins Light"/>
              </a:rPr>
              <a:t>Fourth Outline Level</a:t>
            </a:r>
            <a:endParaRPr b="0" lang="en-US" sz="12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Fifth Outline Level</a:t>
            </a:r>
            <a:endParaRPr b="0" lang="en-US" sz="12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Sixth Outline Level</a:t>
            </a:r>
            <a:endParaRPr b="0" lang="en-US" sz="12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Seventh Outline Level</a:t>
            </a:r>
            <a:endParaRPr b="0" lang="en-US" sz="1200" spc="-1" strike="noStrike">
              <a:solidFill>
                <a:schemeClr val="dk2"/>
              </a:solidFill>
              <a:latin typeface="Poppins Light"/>
            </a:endParaRPr>
          </a:p>
        </p:txBody>
      </p:sp>
      <p:sp>
        <p:nvSpPr>
          <p:cNvPr id="1221" name="PlaceHolder 41"/>
          <p:cNvSpPr>
            <a:spLocks noGrp="1"/>
          </p:cNvSpPr>
          <p:nvPr>
            <p:ph type="body"/>
          </p:nvPr>
        </p:nvSpPr>
        <p:spPr>
          <a:xfrm>
            <a:off x="1947960" y="335520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dk2"/>
              </a:solidFill>
              <a:latin typeface="Poppins Light"/>
            </a:endParaRPr>
          </a:p>
        </p:txBody>
      </p:sp>
      <p:sp>
        <p:nvSpPr>
          <p:cNvPr id="1222" name="PlaceHolder 42"/>
          <p:cNvSpPr>
            <a:spLocks noGrp="1"/>
          </p:cNvSpPr>
          <p:nvPr>
            <p:ph type="body"/>
          </p:nvPr>
        </p:nvSpPr>
        <p:spPr>
          <a:xfrm>
            <a:off x="1947960" y="391896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223" name="PlaceHolder 43"/>
          <p:cNvSpPr>
            <a:spLocks noGrp="1"/>
          </p:cNvSpPr>
          <p:nvPr>
            <p:ph type="body"/>
          </p:nvPr>
        </p:nvSpPr>
        <p:spPr>
          <a:xfrm>
            <a:off x="1947960" y="414216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224" name="PlaceHolder 44"/>
          <p:cNvSpPr>
            <a:spLocks noGrp="1"/>
          </p:cNvSpPr>
          <p:nvPr>
            <p:ph type="body"/>
          </p:nvPr>
        </p:nvSpPr>
        <p:spPr>
          <a:xfrm>
            <a:off x="1947960" y="365364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
        <p:nvSpPr>
          <p:cNvPr id="1225" name="Rectangle 74"/>
          <p:cNvSpPr/>
          <p:nvPr/>
        </p:nvSpPr>
        <p:spPr>
          <a:xfrm>
            <a:off x="1818360" y="4744440"/>
            <a:ext cx="2410920" cy="131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226" name="PlaceHolder 45"/>
          <p:cNvSpPr>
            <a:spLocks noGrp="1"/>
          </p:cNvSpPr>
          <p:nvPr>
            <p:ph type="body"/>
          </p:nvPr>
        </p:nvSpPr>
        <p:spPr>
          <a:xfrm>
            <a:off x="739080" y="4744440"/>
            <a:ext cx="107928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000000"/>
              </a:buClr>
              <a:buSzPct val="45000"/>
              <a:buFont typeface="Wingdings" charset="2"/>
              <a:buChar char=""/>
            </a:pPr>
            <a:r>
              <a:rPr b="0" lang="en-US" sz="1200" spc="-1" strike="noStrike">
                <a:solidFill>
                  <a:schemeClr val="dk2"/>
                </a:solidFill>
                <a:latin typeface="Poppins Light"/>
              </a:rPr>
              <a:t>Click to edit the outline text format</a:t>
            </a:r>
            <a:endParaRPr b="0" lang="en-US" sz="12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200" spc="-1" strike="noStrike">
                <a:solidFill>
                  <a:schemeClr val="dk2"/>
                </a:solidFill>
                <a:latin typeface="Poppins Light"/>
              </a:rPr>
              <a:t>Second Outline Level</a:t>
            </a:r>
            <a:endParaRPr b="0" lang="en-US" sz="12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200" spc="-1" strike="noStrike">
                <a:solidFill>
                  <a:schemeClr val="dk2"/>
                </a:solidFill>
                <a:latin typeface="Poppins Light"/>
              </a:rPr>
              <a:t>Third Outline Level</a:t>
            </a:r>
            <a:endParaRPr b="0" lang="en-US" sz="12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200" spc="-1" strike="noStrike">
                <a:solidFill>
                  <a:schemeClr val="dk2"/>
                </a:solidFill>
                <a:latin typeface="Poppins Light"/>
              </a:rPr>
              <a:t>Fourth Outline Level</a:t>
            </a:r>
            <a:endParaRPr b="0" lang="en-US" sz="12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Fifth Outline Level</a:t>
            </a:r>
            <a:endParaRPr b="0" lang="en-US" sz="12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Sixth Outline Level</a:t>
            </a:r>
            <a:endParaRPr b="0" lang="en-US" sz="12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200" spc="-1" strike="noStrike">
                <a:solidFill>
                  <a:schemeClr val="dk2"/>
                </a:solidFill>
                <a:latin typeface="Poppins Light"/>
              </a:rPr>
              <a:t>Seventh Outline Level</a:t>
            </a:r>
            <a:endParaRPr b="0" lang="en-US" sz="1200" spc="-1" strike="noStrike">
              <a:solidFill>
                <a:schemeClr val="dk2"/>
              </a:solidFill>
              <a:latin typeface="Poppins Light"/>
            </a:endParaRPr>
          </a:p>
        </p:txBody>
      </p:sp>
      <p:sp>
        <p:nvSpPr>
          <p:cNvPr id="1227" name="PlaceHolder 46"/>
          <p:cNvSpPr>
            <a:spLocks noGrp="1"/>
          </p:cNvSpPr>
          <p:nvPr>
            <p:ph type="body"/>
          </p:nvPr>
        </p:nvSpPr>
        <p:spPr>
          <a:xfrm>
            <a:off x="1947960" y="482328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dk2"/>
              </a:solidFill>
              <a:latin typeface="Poppins Light"/>
            </a:endParaRPr>
          </a:p>
        </p:txBody>
      </p:sp>
      <p:sp>
        <p:nvSpPr>
          <p:cNvPr id="1228" name="PlaceHolder 47"/>
          <p:cNvSpPr>
            <a:spLocks noGrp="1"/>
          </p:cNvSpPr>
          <p:nvPr>
            <p:ph type="body"/>
          </p:nvPr>
        </p:nvSpPr>
        <p:spPr>
          <a:xfrm>
            <a:off x="1947960" y="538704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dk2"/>
              </a:solidFill>
              <a:latin typeface="Poppins Light"/>
            </a:endParaRPr>
          </a:p>
        </p:txBody>
      </p:sp>
      <p:sp>
        <p:nvSpPr>
          <p:cNvPr id="1229" name="PlaceHolder 48"/>
          <p:cNvSpPr>
            <a:spLocks noGrp="1"/>
          </p:cNvSpPr>
          <p:nvPr>
            <p:ph type="body"/>
          </p:nvPr>
        </p:nvSpPr>
        <p:spPr>
          <a:xfrm>
            <a:off x="1947960" y="561024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dk2"/>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dk2"/>
              </a:solidFill>
              <a:latin typeface="Poppins Light"/>
            </a:endParaRPr>
          </a:p>
        </p:txBody>
      </p:sp>
      <p:sp>
        <p:nvSpPr>
          <p:cNvPr id="1230" name="PlaceHolder 49"/>
          <p:cNvSpPr>
            <a:spLocks noGrp="1"/>
          </p:cNvSpPr>
          <p:nvPr>
            <p:ph type="body"/>
          </p:nvPr>
        </p:nvSpPr>
        <p:spPr>
          <a:xfrm>
            <a:off x="1947960" y="512172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dk2"/>
              </a:solidFill>
              <a:latin typeface="Poppins Light"/>
            </a:endParaRPr>
          </a:p>
        </p:txBody>
      </p:sp>
    </p:spTree>
  </p:cSld>
  <p:clrMap bg1="lt1" bg2="lt2" tx1="dk1" tx2="dk2" accent1="accent1" accent2="accent2" accent3="accent3" accent4="accent4" accent5="accent5" accent6="accent6" hlink="hlink" folHlink="folHlink"/>
  <p:sldLayoutIdLst>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1267"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sp>
        <p:nvSpPr>
          <p:cNvPr id="1268" name="PlaceHolder 1"/>
          <p:cNvSpPr>
            <a:spLocks noGrp="1"/>
          </p:cNvSpPr>
          <p:nvPr>
            <p:ph type="body"/>
          </p:nvPr>
        </p:nvSpPr>
        <p:spPr>
          <a:xfrm>
            <a:off x="5556240" y="0"/>
            <a:ext cx="6635520" cy="6857640"/>
          </a:xfrm>
          <a:prstGeom prst="rect">
            <a:avLst/>
          </a:prstGeom>
          <a:solidFill>
            <a:schemeClr val="lt2">
              <a:lumMod val="90000"/>
            </a:schemeClr>
          </a:solidFill>
          <a:ln w="0">
            <a:noFill/>
          </a:ln>
        </p:spPr>
        <p:txBody>
          <a:bodyPr lIns="90000" rIns="90000" tIns="45000" bIns="1404000" anchor="ctr">
            <a:noAutofit/>
          </a:bodyPr>
          <a:p>
            <a:pPr indent="0" algn="ctr" defTabSz="914400">
              <a:lnSpc>
                <a:spcPct val="100000"/>
              </a:lnSpc>
              <a:buNone/>
              <a:tabLst>
                <a:tab algn="l" pos="0"/>
              </a:tabLst>
            </a:pPr>
            <a:r>
              <a:rPr b="0" lang="en-AU" sz="1800" spc="-1" strike="noStrike">
                <a:solidFill>
                  <a:schemeClr val="lt1"/>
                </a:solidFill>
                <a:latin typeface="Poppins"/>
              </a:rPr>
              <a:t>Insert Image</a:t>
            </a:r>
            <a:endParaRPr b="0" lang="en-US" sz="1800" spc="-1" strike="noStrike">
              <a:solidFill>
                <a:schemeClr val="dk2"/>
              </a:solidFill>
              <a:latin typeface="Poppins Light"/>
            </a:endParaRPr>
          </a:p>
        </p:txBody>
      </p:sp>
      <p:sp>
        <p:nvSpPr>
          <p:cNvPr id="1269" name="PlaceHolder 2"/>
          <p:cNvSpPr>
            <a:spLocks noGrp="1"/>
          </p:cNvSpPr>
          <p:nvPr>
            <p:ph type="body"/>
          </p:nvPr>
        </p:nvSpPr>
        <p:spPr>
          <a:xfrm>
            <a:off x="731880" y="2514960"/>
            <a:ext cx="3287520" cy="9136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1800" spc="-1" strike="noStrike">
                <a:solidFill>
                  <a:schemeClr val="dk2"/>
                </a:solidFill>
                <a:latin typeface="Poppins Light"/>
              </a:rPr>
              <a:t>This is a subheading. Lorem ipsum dolor sit amet, consectetuer adipiscing elit.</a:t>
            </a:r>
            <a:endParaRPr b="0" lang="en-US" sz="1800" spc="-1" strike="noStrike">
              <a:solidFill>
                <a:schemeClr val="dk2"/>
              </a:solidFill>
              <a:latin typeface="Poppins Light"/>
            </a:endParaRPr>
          </a:p>
        </p:txBody>
      </p:sp>
      <p:sp>
        <p:nvSpPr>
          <p:cNvPr id="1270" name="PlaceHolder 3"/>
          <p:cNvSpPr>
            <a:spLocks noGrp="1"/>
          </p:cNvSpPr>
          <p:nvPr>
            <p:ph type="body"/>
          </p:nvPr>
        </p:nvSpPr>
        <p:spPr>
          <a:xfrm>
            <a:off x="731880" y="-1998360"/>
            <a:ext cx="444276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dk2"/>
                </a:solidFill>
                <a:latin typeface="Poppins Medium"/>
              </a:rPr>
              <a:t>This is a multi line heading for the divider.</a:t>
            </a:r>
            <a:endParaRPr b="0" lang="en-US" sz="3200" spc="-1" strike="noStrike">
              <a:solidFill>
                <a:schemeClr val="dk2"/>
              </a:solidFill>
              <a:latin typeface="Poppins Light"/>
            </a:endParaRPr>
          </a:p>
        </p:txBody>
      </p:sp>
      <p:pic>
        <p:nvPicPr>
          <p:cNvPr id="1271" name="Picture 3" descr="Background pattern&#10;&#10;Description automatically generated"/>
          <p:cNvPicPr/>
          <p:nvPr/>
        </p:nvPicPr>
        <p:blipFill>
          <a:blip r:embed="rId2"/>
          <a:stretch/>
        </p:blipFill>
        <p:spPr>
          <a:xfrm>
            <a:off x="6480" y="4290480"/>
            <a:ext cx="5549400" cy="256716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1"/>
        </a:solidFill>
      </p:bgPr>
    </p:bg>
    <p:spTree>
      <p:nvGrpSpPr>
        <p:cNvPr id="1" name=""/>
        <p:cNvGrpSpPr/>
        <p:nvPr/>
      </p:nvGrpSpPr>
      <p:grpSpPr>
        <a:xfrm>
          <a:off x="0" y="0"/>
          <a:ext cx="0" cy="0"/>
          <a:chOff x="0" y="0"/>
          <a:chExt cx="0" cy="0"/>
        </a:xfrm>
      </p:grpSpPr>
      <p:sp>
        <p:nvSpPr>
          <p:cNvPr id="1308"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309" name="Picture 11" descr="Shape&#10;&#10;Description automatically generated with medium confidence"/>
          <p:cNvPicPr/>
          <p:nvPr/>
        </p:nvPicPr>
        <p:blipFill>
          <a:blip r:embed="rId2"/>
          <a:stretch/>
        </p:blipFill>
        <p:spPr>
          <a:xfrm>
            <a:off x="609480" y="6285960"/>
            <a:ext cx="456840" cy="258120"/>
          </a:xfrm>
          <a:prstGeom prst="rect">
            <a:avLst/>
          </a:prstGeom>
          <a:ln w="0">
            <a:noFill/>
          </a:ln>
        </p:spPr>
      </p:pic>
      <p:sp>
        <p:nvSpPr>
          <p:cNvPr id="1310" name="PlaceHolder 1"/>
          <p:cNvSpPr>
            <a:spLocks noGrp="1"/>
          </p:cNvSpPr>
          <p:nvPr>
            <p:ph type="body"/>
          </p:nvPr>
        </p:nvSpPr>
        <p:spPr>
          <a:xfrm>
            <a:off x="731880" y="4254480"/>
            <a:ext cx="4695480" cy="9136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1800" spc="-1" strike="noStrike">
                <a:solidFill>
                  <a:schemeClr val="dk1"/>
                </a:solidFill>
                <a:latin typeface="Poppins Light"/>
              </a:rPr>
              <a:t>This is a subheading. Lorem ipsum dolor sit amet, consectetuer adipiscing elit.</a:t>
            </a:r>
            <a:endParaRPr b="0" lang="en-US" sz="1800" spc="-1" strike="noStrike">
              <a:solidFill>
                <a:schemeClr val="dk2"/>
              </a:solidFill>
              <a:latin typeface="Poppins Light"/>
            </a:endParaRPr>
          </a:p>
        </p:txBody>
      </p:sp>
      <p:sp>
        <p:nvSpPr>
          <p:cNvPr id="1311" name="PlaceHolder 2"/>
          <p:cNvSpPr>
            <a:spLocks noGrp="1"/>
          </p:cNvSpPr>
          <p:nvPr>
            <p:ph type="body"/>
          </p:nvPr>
        </p:nvSpPr>
        <p:spPr>
          <a:xfrm>
            <a:off x="731880" y="-15480"/>
            <a:ext cx="469548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dk1"/>
                </a:solidFill>
                <a:latin typeface="Poppins Medium"/>
              </a:rPr>
              <a:t>This is a multi line heading for the super sub divider.</a:t>
            </a:r>
            <a:endParaRPr b="0" lang="en-US" sz="3200" spc="-1" strike="noStrike">
              <a:solidFill>
                <a:schemeClr val="dk2"/>
              </a:solidFill>
              <a:latin typeface="Poppins Light"/>
            </a:endParaRPr>
          </a:p>
        </p:txBody>
      </p:sp>
      <p:pic>
        <p:nvPicPr>
          <p:cNvPr id="1312" name="Picture 5" descr="Shape, background pattern, rectangle&#10;&#10;Description automatically generated"/>
          <p:cNvPicPr/>
          <p:nvPr/>
        </p:nvPicPr>
        <p:blipFill>
          <a:blip r:embed="rId3"/>
          <a:stretch/>
        </p:blipFill>
        <p:spPr>
          <a:xfrm>
            <a:off x="6480" y="-14040"/>
            <a:ext cx="12188520" cy="1702800"/>
          </a:xfrm>
          <a:prstGeom prst="rect">
            <a:avLst/>
          </a:prstGeom>
          <a:ln w="0">
            <a:noFill/>
          </a:ln>
        </p:spPr>
      </p:pic>
      <p:sp>
        <p:nvSpPr>
          <p:cNvPr id="1313" name="PlaceHolder 3"/>
          <p:cNvSpPr>
            <a:spLocks noGrp="1"/>
          </p:cNvSpPr>
          <p:nvPr>
            <p:ph type="sldNum" idx="19"/>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F7E75812-D1A5-486B-8653-AE50D60589B1}"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
        <p:nvSpPr>
          <p:cNvPr id="131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Poppins Light"/>
              </a:rPr>
              <a:t>Click to edit the title text format</a:t>
            </a:r>
            <a:endParaRPr b="0" lang="en-US" sz="1800" spc="-1" strike="noStrike">
              <a:solidFill>
                <a:schemeClr val="dk1"/>
              </a:solidFill>
              <a:latin typeface="Poppins Light"/>
            </a:endParaRPr>
          </a:p>
        </p:txBody>
      </p:sp>
    </p:spTree>
  </p:cSld>
  <p:clrMap bg1="lt1" bg2="lt2" tx1="dk1" tx2="dk2" accent1="accent1" accent2="accent2" accent3="accent3" accent4="accent4" accent5="accent5" accent6="accent6" hlink="hlink" folHlink="folHlink"/>
  <p:sldLayoutIdLst>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4">
            <a:lumMod val="40000"/>
            <a:lumOff val="60000"/>
          </a:schemeClr>
        </a:solidFill>
      </p:bgPr>
    </p:bg>
    <p:spTree>
      <p:nvGrpSpPr>
        <p:cNvPr id="1" name=""/>
        <p:cNvGrpSpPr/>
        <p:nvPr/>
      </p:nvGrpSpPr>
      <p:grpSpPr>
        <a:xfrm>
          <a:off x="0" y="0"/>
          <a:ext cx="0" cy="0"/>
          <a:chOff x="0" y="0"/>
          <a:chExt cx="0" cy="0"/>
        </a:xfrm>
      </p:grpSpPr>
      <p:sp>
        <p:nvSpPr>
          <p:cNvPr id="1351"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sp>
        <p:nvSpPr>
          <p:cNvPr id="1352" name="PlaceHolder 1"/>
          <p:cNvSpPr>
            <a:spLocks noGrp="1"/>
          </p:cNvSpPr>
          <p:nvPr>
            <p:ph type="body"/>
          </p:nvPr>
        </p:nvSpPr>
        <p:spPr>
          <a:xfrm>
            <a:off x="731880" y="4254480"/>
            <a:ext cx="4695480" cy="6022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1800" spc="-1" strike="noStrike">
                <a:solidFill>
                  <a:schemeClr val="accent4">
                    <a:lumMod val="50000"/>
                  </a:schemeClr>
                </a:solidFill>
                <a:latin typeface="Poppins Light"/>
              </a:rPr>
              <a:t>This is a subheading. Lorem ipsum dolor sit amet, consectetuer adipiscing elit.</a:t>
            </a:r>
            <a:endParaRPr b="0" lang="en-US" sz="1800" spc="-1" strike="noStrike">
              <a:solidFill>
                <a:schemeClr val="dk2"/>
              </a:solidFill>
              <a:latin typeface="Poppins Light"/>
            </a:endParaRPr>
          </a:p>
        </p:txBody>
      </p:sp>
      <p:sp>
        <p:nvSpPr>
          <p:cNvPr id="1353" name="PlaceHolder 2"/>
          <p:cNvSpPr>
            <a:spLocks noGrp="1"/>
          </p:cNvSpPr>
          <p:nvPr>
            <p:ph type="body"/>
          </p:nvPr>
        </p:nvSpPr>
        <p:spPr>
          <a:xfrm>
            <a:off x="731880" y="-15480"/>
            <a:ext cx="469548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accent4">
                    <a:lumMod val="50000"/>
                  </a:schemeClr>
                </a:solidFill>
                <a:latin typeface="Poppins Medium"/>
              </a:rPr>
              <a:t>This is a multi line heading for the super sub divider.</a:t>
            </a:r>
            <a:endParaRPr b="0" lang="en-US" sz="3200" spc="-1" strike="noStrike">
              <a:solidFill>
                <a:schemeClr val="dk2"/>
              </a:solidFill>
              <a:latin typeface="Poppins Light"/>
            </a:endParaRPr>
          </a:p>
        </p:txBody>
      </p:sp>
      <p:pic>
        <p:nvPicPr>
          <p:cNvPr id="1354" name="Picture 9" descr="Background pattern&#10;&#10;Description automatically generated"/>
          <p:cNvPicPr/>
          <p:nvPr/>
        </p:nvPicPr>
        <p:blipFill>
          <a:blip r:embed="rId2"/>
          <a:stretch/>
        </p:blipFill>
        <p:spPr>
          <a:xfrm>
            <a:off x="6480" y="0"/>
            <a:ext cx="12188520" cy="1702800"/>
          </a:xfrm>
          <a:prstGeom prst="rect">
            <a:avLst/>
          </a:prstGeom>
          <a:ln w="0">
            <a:noFill/>
          </a:ln>
        </p:spPr>
      </p:pic>
      <p:pic>
        <p:nvPicPr>
          <p:cNvPr id="1355" name="Picture 10"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356" name="PlaceHolder 3"/>
          <p:cNvSpPr>
            <a:spLocks noGrp="1"/>
          </p:cNvSpPr>
          <p:nvPr>
            <p:ph type="sldNum" idx="20"/>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CC225384-0AC9-4B79-9B58-067D0C42D1E5}"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
        <p:nvSpPr>
          <p:cNvPr id="135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Poppins Light"/>
              </a:rPr>
              <a:t>Click to edit the title text format</a:t>
            </a:r>
            <a:endParaRPr b="0" lang="en-US" sz="1800" spc="-1" strike="noStrike">
              <a:solidFill>
                <a:schemeClr val="dk1"/>
              </a:solidFill>
              <a:latin typeface="Poppins Light"/>
            </a:endParaRPr>
          </a:p>
        </p:txBody>
      </p:sp>
    </p:spTree>
  </p:cSld>
  <p:clrMap bg1="lt1" bg2="lt2" tx1="dk1" tx2="dk2" accent1="accent1" accent2="accent2" accent3="accent3" accent4="accent4" accent5="accent5" accent6="accent6" hlink="hlink" folHlink="folHlink"/>
  <p:sldLayoutIdLst>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89"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90" name="PlaceHolder 1"/>
          <p:cNvSpPr>
            <a:spLocks noGrp="1"/>
          </p:cNvSpPr>
          <p:nvPr>
            <p:ph type="sldNum" idx="2"/>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8F31E0D4-5E32-4AD2-AAA6-9069A65BB87C}"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91" name="Picture 6" descr="Icon&#10;&#10;Description automatically generated with medium confidence"/>
          <p:cNvPicPr/>
          <p:nvPr/>
        </p:nvPicPr>
        <p:blipFill>
          <a:blip r:embed="rId2"/>
          <a:stretch/>
        </p:blipFill>
        <p:spPr>
          <a:xfrm>
            <a:off x="609480" y="6285960"/>
            <a:ext cx="456840" cy="258120"/>
          </a:xfrm>
          <a:prstGeom prst="rect">
            <a:avLst/>
          </a:prstGeom>
          <a:ln w="0">
            <a:noFill/>
          </a:ln>
        </p:spPr>
      </p:pic>
      <p:pic>
        <p:nvPicPr>
          <p:cNvPr id="92" name="Picture 1" descr=""/>
          <p:cNvPicPr/>
          <p:nvPr/>
        </p:nvPicPr>
        <p:blipFill>
          <a:blip r:embed="rId3"/>
          <a:stretch/>
        </p:blipFill>
        <p:spPr>
          <a:xfrm flipH="1" rot="10800000">
            <a:off x="6480" y="0"/>
            <a:ext cx="12188520" cy="31284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1394"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sp>
        <p:nvSpPr>
          <p:cNvPr id="1395" name="PlaceHolder 1"/>
          <p:cNvSpPr>
            <a:spLocks noGrp="1"/>
          </p:cNvSpPr>
          <p:nvPr>
            <p:ph type="body"/>
          </p:nvPr>
        </p:nvSpPr>
        <p:spPr>
          <a:xfrm>
            <a:off x="731880" y="4254480"/>
            <a:ext cx="4695480" cy="6022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1800" spc="-1" strike="noStrike">
                <a:solidFill>
                  <a:schemeClr val="dk1">
                    <a:lumMod val="65000"/>
                    <a:lumOff val="35000"/>
                  </a:schemeClr>
                </a:solidFill>
                <a:latin typeface="Poppins Light"/>
              </a:rPr>
              <a:t>This is a subheading. Lorem ipsum dolor sit amet, consectetuer adipiscing elit.</a:t>
            </a:r>
            <a:endParaRPr b="0" lang="en-US" sz="1800" spc="-1" strike="noStrike">
              <a:solidFill>
                <a:schemeClr val="dk2"/>
              </a:solidFill>
              <a:latin typeface="Poppins Light"/>
            </a:endParaRPr>
          </a:p>
        </p:txBody>
      </p:sp>
      <p:sp>
        <p:nvSpPr>
          <p:cNvPr id="1396" name="PlaceHolder 2"/>
          <p:cNvSpPr>
            <a:spLocks noGrp="1"/>
          </p:cNvSpPr>
          <p:nvPr>
            <p:ph type="body"/>
          </p:nvPr>
        </p:nvSpPr>
        <p:spPr>
          <a:xfrm>
            <a:off x="731880" y="-15480"/>
            <a:ext cx="469548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dk1">
                    <a:lumMod val="65000"/>
                    <a:lumOff val="35000"/>
                  </a:schemeClr>
                </a:solidFill>
                <a:latin typeface="Poppins Medium"/>
              </a:rPr>
              <a:t>This is a multi line heading for the super sub divider.</a:t>
            </a:r>
            <a:endParaRPr b="0" lang="en-US" sz="3200" spc="-1" strike="noStrike">
              <a:solidFill>
                <a:schemeClr val="dk2"/>
              </a:solidFill>
              <a:latin typeface="Poppins Light"/>
            </a:endParaRPr>
          </a:p>
        </p:txBody>
      </p:sp>
      <p:pic>
        <p:nvPicPr>
          <p:cNvPr id="1397" name="Picture 7" descr="Background pattern&#10;&#10;Description automatically generated"/>
          <p:cNvPicPr/>
          <p:nvPr/>
        </p:nvPicPr>
        <p:blipFill>
          <a:blip r:embed="rId2"/>
          <a:stretch/>
        </p:blipFill>
        <p:spPr>
          <a:xfrm>
            <a:off x="5040" y="5040"/>
            <a:ext cx="12188520" cy="1702800"/>
          </a:xfrm>
          <a:prstGeom prst="rect">
            <a:avLst/>
          </a:prstGeom>
          <a:ln w="0">
            <a:noFill/>
          </a:ln>
        </p:spPr>
      </p:pic>
      <p:pic>
        <p:nvPicPr>
          <p:cNvPr id="1398" name="Picture 8"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399" name="PlaceHolder 3"/>
          <p:cNvSpPr>
            <a:spLocks noGrp="1"/>
          </p:cNvSpPr>
          <p:nvPr>
            <p:ph type="sldNum" idx="21"/>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4166842F-51F5-443E-9E43-03E607E6322B}"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6"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sp>
        <p:nvSpPr>
          <p:cNvPr id="1437" name="PlaceHolder 1"/>
          <p:cNvSpPr>
            <a:spLocks noGrp="1"/>
          </p:cNvSpPr>
          <p:nvPr>
            <p:ph type="body"/>
          </p:nvPr>
        </p:nvSpPr>
        <p:spPr>
          <a:xfrm>
            <a:off x="0" y="0"/>
            <a:ext cx="12191760" cy="6129000"/>
          </a:xfrm>
          <a:prstGeom prst="rect">
            <a:avLst/>
          </a:prstGeom>
          <a:solidFill>
            <a:schemeClr val="lt2"/>
          </a:solidFill>
          <a:ln w="0">
            <a:noFill/>
          </a:ln>
        </p:spPr>
        <p:txBody>
          <a:bodyPr lIns="90000" rIns="90000" tIns="45000" bIns="900000" anchor="ctr">
            <a:noAutofit/>
          </a:bodyPr>
          <a:p>
            <a:pPr marL="432000" indent="-324000">
              <a:lnSpc>
                <a:spcPct val="110000"/>
              </a:lnSpc>
              <a:spcBef>
                <a:spcPts val="1417"/>
              </a:spcBef>
              <a:buClr>
                <a:srgbClr val="000000"/>
              </a:buClr>
              <a:buSzPct val="45000"/>
              <a:buFont typeface="Wingdings" charset="2"/>
              <a:buChar char=""/>
            </a:pPr>
            <a:r>
              <a:rPr b="0" lang="en-US" sz="1600" spc="-1" strike="noStrike">
                <a:solidFill>
                  <a:schemeClr val="dk2"/>
                </a:solidFill>
                <a:latin typeface="Poppins Light"/>
              </a:rPr>
              <a:t>Click to edit the outline text format</a:t>
            </a:r>
            <a:endParaRPr b="0" lang="en-US" sz="16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600" spc="-1" strike="noStrike">
                <a:solidFill>
                  <a:schemeClr val="dk2"/>
                </a:solidFill>
                <a:latin typeface="Poppins Light"/>
              </a:rPr>
              <a:t>Second Outline Level</a:t>
            </a:r>
            <a:endParaRPr b="0" lang="en-US" sz="16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600" spc="-1" strike="noStrike">
                <a:solidFill>
                  <a:schemeClr val="dk2"/>
                </a:solidFill>
                <a:latin typeface="Poppins Light"/>
              </a:rPr>
              <a:t>Third Outline Level</a:t>
            </a:r>
            <a:endParaRPr b="0" lang="en-US" sz="16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600" spc="-1" strike="noStrike">
                <a:solidFill>
                  <a:schemeClr val="dk2"/>
                </a:solidFill>
                <a:latin typeface="Poppins Light"/>
              </a:rPr>
              <a:t>Fourth Outline Level</a:t>
            </a:r>
            <a:endParaRPr b="0" lang="en-US" sz="16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Fifth Outline Level</a:t>
            </a:r>
            <a:endParaRPr b="0" lang="en-US" sz="16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Sixth Outline Level</a:t>
            </a:r>
            <a:endParaRPr b="0" lang="en-US" sz="16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Seventh Outline Level</a:t>
            </a:r>
            <a:endParaRPr b="0" lang="en-US" sz="1600" spc="-1" strike="noStrike">
              <a:solidFill>
                <a:schemeClr val="dk2"/>
              </a:solidFill>
              <a:latin typeface="Poppins Light"/>
            </a:endParaRPr>
          </a:p>
        </p:txBody>
      </p:sp>
      <p:pic>
        <p:nvPicPr>
          <p:cNvPr id="1438" name="Picture 1" descr="Logo, icon&#10;&#10;Description automatically generated with medium confidence"/>
          <p:cNvPicPr/>
          <p:nvPr/>
        </p:nvPicPr>
        <p:blipFill>
          <a:blip r:embed="rId2"/>
          <a:stretch/>
        </p:blipFill>
        <p:spPr>
          <a:xfrm>
            <a:off x="609480" y="6285960"/>
            <a:ext cx="456840" cy="258120"/>
          </a:xfrm>
          <a:prstGeom prst="rect">
            <a:avLst/>
          </a:prstGeom>
          <a:ln w="0">
            <a:noFill/>
          </a:ln>
        </p:spPr>
      </p:pic>
      <p:sp>
        <p:nvSpPr>
          <p:cNvPr id="1439" name="PlaceHolder 2"/>
          <p:cNvSpPr>
            <a:spLocks noGrp="1"/>
          </p:cNvSpPr>
          <p:nvPr>
            <p:ph type="sldNum" idx="22"/>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AF3C5E0C-C4C6-45DC-AF0E-5FAB9E8B167F}"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6"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2"/>
        </a:solidFill>
      </p:bgPr>
    </p:bg>
    <p:spTree>
      <p:nvGrpSpPr>
        <p:cNvPr id="1" name=""/>
        <p:cNvGrpSpPr/>
        <p:nvPr/>
      </p:nvGrpSpPr>
      <p:grpSpPr>
        <a:xfrm>
          <a:off x="0" y="0"/>
          <a:ext cx="0" cy="0"/>
          <a:chOff x="0" y="0"/>
          <a:chExt cx="0" cy="0"/>
        </a:xfrm>
      </p:grpSpPr>
      <p:sp>
        <p:nvSpPr>
          <p:cNvPr id="1513"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sp>
        <p:nvSpPr>
          <p:cNvPr id="1514" name="PlaceHolder 1"/>
          <p:cNvSpPr>
            <a:spLocks noGrp="1"/>
          </p:cNvSpPr>
          <p:nvPr>
            <p:ph type="body"/>
          </p:nvPr>
        </p:nvSpPr>
        <p:spPr>
          <a:xfrm>
            <a:off x="6997320" y="457200"/>
            <a:ext cx="4462560" cy="3977640"/>
          </a:xfrm>
          <a:prstGeom prst="rect">
            <a:avLst/>
          </a:prstGeom>
          <a:noFill/>
          <a:ln w="0">
            <a:noFill/>
          </a:ln>
        </p:spPr>
        <p:txBody>
          <a:bodyPr lIns="0" rIns="0" tIns="0" bIns="0" anchor="t">
            <a:noAutofit/>
          </a:bodyPr>
          <a:p>
            <a:pPr indent="0" algn="r" defTabSz="914400">
              <a:lnSpc>
                <a:spcPct val="110000"/>
              </a:lnSpc>
              <a:spcBef>
                <a:spcPts val="1001"/>
              </a:spcBef>
              <a:buNone/>
              <a:tabLst>
                <a:tab algn="l" pos="0"/>
              </a:tabLst>
            </a:pPr>
            <a:r>
              <a:rPr b="0" lang="en-AU" sz="1000" spc="148" strike="noStrike" cap="all">
                <a:solidFill>
                  <a:srgbClr val="30ba77"/>
                </a:solidFill>
                <a:latin typeface="Poppins SemiBold"/>
              </a:rPr>
              <a:t>00 MONTH 2022</a:t>
            </a:r>
            <a:endParaRPr b="0" lang="en-US" sz="1000" spc="-1" strike="noStrike">
              <a:solidFill>
                <a:schemeClr val="dk2"/>
              </a:solidFill>
              <a:latin typeface="Poppins Light"/>
            </a:endParaRPr>
          </a:p>
        </p:txBody>
      </p:sp>
      <p:pic>
        <p:nvPicPr>
          <p:cNvPr id="1515" name="Picture 1" descr="Logo&#10;&#10;Description automatically generated"/>
          <p:cNvPicPr/>
          <p:nvPr/>
        </p:nvPicPr>
        <p:blipFill>
          <a:blip r:embed="rId2"/>
          <a:stretch/>
        </p:blipFill>
        <p:spPr>
          <a:xfrm>
            <a:off x="498960" y="524160"/>
            <a:ext cx="1906920" cy="635400"/>
          </a:xfrm>
          <a:prstGeom prst="rect">
            <a:avLst/>
          </a:prstGeom>
          <a:ln w="0">
            <a:noFill/>
          </a:ln>
        </p:spPr>
      </p:pic>
      <p:sp>
        <p:nvSpPr>
          <p:cNvPr id="1516" name="PlaceHolder 2"/>
          <p:cNvSpPr>
            <a:spLocks noGrp="1"/>
          </p:cNvSpPr>
          <p:nvPr>
            <p:ph type="body"/>
          </p:nvPr>
        </p:nvSpPr>
        <p:spPr>
          <a:xfrm>
            <a:off x="731880" y="-728280"/>
            <a:ext cx="8131680" cy="3977640"/>
          </a:xfrm>
          <a:prstGeom prst="rect">
            <a:avLst/>
          </a:prstGeom>
          <a:noFill/>
          <a:ln w="0">
            <a:noFill/>
          </a:ln>
        </p:spPr>
        <p:txBody>
          <a:bodyPr lIns="0" rIns="0" tIns="0" bIns="0" anchor="b">
            <a:noAutofit/>
          </a:bodyPr>
          <a:p>
            <a:pPr indent="0" defTabSz="914400">
              <a:lnSpc>
                <a:spcPct val="90000"/>
              </a:lnSpc>
              <a:spcBef>
                <a:spcPts val="1001"/>
              </a:spcBef>
              <a:buNone/>
              <a:tabLst>
                <a:tab algn="l" pos="0"/>
              </a:tabLst>
            </a:pPr>
            <a:r>
              <a:rPr b="0" lang="en-US" sz="6000" spc="-1" strike="noStrike">
                <a:solidFill>
                  <a:schemeClr val="dk1"/>
                </a:solidFill>
                <a:latin typeface="Poppins Medium"/>
              </a:rPr>
              <a:t>This is a multi line heading for the title.</a:t>
            </a:r>
            <a:endParaRPr b="0" lang="en-US" sz="6000" spc="-1" strike="noStrike">
              <a:solidFill>
                <a:schemeClr val="dk2"/>
              </a:solidFill>
              <a:latin typeface="Poppins Light"/>
            </a:endParaRPr>
          </a:p>
        </p:txBody>
      </p:sp>
      <p:sp>
        <p:nvSpPr>
          <p:cNvPr id="1517" name="PlaceHolder 3"/>
          <p:cNvSpPr>
            <a:spLocks noGrp="1"/>
          </p:cNvSpPr>
          <p:nvPr>
            <p:ph type="body"/>
          </p:nvPr>
        </p:nvSpPr>
        <p:spPr>
          <a:xfrm>
            <a:off x="731880" y="3366360"/>
            <a:ext cx="8131680" cy="602280"/>
          </a:xfrm>
          <a:prstGeom prst="rect">
            <a:avLst/>
          </a:prstGeom>
          <a:noFill/>
          <a:ln w="0">
            <a:noFill/>
          </a:ln>
        </p:spPr>
        <p:txBody>
          <a:bodyPr lIns="0" rIns="0" tIns="0" bIns="0" anchor="b">
            <a:noAutofit/>
          </a:bodyPr>
          <a:p>
            <a:pPr indent="0" defTabSz="914400">
              <a:lnSpc>
                <a:spcPct val="110000"/>
              </a:lnSpc>
              <a:spcBef>
                <a:spcPts val="1001"/>
              </a:spcBef>
              <a:buNone/>
              <a:tabLst>
                <a:tab algn="l" pos="0"/>
              </a:tabLst>
            </a:pPr>
            <a:r>
              <a:rPr b="0" lang="en-US" sz="1800" spc="-1" strike="noStrike">
                <a:solidFill>
                  <a:schemeClr val="accent1"/>
                </a:solidFill>
                <a:latin typeface="Poppins Light"/>
              </a:rPr>
              <a:t>This is a subheading. Lorem ipsum dolor sit amet, consectetuer adipiscing elit.</a:t>
            </a:r>
            <a:endParaRPr b="0" lang="en-US" sz="1800" spc="-1" strike="noStrike">
              <a:solidFill>
                <a:schemeClr val="dk2"/>
              </a:solidFill>
              <a:latin typeface="Poppins Light"/>
            </a:endParaRPr>
          </a:p>
        </p:txBody>
      </p:sp>
      <p:pic>
        <p:nvPicPr>
          <p:cNvPr id="1518" name="Picture 4" descr="Background pattern&#10;&#10;Description automatically generated"/>
          <p:cNvPicPr/>
          <p:nvPr/>
        </p:nvPicPr>
        <p:blipFill>
          <a:blip r:embed="rId3"/>
          <a:stretch/>
        </p:blipFill>
        <p:spPr>
          <a:xfrm>
            <a:off x="0" y="4290480"/>
            <a:ext cx="12188520" cy="2567160"/>
          </a:xfrm>
          <a:prstGeom prst="rect">
            <a:avLst/>
          </a:prstGeom>
          <a:ln w="0">
            <a:noFill/>
          </a:ln>
        </p:spPr>
      </p:pic>
      <p:sp>
        <p:nvSpPr>
          <p:cNvPr id="1519"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Poppins Light"/>
              </a:rPr>
              <a:t>Click to edit the title text format</a:t>
            </a:r>
            <a:endParaRPr b="0" lang="en-US" sz="1800" spc="-1" strike="noStrike">
              <a:solidFill>
                <a:schemeClr val="dk1"/>
              </a:solidFill>
              <a:latin typeface="Poppins Light"/>
            </a:endParaRPr>
          </a:p>
        </p:txBody>
      </p:sp>
    </p:spTree>
  </p:cSld>
  <p:clrMap bg1="lt1" bg2="lt2" tx1="dk1" tx2="dk2" accent1="accent1" accent2="accent2" accent3="accent3" accent4="accent4" accent5="accent5" accent6="accent6" hlink="hlink" folHlink="folHlink"/>
  <p:sldLayoutIdLst>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6"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557" name="Picture 4" descr=""/>
          <p:cNvPicPr/>
          <p:nvPr/>
        </p:nvPicPr>
        <p:blipFill>
          <a:blip r:embed="rId2"/>
          <a:stretch/>
        </p:blipFill>
        <p:spPr>
          <a:xfrm>
            <a:off x="0" y="-360"/>
            <a:ext cx="12188520" cy="851040"/>
          </a:xfrm>
          <a:prstGeom prst="rect">
            <a:avLst/>
          </a:prstGeom>
          <a:ln w="0">
            <a:noFill/>
          </a:ln>
        </p:spPr>
      </p:pic>
      <p:pic>
        <p:nvPicPr>
          <p:cNvPr id="1558" name="Picture 19"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559" name="PlaceHolder 1"/>
          <p:cNvSpPr>
            <a:spLocks noGrp="1"/>
          </p:cNvSpPr>
          <p:nvPr>
            <p:ph type="body"/>
          </p:nvPr>
        </p:nvSpPr>
        <p:spPr>
          <a:xfrm>
            <a:off x="731880" y="1822320"/>
            <a:ext cx="9518400" cy="3977640"/>
          </a:xfrm>
          <a:prstGeom prst="rect">
            <a:avLst/>
          </a:prstGeom>
          <a:noFill/>
          <a:ln w="0">
            <a:noFill/>
          </a:ln>
        </p:spPr>
        <p:txBody>
          <a:bodyPr lIns="0" rIns="0" tIns="0" bIns="0" anchor="t">
            <a:noAutofit/>
          </a:bodyPr>
          <a:p>
            <a:pPr marL="343080" indent="-343080" defTabSz="914400">
              <a:lnSpc>
                <a:spcPct val="110000"/>
              </a:lnSpc>
              <a:spcBef>
                <a:spcPts val="1001"/>
              </a:spcBef>
              <a:spcAft>
                <a:spcPts val="1001"/>
              </a:spcAft>
              <a:buClr>
                <a:srgbClr val="30ba78"/>
              </a:buClr>
              <a:buFont typeface="Poppins Medium"/>
              <a:buAutoNum type="arabicPeriod"/>
            </a:pPr>
            <a:r>
              <a:rPr b="0" lang="en-AU" sz="1800" spc="-1" strike="noStrike">
                <a:solidFill>
                  <a:schemeClr val="dk1"/>
                </a:solidFill>
                <a:latin typeface="Poppins Light"/>
              </a:rPr>
              <a:t>Section title here</a:t>
            </a:r>
            <a:br>
              <a:rPr sz="1800"/>
            </a:br>
            <a:r>
              <a:rPr b="0" lang="en-AU" sz="1800" spc="-1" strike="noStrike">
                <a:solidFill>
                  <a:schemeClr val="dk1"/>
                </a:solidFill>
                <a:latin typeface="Poppins Light"/>
              </a:rPr>
              <a:t>Short description of content.</a:t>
            </a:r>
            <a:endParaRPr b="0" lang="en-US" sz="1800" spc="-1" strike="noStrike">
              <a:solidFill>
                <a:schemeClr val="dk2"/>
              </a:solidFill>
              <a:latin typeface="Poppins Light"/>
            </a:endParaRPr>
          </a:p>
          <a:p>
            <a:pPr marL="343080" indent="-343080" defTabSz="914400">
              <a:lnSpc>
                <a:spcPct val="110000"/>
              </a:lnSpc>
              <a:spcBef>
                <a:spcPts val="1001"/>
              </a:spcBef>
              <a:spcAft>
                <a:spcPts val="1001"/>
              </a:spcAft>
              <a:buClr>
                <a:srgbClr val="192072"/>
              </a:buClr>
              <a:buFont typeface="Poppins Medium"/>
              <a:buAutoNum type="arabicPeriod"/>
            </a:pPr>
            <a:r>
              <a:rPr b="0" lang="en-AU" sz="1800" spc="-1" strike="noStrike">
                <a:solidFill>
                  <a:schemeClr val="dk1"/>
                </a:solidFill>
                <a:latin typeface="Poppins Light"/>
              </a:rPr>
              <a:t>Section title here</a:t>
            </a:r>
            <a:br>
              <a:rPr sz="1800"/>
            </a:br>
            <a:r>
              <a:rPr b="0" lang="en-AU" sz="1800" spc="-1" strike="noStrike">
                <a:solidFill>
                  <a:schemeClr val="dk1"/>
                </a:solidFill>
                <a:latin typeface="Poppins Light"/>
              </a:rPr>
              <a:t>Short description of content.</a:t>
            </a:r>
            <a:endParaRPr b="0" lang="en-US" sz="1800" spc="-1" strike="noStrike">
              <a:solidFill>
                <a:schemeClr val="dk2"/>
              </a:solidFill>
              <a:latin typeface="Poppins Light"/>
            </a:endParaRPr>
          </a:p>
          <a:p>
            <a:pPr marL="343080" indent="-343080" defTabSz="914400">
              <a:lnSpc>
                <a:spcPct val="110000"/>
              </a:lnSpc>
              <a:spcBef>
                <a:spcPts val="1001"/>
              </a:spcBef>
              <a:spcAft>
                <a:spcPts val="1001"/>
              </a:spcAft>
              <a:buClr>
                <a:srgbClr val="192072"/>
              </a:buClr>
              <a:buFont typeface="Poppins Medium"/>
              <a:buAutoNum type="arabicPeriod"/>
            </a:pPr>
            <a:r>
              <a:rPr b="0" lang="en-AU" sz="1800" spc="-1" strike="noStrike">
                <a:solidFill>
                  <a:schemeClr val="dk1"/>
                </a:solidFill>
                <a:latin typeface="Poppins Light"/>
              </a:rPr>
              <a:t>Section title here</a:t>
            </a:r>
            <a:br>
              <a:rPr sz="1800"/>
            </a:br>
            <a:r>
              <a:rPr b="0" lang="en-AU" sz="1800" spc="-1" strike="noStrike">
                <a:solidFill>
                  <a:schemeClr val="dk1"/>
                </a:solidFill>
                <a:latin typeface="Poppins Light"/>
              </a:rPr>
              <a:t>Short description of content.</a:t>
            </a:r>
            <a:endParaRPr b="0" lang="en-US" sz="1800" spc="-1" strike="noStrike">
              <a:solidFill>
                <a:schemeClr val="dk2"/>
              </a:solidFill>
              <a:latin typeface="Poppins Light"/>
            </a:endParaRPr>
          </a:p>
          <a:p>
            <a:pPr marL="343080" indent="-343080" defTabSz="914400">
              <a:lnSpc>
                <a:spcPct val="110000"/>
              </a:lnSpc>
              <a:spcBef>
                <a:spcPts val="1001"/>
              </a:spcBef>
              <a:spcAft>
                <a:spcPts val="1001"/>
              </a:spcAft>
              <a:buClr>
                <a:srgbClr val="192072"/>
              </a:buClr>
              <a:buFont typeface="Poppins Medium"/>
              <a:buAutoNum type="arabicPeriod"/>
            </a:pPr>
            <a:r>
              <a:rPr b="0" lang="en-AU" sz="1800" spc="-1" strike="noStrike">
                <a:solidFill>
                  <a:schemeClr val="dk1"/>
                </a:solidFill>
                <a:latin typeface="Poppins Light"/>
              </a:rPr>
              <a:t>Section title here</a:t>
            </a:r>
            <a:br>
              <a:rPr sz="1800"/>
            </a:br>
            <a:r>
              <a:rPr b="0" lang="en-AU" sz="1800" spc="-1" strike="noStrike">
                <a:solidFill>
                  <a:schemeClr val="dk1"/>
                </a:solidFill>
                <a:latin typeface="Poppins Light"/>
              </a:rPr>
              <a:t>Short description of content.</a:t>
            </a:r>
            <a:endParaRPr b="0" lang="en-US" sz="1800" spc="-1" strike="noStrike">
              <a:solidFill>
                <a:schemeClr val="dk2"/>
              </a:solidFill>
              <a:latin typeface="Poppins Light"/>
            </a:endParaRPr>
          </a:p>
        </p:txBody>
      </p:sp>
      <p:sp>
        <p:nvSpPr>
          <p:cNvPr id="1560" name="PlaceHolder 2"/>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dk2"/>
                </a:solidFill>
                <a:latin typeface="Poppins Medium"/>
              </a:rPr>
              <a:t>This is an agenda slide</a:t>
            </a:r>
            <a:endParaRPr b="0" lang="en-US" sz="3200" spc="-1" strike="noStrike">
              <a:solidFill>
                <a:schemeClr val="dk1"/>
              </a:solidFill>
              <a:latin typeface="Poppins Light"/>
            </a:endParaRPr>
          </a:p>
        </p:txBody>
      </p:sp>
      <p:sp>
        <p:nvSpPr>
          <p:cNvPr id="1561" name="PlaceHolder 3"/>
          <p:cNvSpPr>
            <a:spLocks noGrp="1"/>
          </p:cNvSpPr>
          <p:nvPr>
            <p:ph type="sldNum" idx="23"/>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C3011CBC-E861-4EDE-84F3-559354870F04}"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98"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599" name="Picture 2" descr=""/>
          <p:cNvPicPr/>
          <p:nvPr/>
        </p:nvPicPr>
        <p:blipFill>
          <a:blip r:embed="rId2"/>
          <a:stretch/>
        </p:blipFill>
        <p:spPr>
          <a:xfrm>
            <a:off x="0" y="-360"/>
            <a:ext cx="12188520" cy="851040"/>
          </a:xfrm>
          <a:prstGeom prst="rect">
            <a:avLst/>
          </a:prstGeom>
          <a:ln w="0">
            <a:noFill/>
          </a:ln>
        </p:spPr>
      </p:pic>
      <p:sp>
        <p:nvSpPr>
          <p:cNvPr id="1600" name="PlaceHolder 1"/>
          <p:cNvSpPr>
            <a:spLocks noGrp="1"/>
          </p:cNvSpPr>
          <p:nvPr>
            <p:ph type="body"/>
          </p:nvPr>
        </p:nvSpPr>
        <p:spPr>
          <a:xfrm>
            <a:off x="731880" y="1898640"/>
            <a:ext cx="10984680" cy="312948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dk2"/>
                </a:solidFill>
                <a:latin typeface="Poppins Light"/>
              </a:rPr>
              <a:t>Edit Master text styles</a:t>
            </a:r>
            <a:endParaRPr b="0" lang="en-US" sz="1800" spc="-1" strike="noStrike">
              <a:solidFill>
                <a:schemeClr val="dk2"/>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dk2"/>
                </a:solidFill>
                <a:latin typeface="Poppins Light"/>
              </a:rPr>
              <a:t>Second level</a:t>
            </a:r>
            <a:endParaRPr b="0" lang="en-US" sz="1800" spc="-1" strike="noStrike">
              <a:solidFill>
                <a:schemeClr val="dk2"/>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dk2"/>
                </a:solidFill>
                <a:latin typeface="Poppins Light"/>
              </a:rPr>
              <a:t>Third level</a:t>
            </a:r>
            <a:endParaRPr b="0" lang="en-US" sz="1800" spc="-1" strike="noStrike">
              <a:solidFill>
                <a:schemeClr val="dk2"/>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dk2"/>
                </a:solidFill>
                <a:latin typeface="Poppins Light"/>
              </a:rPr>
              <a:t>Fourth level</a:t>
            </a:r>
            <a:endParaRPr b="0" lang="en-US" sz="1800" spc="-1" strike="noStrike">
              <a:solidFill>
                <a:schemeClr val="dk2"/>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dk2"/>
                </a:solidFill>
                <a:latin typeface="Poppins Light"/>
              </a:rPr>
              <a:t>Fifth level</a:t>
            </a:r>
            <a:endParaRPr b="0" lang="en-US" sz="1800" spc="-1" strike="noStrike">
              <a:solidFill>
                <a:schemeClr val="dk2"/>
              </a:solidFill>
              <a:latin typeface="Poppins Light"/>
            </a:endParaRPr>
          </a:p>
        </p:txBody>
      </p:sp>
      <p:sp>
        <p:nvSpPr>
          <p:cNvPr id="1601" name="PlaceHolder 2"/>
          <p:cNvSpPr>
            <a:spLocks noGrp="1"/>
          </p:cNvSpPr>
          <p:nvPr>
            <p:ph type="body"/>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dk2"/>
              </a:solidFill>
              <a:latin typeface="Poppins Light"/>
            </a:endParaRPr>
          </a:p>
        </p:txBody>
      </p:sp>
      <p:sp>
        <p:nvSpPr>
          <p:cNvPr id="1602" name="PlaceHolder 3"/>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dk2"/>
                </a:solidFill>
                <a:latin typeface="Poppins Medium"/>
              </a:rPr>
              <a:t>This is a headline</a:t>
            </a:r>
            <a:endParaRPr b="0" lang="en-US" sz="3200" spc="-1" strike="noStrike">
              <a:solidFill>
                <a:schemeClr val="dk1"/>
              </a:solidFill>
              <a:latin typeface="Poppins Light"/>
            </a:endParaRPr>
          </a:p>
        </p:txBody>
      </p:sp>
      <p:pic>
        <p:nvPicPr>
          <p:cNvPr id="1603" name="Picture 6"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604" name="PlaceHolder 4"/>
          <p:cNvSpPr>
            <a:spLocks noGrp="1"/>
          </p:cNvSpPr>
          <p:nvPr>
            <p:ph type="sldNum" idx="24"/>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0C028EFA-E104-4A8A-B22B-04F226D7D470}"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1"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642" name="Picture 3" descr=""/>
          <p:cNvPicPr/>
          <p:nvPr/>
        </p:nvPicPr>
        <p:blipFill>
          <a:blip r:embed="rId2"/>
          <a:stretch/>
        </p:blipFill>
        <p:spPr>
          <a:xfrm>
            <a:off x="0" y="-360"/>
            <a:ext cx="12188520" cy="851040"/>
          </a:xfrm>
          <a:prstGeom prst="rect">
            <a:avLst/>
          </a:prstGeom>
          <a:ln w="0">
            <a:noFill/>
          </a:ln>
        </p:spPr>
      </p:pic>
      <p:sp>
        <p:nvSpPr>
          <p:cNvPr id="1643" name="PlaceHolder 1"/>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dk2"/>
                </a:solidFill>
                <a:latin typeface="Poppins Medium"/>
              </a:rPr>
              <a:t>This is a headline</a:t>
            </a:r>
            <a:endParaRPr b="0" lang="en-US" sz="3200" spc="-1" strike="noStrike">
              <a:solidFill>
                <a:schemeClr val="dk1"/>
              </a:solidFill>
              <a:latin typeface="Poppins Light"/>
            </a:endParaRPr>
          </a:p>
        </p:txBody>
      </p:sp>
      <p:pic>
        <p:nvPicPr>
          <p:cNvPr id="1644" name="Picture 7"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645" name="PlaceHolder 2"/>
          <p:cNvSpPr>
            <a:spLocks noGrp="1"/>
          </p:cNvSpPr>
          <p:nvPr>
            <p:ph type="sldNum" idx="25"/>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6389C2B2-E590-4DAE-95EE-703A4970198B}"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82"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683" name="Picture 4" descr=""/>
          <p:cNvPicPr/>
          <p:nvPr/>
        </p:nvPicPr>
        <p:blipFill>
          <a:blip r:embed="rId2"/>
          <a:stretch/>
        </p:blipFill>
        <p:spPr>
          <a:xfrm>
            <a:off x="0" y="-360"/>
            <a:ext cx="12188520" cy="851040"/>
          </a:xfrm>
          <a:prstGeom prst="rect">
            <a:avLst/>
          </a:prstGeom>
          <a:ln w="0">
            <a:noFill/>
          </a:ln>
        </p:spPr>
      </p:pic>
      <p:sp>
        <p:nvSpPr>
          <p:cNvPr id="1684" name="PlaceHolder 1"/>
          <p:cNvSpPr>
            <a:spLocks noGrp="1"/>
          </p:cNvSpPr>
          <p:nvPr>
            <p:ph type="body"/>
          </p:nvPr>
        </p:nvSpPr>
        <p:spPr>
          <a:xfrm>
            <a:off x="748080" y="-1089000"/>
            <a:ext cx="347436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dk2"/>
                </a:solidFill>
                <a:latin typeface="Poppins Medium"/>
              </a:rPr>
              <a:t>This is a multi line heading.</a:t>
            </a:r>
            <a:endParaRPr b="0" lang="en-US" sz="3200" spc="-1" strike="noStrike">
              <a:solidFill>
                <a:schemeClr val="dk2"/>
              </a:solidFill>
              <a:latin typeface="Poppins Light"/>
            </a:endParaRPr>
          </a:p>
        </p:txBody>
      </p:sp>
      <p:sp>
        <p:nvSpPr>
          <p:cNvPr id="1685" name="PlaceHolder 2"/>
          <p:cNvSpPr>
            <a:spLocks noGrp="1"/>
          </p:cNvSpPr>
          <p:nvPr>
            <p:ph type="body"/>
          </p:nvPr>
        </p:nvSpPr>
        <p:spPr>
          <a:xfrm>
            <a:off x="748080" y="3242520"/>
            <a:ext cx="3474360" cy="397764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2000" spc="-1" strike="noStrike">
                <a:solidFill>
                  <a:schemeClr val="dk2"/>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dk2"/>
              </a:solidFill>
              <a:latin typeface="Poppins Light"/>
            </a:endParaRPr>
          </a:p>
        </p:txBody>
      </p:sp>
      <p:pic>
        <p:nvPicPr>
          <p:cNvPr id="1686" name="Picture 8"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687" name="PlaceHolder 3"/>
          <p:cNvSpPr>
            <a:spLocks noGrp="1"/>
          </p:cNvSpPr>
          <p:nvPr>
            <p:ph type="sldNum" idx="26"/>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275F4011-3EA6-458D-91BA-32C8F7AAF6A7}"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4"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725" name="Picture 4" descr=""/>
          <p:cNvPicPr/>
          <p:nvPr/>
        </p:nvPicPr>
        <p:blipFill>
          <a:blip r:embed="rId2"/>
          <a:srcRect l="0" t="0" r="54416" b="0"/>
          <a:stretch/>
        </p:blipFill>
        <p:spPr>
          <a:xfrm>
            <a:off x="0" y="-360"/>
            <a:ext cx="5555880" cy="851040"/>
          </a:xfrm>
          <a:prstGeom prst="rect">
            <a:avLst/>
          </a:prstGeom>
          <a:ln w="0">
            <a:noFill/>
          </a:ln>
        </p:spPr>
      </p:pic>
      <p:sp>
        <p:nvSpPr>
          <p:cNvPr id="1726" name="PlaceHolder 1"/>
          <p:cNvSpPr>
            <a:spLocks noGrp="1"/>
          </p:cNvSpPr>
          <p:nvPr>
            <p:ph type="body"/>
          </p:nvPr>
        </p:nvSpPr>
        <p:spPr>
          <a:xfrm>
            <a:off x="5556240" y="0"/>
            <a:ext cx="6635520" cy="6857640"/>
          </a:xfrm>
          <a:prstGeom prst="rect">
            <a:avLst/>
          </a:prstGeom>
          <a:solidFill>
            <a:schemeClr val="lt2"/>
          </a:solidFill>
          <a:ln w="0">
            <a:noFill/>
          </a:ln>
        </p:spPr>
        <p:txBody>
          <a:bodyPr lIns="90000" rIns="90000" tIns="45000" bIns="1404000" anchor="ctr">
            <a:noAutofit/>
          </a:bodyPr>
          <a:p>
            <a:pPr indent="0" algn="ctr" defTabSz="914400">
              <a:lnSpc>
                <a:spcPct val="100000"/>
              </a:lnSpc>
              <a:buNone/>
              <a:tabLst>
                <a:tab algn="l" pos="0"/>
              </a:tabLst>
            </a:pPr>
            <a:r>
              <a:rPr b="0" lang="en-AU" sz="1800" spc="-1" strike="noStrike">
                <a:solidFill>
                  <a:schemeClr val="dk2"/>
                </a:solidFill>
                <a:latin typeface="Poppins"/>
              </a:rPr>
              <a:t>Insert Image</a:t>
            </a:r>
            <a:endParaRPr b="0" lang="en-US" sz="1800" spc="-1" strike="noStrike">
              <a:solidFill>
                <a:schemeClr val="dk2"/>
              </a:solidFill>
              <a:latin typeface="Poppins Light"/>
            </a:endParaRPr>
          </a:p>
        </p:txBody>
      </p:sp>
      <p:sp>
        <p:nvSpPr>
          <p:cNvPr id="1727" name="PlaceHolder 2"/>
          <p:cNvSpPr>
            <a:spLocks noGrp="1"/>
          </p:cNvSpPr>
          <p:nvPr>
            <p:ph type="body"/>
          </p:nvPr>
        </p:nvSpPr>
        <p:spPr>
          <a:xfrm>
            <a:off x="748080" y="-1089000"/>
            <a:ext cx="347436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dk2"/>
                </a:solidFill>
                <a:latin typeface="Poppins Medium"/>
              </a:rPr>
              <a:t>This is a multi line heading.</a:t>
            </a:r>
            <a:endParaRPr b="0" lang="en-US" sz="3200" spc="-1" strike="noStrike">
              <a:solidFill>
                <a:schemeClr val="dk2"/>
              </a:solidFill>
              <a:latin typeface="Poppins Light"/>
            </a:endParaRPr>
          </a:p>
        </p:txBody>
      </p:sp>
      <p:sp>
        <p:nvSpPr>
          <p:cNvPr id="1728" name="PlaceHolder 3"/>
          <p:cNvSpPr>
            <a:spLocks noGrp="1"/>
          </p:cNvSpPr>
          <p:nvPr>
            <p:ph type="body"/>
          </p:nvPr>
        </p:nvSpPr>
        <p:spPr>
          <a:xfrm>
            <a:off x="748080" y="3242520"/>
            <a:ext cx="3474360" cy="397764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2000" spc="-1" strike="noStrike">
                <a:solidFill>
                  <a:schemeClr val="dk2"/>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dk2"/>
              </a:solidFill>
              <a:latin typeface="Poppins Light"/>
            </a:endParaRPr>
          </a:p>
        </p:txBody>
      </p:sp>
      <p:pic>
        <p:nvPicPr>
          <p:cNvPr id="1729" name="Picture 8"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730" name="PlaceHolder 4"/>
          <p:cNvSpPr>
            <a:spLocks noGrp="1"/>
          </p:cNvSpPr>
          <p:nvPr>
            <p:ph type="sldNum" idx="27"/>
          </p:nvPr>
        </p:nvSpPr>
        <p:spPr>
          <a:xfrm>
            <a:off x="510552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F530ECEA-9AEE-4565-88E9-2876DC90A437}"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7"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768" name="Picture 4" descr=""/>
          <p:cNvPicPr/>
          <p:nvPr/>
        </p:nvPicPr>
        <p:blipFill>
          <a:blip r:embed="rId2"/>
          <a:stretch/>
        </p:blipFill>
        <p:spPr>
          <a:xfrm>
            <a:off x="0" y="-360"/>
            <a:ext cx="12188520" cy="851040"/>
          </a:xfrm>
          <a:prstGeom prst="rect">
            <a:avLst/>
          </a:prstGeom>
          <a:ln w="0">
            <a:noFill/>
          </a:ln>
        </p:spPr>
      </p:pic>
      <p:sp>
        <p:nvSpPr>
          <p:cNvPr id="1769" name="PlaceHolder 1"/>
          <p:cNvSpPr>
            <a:spLocks noGrp="1"/>
          </p:cNvSpPr>
          <p:nvPr>
            <p:ph type="body"/>
          </p:nvPr>
        </p:nvSpPr>
        <p:spPr>
          <a:xfrm>
            <a:off x="731880" y="2529000"/>
            <a:ext cx="529236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dk2"/>
                </a:solidFill>
                <a:latin typeface="Poppins Light"/>
              </a:rPr>
              <a:t>Edit Master text styles</a:t>
            </a:r>
            <a:endParaRPr b="0" lang="en-US" sz="1800" spc="-1" strike="noStrike">
              <a:solidFill>
                <a:schemeClr val="dk2"/>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dk2"/>
                </a:solidFill>
                <a:latin typeface="Poppins Light"/>
              </a:rPr>
              <a:t>Second level</a:t>
            </a:r>
            <a:endParaRPr b="0" lang="en-US" sz="1800" spc="-1" strike="noStrike">
              <a:solidFill>
                <a:schemeClr val="dk2"/>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dk2"/>
                </a:solidFill>
                <a:latin typeface="Poppins Light"/>
              </a:rPr>
              <a:t>Third level</a:t>
            </a:r>
            <a:endParaRPr b="0" lang="en-US" sz="1800" spc="-1" strike="noStrike">
              <a:solidFill>
                <a:schemeClr val="dk2"/>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dk2"/>
                </a:solidFill>
                <a:latin typeface="Poppins Light"/>
              </a:rPr>
              <a:t>Fourth level</a:t>
            </a:r>
            <a:endParaRPr b="0" lang="en-US" sz="1800" spc="-1" strike="noStrike">
              <a:solidFill>
                <a:schemeClr val="dk2"/>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dk2"/>
                </a:solidFill>
                <a:latin typeface="Poppins Light"/>
              </a:rPr>
              <a:t>Fifth level</a:t>
            </a:r>
            <a:endParaRPr b="0" lang="en-US" sz="1800" spc="-1" strike="noStrike">
              <a:solidFill>
                <a:schemeClr val="dk2"/>
              </a:solidFill>
              <a:latin typeface="Poppins Light"/>
            </a:endParaRPr>
          </a:p>
        </p:txBody>
      </p:sp>
      <p:sp>
        <p:nvSpPr>
          <p:cNvPr id="1770" name="PlaceHolder 2"/>
          <p:cNvSpPr>
            <a:spLocks noGrp="1"/>
          </p:cNvSpPr>
          <p:nvPr>
            <p:ph type="body"/>
          </p:nvPr>
        </p:nvSpPr>
        <p:spPr>
          <a:xfrm>
            <a:off x="6167520" y="2529000"/>
            <a:ext cx="529236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dk2"/>
                </a:solidFill>
                <a:latin typeface="Poppins Light"/>
              </a:rPr>
              <a:t>Edit Master text styles</a:t>
            </a:r>
            <a:endParaRPr b="0" lang="en-US" sz="1800" spc="-1" strike="noStrike">
              <a:solidFill>
                <a:schemeClr val="dk2"/>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dk2"/>
                </a:solidFill>
                <a:latin typeface="Poppins Light"/>
              </a:rPr>
              <a:t>Second level</a:t>
            </a:r>
            <a:endParaRPr b="0" lang="en-US" sz="1800" spc="-1" strike="noStrike">
              <a:solidFill>
                <a:schemeClr val="dk2"/>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dk2"/>
                </a:solidFill>
                <a:latin typeface="Poppins Light"/>
              </a:rPr>
              <a:t>Third level</a:t>
            </a:r>
            <a:endParaRPr b="0" lang="en-US" sz="1800" spc="-1" strike="noStrike">
              <a:solidFill>
                <a:schemeClr val="dk2"/>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dk2"/>
                </a:solidFill>
                <a:latin typeface="Poppins Light"/>
              </a:rPr>
              <a:t>Fourth level</a:t>
            </a:r>
            <a:endParaRPr b="0" lang="en-US" sz="1800" spc="-1" strike="noStrike">
              <a:solidFill>
                <a:schemeClr val="dk2"/>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dk2"/>
                </a:solidFill>
                <a:latin typeface="Poppins Light"/>
              </a:rPr>
              <a:t>Fifth level</a:t>
            </a:r>
            <a:endParaRPr b="0" lang="en-US" sz="1800" spc="-1" strike="noStrike">
              <a:solidFill>
                <a:schemeClr val="dk2"/>
              </a:solidFill>
              <a:latin typeface="Poppins Light"/>
            </a:endParaRPr>
          </a:p>
        </p:txBody>
      </p:sp>
      <p:sp>
        <p:nvSpPr>
          <p:cNvPr id="1771" name="PlaceHolder 3"/>
          <p:cNvSpPr>
            <a:spLocks noGrp="1"/>
          </p:cNvSpPr>
          <p:nvPr>
            <p:ph type="body"/>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dk2"/>
              </a:solidFill>
              <a:latin typeface="Poppins Light"/>
            </a:endParaRPr>
          </a:p>
        </p:txBody>
      </p:sp>
      <p:sp>
        <p:nvSpPr>
          <p:cNvPr id="1772" name="PlaceHolder 4"/>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dk2"/>
                </a:solidFill>
                <a:latin typeface="Poppins Medium"/>
              </a:rPr>
              <a:t>This is a headline</a:t>
            </a:r>
            <a:endParaRPr b="0" lang="en-US" sz="3200" spc="-1" strike="noStrike">
              <a:solidFill>
                <a:schemeClr val="dk1"/>
              </a:solidFill>
              <a:latin typeface="Poppins Light"/>
            </a:endParaRPr>
          </a:p>
        </p:txBody>
      </p:sp>
      <p:pic>
        <p:nvPicPr>
          <p:cNvPr id="1773" name="Picture 8"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774" name="PlaceHolder 5"/>
          <p:cNvSpPr>
            <a:spLocks noGrp="1"/>
          </p:cNvSpPr>
          <p:nvPr>
            <p:ph type="sldNum" idx="28"/>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52C61823-0489-440C-845C-E66A51B72848}"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129"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130" name="Rectangle 6"/>
          <p:cNvSpPr/>
          <p:nvPr/>
        </p:nvSpPr>
        <p:spPr>
          <a:xfrm>
            <a:off x="731880" y="3918960"/>
            <a:ext cx="2284200" cy="220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31" name="PlaceHolder 1"/>
          <p:cNvSpPr>
            <a:spLocks noGrp="1"/>
          </p:cNvSpPr>
          <p:nvPr>
            <p:ph type="body"/>
          </p:nvPr>
        </p:nvSpPr>
        <p:spPr>
          <a:xfrm>
            <a:off x="731880" y="1299600"/>
            <a:ext cx="2284200" cy="2619360"/>
          </a:xfrm>
          <a:prstGeom prst="rect">
            <a:avLst/>
          </a:prstGeom>
          <a:solidFill>
            <a:schemeClr val="lt2"/>
          </a:solidFill>
          <a:ln w="0">
            <a:noFill/>
          </a:ln>
        </p:spPr>
        <p:txBody>
          <a:bodyPr lIns="90000" rIns="90000" tIns="45000" bIns="1008000" anchor="ctr">
            <a:noAutofit/>
          </a:bodyPr>
          <a:p>
            <a:pPr marL="432000" indent="-324000">
              <a:lnSpc>
                <a:spcPct val="110000"/>
              </a:lnSpc>
              <a:spcBef>
                <a:spcPts val="1417"/>
              </a:spcBef>
              <a:buClr>
                <a:srgbClr val="ffffff"/>
              </a:buClr>
              <a:buSzPct val="45000"/>
              <a:buFont typeface="Wingdings" charset="2"/>
              <a:buChar char=""/>
            </a:pPr>
            <a:r>
              <a:rPr b="0" lang="en-US" sz="1600" spc="-1" strike="noStrike">
                <a:solidFill>
                  <a:schemeClr val="lt1"/>
                </a:solidFill>
                <a:latin typeface="Poppins Light"/>
              </a:rPr>
              <a:t>Click to edit the outline text format</a:t>
            </a:r>
            <a:endParaRPr b="0" lang="en-US" sz="16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600" spc="-1" strike="noStrike">
                <a:solidFill>
                  <a:schemeClr val="lt1"/>
                </a:solidFill>
                <a:latin typeface="Poppins Light"/>
              </a:rPr>
              <a:t>Second Outline Level</a:t>
            </a:r>
            <a:endParaRPr b="0" lang="en-US" sz="16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600" spc="-1" strike="noStrike">
                <a:solidFill>
                  <a:schemeClr val="lt1"/>
                </a:solidFill>
                <a:latin typeface="Poppins Light"/>
              </a:rPr>
              <a:t>Third Outline Level</a:t>
            </a:r>
            <a:endParaRPr b="0" lang="en-US" sz="16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600" spc="-1" strike="noStrike">
                <a:solidFill>
                  <a:schemeClr val="lt1"/>
                </a:solidFill>
                <a:latin typeface="Poppins Light"/>
              </a:rPr>
              <a:t>Fourth Outline Level</a:t>
            </a:r>
            <a:endParaRPr b="0" lang="en-US" sz="16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Fifth Outline Level</a:t>
            </a:r>
            <a:endParaRPr b="0" lang="en-US" sz="16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Sixth Outline Level</a:t>
            </a:r>
            <a:endParaRPr b="0" lang="en-US" sz="16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Seventh Outline Level</a:t>
            </a:r>
            <a:endParaRPr b="0" lang="en-US" sz="1600" spc="-1" strike="noStrike">
              <a:solidFill>
                <a:schemeClr val="lt1"/>
              </a:solidFill>
              <a:latin typeface="Poppins Light"/>
            </a:endParaRPr>
          </a:p>
        </p:txBody>
      </p:sp>
      <p:sp>
        <p:nvSpPr>
          <p:cNvPr id="132" name="PlaceHolder 2"/>
          <p:cNvSpPr>
            <a:spLocks noGrp="1"/>
          </p:cNvSpPr>
          <p:nvPr>
            <p:ph type="body"/>
          </p:nvPr>
        </p:nvSpPr>
        <p:spPr>
          <a:xfrm>
            <a:off x="861120" y="4102200"/>
            <a:ext cx="203040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600" spc="-1" strike="noStrike">
                <a:solidFill>
                  <a:schemeClr val="lt1"/>
                </a:solidFill>
                <a:latin typeface="Poppins Medium"/>
              </a:rPr>
              <a:t>First name </a:t>
            </a:r>
            <a:br>
              <a:rPr sz="1600"/>
            </a:br>
            <a:r>
              <a:rPr b="0" lang="en-US" sz="1600" spc="-1" strike="noStrike">
                <a:solidFill>
                  <a:schemeClr val="lt1"/>
                </a:solidFill>
                <a:latin typeface="Poppins Medium"/>
              </a:rPr>
              <a:t>Last Name</a:t>
            </a:r>
            <a:endParaRPr b="0" lang="en-US" sz="1600" spc="-1" strike="noStrike">
              <a:solidFill>
                <a:schemeClr val="lt1"/>
              </a:solidFill>
              <a:latin typeface="Poppins Light"/>
            </a:endParaRPr>
          </a:p>
        </p:txBody>
      </p:sp>
      <p:sp>
        <p:nvSpPr>
          <p:cNvPr id="133" name="PlaceHolder 3"/>
          <p:cNvSpPr>
            <a:spLocks noGrp="1"/>
          </p:cNvSpPr>
          <p:nvPr>
            <p:ph type="body"/>
          </p:nvPr>
        </p:nvSpPr>
        <p:spPr>
          <a:xfrm>
            <a:off x="861120" y="494784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134" name="PlaceHolder 4"/>
          <p:cNvSpPr>
            <a:spLocks noGrp="1"/>
          </p:cNvSpPr>
          <p:nvPr>
            <p:ph type="body"/>
          </p:nvPr>
        </p:nvSpPr>
        <p:spPr>
          <a:xfrm>
            <a:off x="861120" y="517608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135" name="Rectangle 25"/>
          <p:cNvSpPr/>
          <p:nvPr/>
        </p:nvSpPr>
        <p:spPr>
          <a:xfrm>
            <a:off x="3143160" y="3918960"/>
            <a:ext cx="2284200" cy="2209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36" name="PlaceHolder 5"/>
          <p:cNvSpPr>
            <a:spLocks noGrp="1"/>
          </p:cNvSpPr>
          <p:nvPr>
            <p:ph type="body"/>
          </p:nvPr>
        </p:nvSpPr>
        <p:spPr>
          <a:xfrm>
            <a:off x="3143160" y="1299600"/>
            <a:ext cx="2284200" cy="2619360"/>
          </a:xfrm>
          <a:prstGeom prst="rect">
            <a:avLst/>
          </a:prstGeom>
          <a:solidFill>
            <a:schemeClr val="lt2"/>
          </a:solidFill>
          <a:ln w="0">
            <a:noFill/>
          </a:ln>
        </p:spPr>
        <p:txBody>
          <a:bodyPr lIns="90000" rIns="90000" tIns="45000" bIns="1008000" anchor="ctr">
            <a:noAutofit/>
          </a:bodyPr>
          <a:p>
            <a:pPr marL="432000" indent="-324000">
              <a:lnSpc>
                <a:spcPct val="110000"/>
              </a:lnSpc>
              <a:spcBef>
                <a:spcPts val="1417"/>
              </a:spcBef>
              <a:buClr>
                <a:srgbClr val="ffffff"/>
              </a:buClr>
              <a:buSzPct val="45000"/>
              <a:buFont typeface="Wingdings" charset="2"/>
              <a:buChar char=""/>
            </a:pPr>
            <a:r>
              <a:rPr b="0" lang="en-US" sz="1600" spc="-1" strike="noStrike">
                <a:solidFill>
                  <a:schemeClr val="lt1"/>
                </a:solidFill>
                <a:latin typeface="Poppins Light"/>
              </a:rPr>
              <a:t>Click to edit the outline text format</a:t>
            </a:r>
            <a:endParaRPr b="0" lang="en-US" sz="16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600" spc="-1" strike="noStrike">
                <a:solidFill>
                  <a:schemeClr val="lt1"/>
                </a:solidFill>
                <a:latin typeface="Poppins Light"/>
              </a:rPr>
              <a:t>Second Outline Level</a:t>
            </a:r>
            <a:endParaRPr b="0" lang="en-US" sz="16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600" spc="-1" strike="noStrike">
                <a:solidFill>
                  <a:schemeClr val="lt1"/>
                </a:solidFill>
                <a:latin typeface="Poppins Light"/>
              </a:rPr>
              <a:t>Third Outline Level</a:t>
            </a:r>
            <a:endParaRPr b="0" lang="en-US" sz="16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600" spc="-1" strike="noStrike">
                <a:solidFill>
                  <a:schemeClr val="lt1"/>
                </a:solidFill>
                <a:latin typeface="Poppins Light"/>
              </a:rPr>
              <a:t>Fourth Outline Level</a:t>
            </a:r>
            <a:endParaRPr b="0" lang="en-US" sz="16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Fifth Outline Level</a:t>
            </a:r>
            <a:endParaRPr b="0" lang="en-US" sz="16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Sixth Outline Level</a:t>
            </a:r>
            <a:endParaRPr b="0" lang="en-US" sz="16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Seventh Outline Level</a:t>
            </a:r>
            <a:endParaRPr b="0" lang="en-US" sz="1600" spc="-1" strike="noStrike">
              <a:solidFill>
                <a:schemeClr val="lt1"/>
              </a:solidFill>
              <a:latin typeface="Poppins Light"/>
            </a:endParaRPr>
          </a:p>
        </p:txBody>
      </p:sp>
      <p:sp>
        <p:nvSpPr>
          <p:cNvPr id="137" name="Rectangle 32"/>
          <p:cNvSpPr/>
          <p:nvPr/>
        </p:nvSpPr>
        <p:spPr>
          <a:xfrm>
            <a:off x="5556240" y="3918960"/>
            <a:ext cx="2284200" cy="220968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38" name="PlaceHolder 6"/>
          <p:cNvSpPr>
            <a:spLocks noGrp="1"/>
          </p:cNvSpPr>
          <p:nvPr>
            <p:ph type="body"/>
          </p:nvPr>
        </p:nvSpPr>
        <p:spPr>
          <a:xfrm>
            <a:off x="5556240" y="1299600"/>
            <a:ext cx="2284200" cy="2619360"/>
          </a:xfrm>
          <a:prstGeom prst="rect">
            <a:avLst/>
          </a:prstGeom>
          <a:solidFill>
            <a:schemeClr val="lt2"/>
          </a:solidFill>
          <a:ln w="0">
            <a:noFill/>
          </a:ln>
        </p:spPr>
        <p:txBody>
          <a:bodyPr lIns="90000" rIns="90000" tIns="45000" bIns="1008000" anchor="ctr">
            <a:noAutofit/>
          </a:bodyPr>
          <a:p>
            <a:pPr marL="432000" indent="-324000">
              <a:lnSpc>
                <a:spcPct val="110000"/>
              </a:lnSpc>
              <a:spcBef>
                <a:spcPts val="1417"/>
              </a:spcBef>
              <a:buClr>
                <a:srgbClr val="ffffff"/>
              </a:buClr>
              <a:buSzPct val="45000"/>
              <a:buFont typeface="Wingdings" charset="2"/>
              <a:buChar char=""/>
            </a:pPr>
            <a:r>
              <a:rPr b="0" lang="en-US" sz="1600" spc="-1" strike="noStrike">
                <a:solidFill>
                  <a:schemeClr val="lt1"/>
                </a:solidFill>
                <a:latin typeface="Poppins Light"/>
              </a:rPr>
              <a:t>Click to edit the outline text format</a:t>
            </a:r>
            <a:endParaRPr b="0" lang="en-US" sz="16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600" spc="-1" strike="noStrike">
                <a:solidFill>
                  <a:schemeClr val="lt1"/>
                </a:solidFill>
                <a:latin typeface="Poppins Light"/>
              </a:rPr>
              <a:t>Second Outline Level</a:t>
            </a:r>
            <a:endParaRPr b="0" lang="en-US" sz="16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600" spc="-1" strike="noStrike">
                <a:solidFill>
                  <a:schemeClr val="lt1"/>
                </a:solidFill>
                <a:latin typeface="Poppins Light"/>
              </a:rPr>
              <a:t>Third Outline Level</a:t>
            </a:r>
            <a:endParaRPr b="0" lang="en-US" sz="16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600" spc="-1" strike="noStrike">
                <a:solidFill>
                  <a:schemeClr val="lt1"/>
                </a:solidFill>
                <a:latin typeface="Poppins Light"/>
              </a:rPr>
              <a:t>Fourth Outline Level</a:t>
            </a:r>
            <a:endParaRPr b="0" lang="en-US" sz="16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Fifth Outline Level</a:t>
            </a:r>
            <a:endParaRPr b="0" lang="en-US" sz="16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Sixth Outline Level</a:t>
            </a:r>
            <a:endParaRPr b="0" lang="en-US" sz="16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Seventh Outline Level</a:t>
            </a:r>
            <a:endParaRPr b="0" lang="en-US" sz="1600" spc="-1" strike="noStrike">
              <a:solidFill>
                <a:schemeClr val="lt1"/>
              </a:solidFill>
              <a:latin typeface="Poppins Light"/>
            </a:endParaRPr>
          </a:p>
        </p:txBody>
      </p:sp>
      <p:sp>
        <p:nvSpPr>
          <p:cNvPr id="139" name="Rectangle 37"/>
          <p:cNvSpPr/>
          <p:nvPr/>
        </p:nvSpPr>
        <p:spPr>
          <a:xfrm>
            <a:off x="7969320" y="3918960"/>
            <a:ext cx="2284200" cy="22096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40" name="PlaceHolder 7"/>
          <p:cNvSpPr>
            <a:spLocks noGrp="1"/>
          </p:cNvSpPr>
          <p:nvPr>
            <p:ph type="body"/>
          </p:nvPr>
        </p:nvSpPr>
        <p:spPr>
          <a:xfrm>
            <a:off x="7969320" y="1299600"/>
            <a:ext cx="2284200" cy="2619360"/>
          </a:xfrm>
          <a:prstGeom prst="rect">
            <a:avLst/>
          </a:prstGeom>
          <a:solidFill>
            <a:schemeClr val="lt2"/>
          </a:solidFill>
          <a:ln w="0">
            <a:noFill/>
          </a:ln>
        </p:spPr>
        <p:txBody>
          <a:bodyPr lIns="90000" rIns="90000" tIns="45000" bIns="1008000" anchor="ctr">
            <a:noAutofit/>
          </a:bodyPr>
          <a:p>
            <a:pPr marL="432000" indent="-324000">
              <a:lnSpc>
                <a:spcPct val="110000"/>
              </a:lnSpc>
              <a:spcBef>
                <a:spcPts val="1417"/>
              </a:spcBef>
              <a:buClr>
                <a:srgbClr val="ffffff"/>
              </a:buClr>
              <a:buSzPct val="45000"/>
              <a:buFont typeface="Wingdings" charset="2"/>
              <a:buChar char=""/>
            </a:pPr>
            <a:r>
              <a:rPr b="0" lang="en-US" sz="1600" spc="-1" strike="noStrike">
                <a:solidFill>
                  <a:schemeClr val="lt1"/>
                </a:solidFill>
                <a:latin typeface="Poppins Light"/>
              </a:rPr>
              <a:t>Click to edit the outline text format</a:t>
            </a:r>
            <a:endParaRPr b="0" lang="en-US" sz="16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600" spc="-1" strike="noStrike">
                <a:solidFill>
                  <a:schemeClr val="lt1"/>
                </a:solidFill>
                <a:latin typeface="Poppins Light"/>
              </a:rPr>
              <a:t>Second Outline Level</a:t>
            </a:r>
            <a:endParaRPr b="0" lang="en-US" sz="16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600" spc="-1" strike="noStrike">
                <a:solidFill>
                  <a:schemeClr val="lt1"/>
                </a:solidFill>
                <a:latin typeface="Poppins Light"/>
              </a:rPr>
              <a:t>Third Outline Level</a:t>
            </a:r>
            <a:endParaRPr b="0" lang="en-US" sz="16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600" spc="-1" strike="noStrike">
                <a:solidFill>
                  <a:schemeClr val="lt1"/>
                </a:solidFill>
                <a:latin typeface="Poppins Light"/>
              </a:rPr>
              <a:t>Fourth Outline Level</a:t>
            </a:r>
            <a:endParaRPr b="0" lang="en-US" sz="16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Fifth Outline Level</a:t>
            </a:r>
            <a:endParaRPr b="0" lang="en-US" sz="16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Sixth Outline Level</a:t>
            </a:r>
            <a:endParaRPr b="0" lang="en-US" sz="16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600" spc="-1" strike="noStrike">
                <a:solidFill>
                  <a:schemeClr val="lt1"/>
                </a:solidFill>
                <a:latin typeface="Poppins Light"/>
              </a:rPr>
              <a:t>Seventh Outline Level</a:t>
            </a:r>
            <a:endParaRPr b="0" lang="en-US" sz="1600" spc="-1" strike="noStrike">
              <a:solidFill>
                <a:schemeClr val="lt1"/>
              </a:solidFill>
              <a:latin typeface="Poppins Light"/>
            </a:endParaRPr>
          </a:p>
        </p:txBody>
      </p:sp>
      <p:sp>
        <p:nvSpPr>
          <p:cNvPr id="141" name="PlaceHolder 8"/>
          <p:cNvSpPr>
            <a:spLocks noGrp="1"/>
          </p:cNvSpPr>
          <p:nvPr>
            <p:ph type="body"/>
          </p:nvPr>
        </p:nvSpPr>
        <p:spPr>
          <a:xfrm>
            <a:off x="861120" y="467352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sp>
        <p:nvSpPr>
          <p:cNvPr id="142" name="PlaceHolder 9"/>
          <p:cNvSpPr>
            <a:spLocks noGrp="1"/>
          </p:cNvSpPr>
          <p:nvPr>
            <p:ph type="body"/>
          </p:nvPr>
        </p:nvSpPr>
        <p:spPr>
          <a:xfrm>
            <a:off x="3272040" y="4099320"/>
            <a:ext cx="203040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600" spc="-1" strike="noStrike">
                <a:solidFill>
                  <a:schemeClr val="lt1"/>
                </a:solidFill>
                <a:latin typeface="Poppins Medium"/>
              </a:rPr>
              <a:t>First name </a:t>
            </a:r>
            <a:br>
              <a:rPr sz="1600"/>
            </a:br>
            <a:r>
              <a:rPr b="0" lang="en-US" sz="1600" spc="-1" strike="noStrike">
                <a:solidFill>
                  <a:schemeClr val="lt1"/>
                </a:solidFill>
                <a:latin typeface="Poppins Medium"/>
              </a:rPr>
              <a:t>Last Name</a:t>
            </a:r>
            <a:endParaRPr b="0" lang="en-US" sz="1600" spc="-1" strike="noStrike">
              <a:solidFill>
                <a:schemeClr val="lt1"/>
              </a:solidFill>
              <a:latin typeface="Poppins Light"/>
            </a:endParaRPr>
          </a:p>
        </p:txBody>
      </p:sp>
      <p:sp>
        <p:nvSpPr>
          <p:cNvPr id="143" name="PlaceHolder 10"/>
          <p:cNvSpPr>
            <a:spLocks noGrp="1"/>
          </p:cNvSpPr>
          <p:nvPr>
            <p:ph type="body"/>
          </p:nvPr>
        </p:nvSpPr>
        <p:spPr>
          <a:xfrm>
            <a:off x="3272040" y="494496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144" name="PlaceHolder 11"/>
          <p:cNvSpPr>
            <a:spLocks noGrp="1"/>
          </p:cNvSpPr>
          <p:nvPr>
            <p:ph type="body"/>
          </p:nvPr>
        </p:nvSpPr>
        <p:spPr>
          <a:xfrm>
            <a:off x="3272040" y="517356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145" name="PlaceHolder 12"/>
          <p:cNvSpPr>
            <a:spLocks noGrp="1"/>
          </p:cNvSpPr>
          <p:nvPr>
            <p:ph type="body"/>
          </p:nvPr>
        </p:nvSpPr>
        <p:spPr>
          <a:xfrm>
            <a:off x="3272040" y="467064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sp>
        <p:nvSpPr>
          <p:cNvPr id="146" name="PlaceHolder 13"/>
          <p:cNvSpPr>
            <a:spLocks noGrp="1"/>
          </p:cNvSpPr>
          <p:nvPr>
            <p:ph type="body"/>
          </p:nvPr>
        </p:nvSpPr>
        <p:spPr>
          <a:xfrm>
            <a:off x="5686200" y="4099320"/>
            <a:ext cx="203040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600" spc="-1" strike="noStrike">
                <a:solidFill>
                  <a:schemeClr val="lt1"/>
                </a:solidFill>
                <a:latin typeface="Poppins Medium"/>
              </a:rPr>
              <a:t>First name </a:t>
            </a:r>
            <a:br>
              <a:rPr sz="1600"/>
            </a:br>
            <a:r>
              <a:rPr b="0" lang="en-US" sz="1600" spc="-1" strike="noStrike">
                <a:solidFill>
                  <a:schemeClr val="lt1"/>
                </a:solidFill>
                <a:latin typeface="Poppins Medium"/>
              </a:rPr>
              <a:t>Last Name</a:t>
            </a:r>
            <a:endParaRPr b="0" lang="en-US" sz="1600" spc="-1" strike="noStrike">
              <a:solidFill>
                <a:schemeClr val="lt1"/>
              </a:solidFill>
              <a:latin typeface="Poppins Light"/>
            </a:endParaRPr>
          </a:p>
        </p:txBody>
      </p:sp>
      <p:sp>
        <p:nvSpPr>
          <p:cNvPr id="147" name="PlaceHolder 14"/>
          <p:cNvSpPr>
            <a:spLocks noGrp="1"/>
          </p:cNvSpPr>
          <p:nvPr>
            <p:ph type="body"/>
          </p:nvPr>
        </p:nvSpPr>
        <p:spPr>
          <a:xfrm>
            <a:off x="5686200" y="494496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148" name="PlaceHolder 15"/>
          <p:cNvSpPr>
            <a:spLocks noGrp="1"/>
          </p:cNvSpPr>
          <p:nvPr>
            <p:ph type="body"/>
          </p:nvPr>
        </p:nvSpPr>
        <p:spPr>
          <a:xfrm>
            <a:off x="5686200" y="517356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149" name="PlaceHolder 16"/>
          <p:cNvSpPr>
            <a:spLocks noGrp="1"/>
          </p:cNvSpPr>
          <p:nvPr>
            <p:ph type="body"/>
          </p:nvPr>
        </p:nvSpPr>
        <p:spPr>
          <a:xfrm>
            <a:off x="5686200" y="467064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sp>
        <p:nvSpPr>
          <p:cNvPr id="150" name="PlaceHolder 17"/>
          <p:cNvSpPr>
            <a:spLocks noGrp="1"/>
          </p:cNvSpPr>
          <p:nvPr>
            <p:ph type="body"/>
          </p:nvPr>
        </p:nvSpPr>
        <p:spPr>
          <a:xfrm>
            <a:off x="8091000" y="4099320"/>
            <a:ext cx="203040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600" spc="-1" strike="noStrike">
                <a:solidFill>
                  <a:srgbClr val="000000"/>
                </a:solidFill>
                <a:latin typeface="Poppins Medium"/>
              </a:rPr>
              <a:t>First name </a:t>
            </a:r>
            <a:br>
              <a:rPr sz="1600"/>
            </a:br>
            <a:r>
              <a:rPr b="0" lang="en-US" sz="1600" spc="-1" strike="noStrike">
                <a:solidFill>
                  <a:srgbClr val="000000"/>
                </a:solidFill>
                <a:latin typeface="Poppins Medium"/>
              </a:rPr>
              <a:t>Last Name</a:t>
            </a:r>
            <a:endParaRPr b="0" lang="en-US" sz="1600" spc="-1" strike="noStrike">
              <a:solidFill>
                <a:schemeClr val="lt1"/>
              </a:solidFill>
              <a:latin typeface="Poppins Light"/>
            </a:endParaRPr>
          </a:p>
        </p:txBody>
      </p:sp>
      <p:sp>
        <p:nvSpPr>
          <p:cNvPr id="151" name="PlaceHolder 18"/>
          <p:cNvSpPr>
            <a:spLocks noGrp="1"/>
          </p:cNvSpPr>
          <p:nvPr>
            <p:ph type="body"/>
          </p:nvPr>
        </p:nvSpPr>
        <p:spPr>
          <a:xfrm>
            <a:off x="8091000" y="494496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rgbClr val="000000"/>
                </a:solidFill>
                <a:latin typeface="Poppins Light"/>
              </a:rPr>
              <a:t>Job Title</a:t>
            </a:r>
            <a:endParaRPr b="0" lang="en-US" sz="1100" spc="-1" strike="noStrike">
              <a:solidFill>
                <a:schemeClr val="lt1"/>
              </a:solidFill>
              <a:latin typeface="Poppins Light"/>
            </a:endParaRPr>
          </a:p>
        </p:txBody>
      </p:sp>
      <p:sp>
        <p:nvSpPr>
          <p:cNvPr id="152" name="PlaceHolder 19"/>
          <p:cNvSpPr>
            <a:spLocks noGrp="1"/>
          </p:cNvSpPr>
          <p:nvPr>
            <p:ph type="body"/>
          </p:nvPr>
        </p:nvSpPr>
        <p:spPr>
          <a:xfrm>
            <a:off x="8091000" y="517356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rgbClr val="000000"/>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rgbClr val="000000"/>
                </a:solidFill>
                <a:latin typeface="Poppins Light"/>
              </a:rPr>
              <a:t>+49 123 456 789</a:t>
            </a:r>
            <a:endParaRPr b="0" lang="en-US" sz="1100" spc="-1" strike="noStrike">
              <a:solidFill>
                <a:schemeClr val="lt1"/>
              </a:solidFill>
              <a:latin typeface="Poppins Light"/>
            </a:endParaRPr>
          </a:p>
        </p:txBody>
      </p:sp>
      <p:sp>
        <p:nvSpPr>
          <p:cNvPr id="153" name="PlaceHolder 20"/>
          <p:cNvSpPr>
            <a:spLocks noGrp="1"/>
          </p:cNvSpPr>
          <p:nvPr>
            <p:ph type="body"/>
          </p:nvPr>
        </p:nvSpPr>
        <p:spPr>
          <a:xfrm>
            <a:off x="8091000" y="467064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rgbClr val="000000"/>
                </a:solidFill>
                <a:latin typeface="Poppins Light"/>
              </a:rPr>
              <a:t>Pronouns</a:t>
            </a:r>
            <a:endParaRPr b="0" lang="en-US" sz="1000" spc="-1" strike="noStrike">
              <a:solidFill>
                <a:schemeClr val="lt1"/>
              </a:solidFill>
              <a:latin typeface="Poppins Light"/>
            </a:endParaRPr>
          </a:p>
        </p:txBody>
      </p:sp>
      <p:pic>
        <p:nvPicPr>
          <p:cNvPr id="154" name="Picture 3" descr=""/>
          <p:cNvPicPr/>
          <p:nvPr/>
        </p:nvPicPr>
        <p:blipFill>
          <a:blip r:embed="rId2"/>
          <a:stretch/>
        </p:blipFill>
        <p:spPr>
          <a:xfrm flipH="1" rot="10800000">
            <a:off x="6480" y="0"/>
            <a:ext cx="12188520" cy="851040"/>
          </a:xfrm>
          <a:prstGeom prst="rect">
            <a:avLst/>
          </a:prstGeom>
          <a:ln w="0">
            <a:noFill/>
          </a:ln>
        </p:spPr>
      </p:pic>
      <p:sp>
        <p:nvSpPr>
          <p:cNvPr id="155" name="PlaceHolder 21"/>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This is a headline</a:t>
            </a:r>
            <a:endParaRPr b="0" lang="en-US" sz="3200" spc="-1" strike="noStrike">
              <a:solidFill>
                <a:schemeClr val="dk1"/>
              </a:solidFill>
              <a:latin typeface="Poppins Light"/>
            </a:endParaRPr>
          </a:p>
        </p:txBody>
      </p:sp>
      <p:sp>
        <p:nvSpPr>
          <p:cNvPr id="156" name="PlaceHolder 22"/>
          <p:cNvSpPr>
            <a:spLocks noGrp="1"/>
          </p:cNvSpPr>
          <p:nvPr>
            <p:ph type="sldNum" idx="3"/>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9FE4D55C-9CE5-43D5-9B9E-5655BD497284}"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157" name="Picture 22" descr="Icon&#10;&#10;Description automatically generated with medium confidence"/>
          <p:cNvPicPr/>
          <p:nvPr/>
        </p:nvPicPr>
        <p:blipFill>
          <a:blip r:embed="rId3"/>
          <a:stretch/>
        </p:blipFill>
        <p:spPr>
          <a:xfrm>
            <a:off x="609480" y="6285960"/>
            <a:ext cx="456840" cy="2581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1"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dk1">
                    <a:lumMod val="65000"/>
                    <a:lumOff val="35000"/>
                  </a:schemeClr>
                </a:solidFill>
                <a:latin typeface="Poppins"/>
              </a:rPr>
              <a:t>Copyright © SUSE</a:t>
            </a:r>
            <a:endParaRPr b="0" lang="en-US" sz="800" spc="-1" strike="noStrike">
              <a:solidFill>
                <a:srgbClr val="000000"/>
              </a:solidFill>
              <a:latin typeface="Arial"/>
            </a:endParaRPr>
          </a:p>
        </p:txBody>
      </p:sp>
      <p:pic>
        <p:nvPicPr>
          <p:cNvPr id="1812" name="Picture 1" descr=""/>
          <p:cNvPicPr/>
          <p:nvPr/>
        </p:nvPicPr>
        <p:blipFill>
          <a:blip r:embed="rId2"/>
          <a:stretch/>
        </p:blipFill>
        <p:spPr>
          <a:xfrm>
            <a:off x="0" y="-360"/>
            <a:ext cx="12188520" cy="851040"/>
          </a:xfrm>
          <a:prstGeom prst="rect">
            <a:avLst/>
          </a:prstGeom>
          <a:ln w="0">
            <a:noFill/>
          </a:ln>
        </p:spPr>
      </p:pic>
      <p:sp>
        <p:nvSpPr>
          <p:cNvPr id="1813" name="PlaceHolder 1"/>
          <p:cNvSpPr>
            <a:spLocks noGrp="1"/>
          </p:cNvSpPr>
          <p:nvPr>
            <p:ph type="body"/>
          </p:nvPr>
        </p:nvSpPr>
        <p:spPr>
          <a:xfrm>
            <a:off x="719640" y="2500200"/>
            <a:ext cx="3480120" cy="3311640"/>
          </a:xfrm>
          <a:prstGeom prst="rect">
            <a:avLst/>
          </a:prstGeom>
          <a:solidFill>
            <a:schemeClr val="lt2"/>
          </a:solidFill>
          <a:ln w="0">
            <a:noFill/>
          </a:ln>
        </p:spPr>
        <p:txBody>
          <a:bodyPr lIns="90000" rIns="90000" tIns="45000" bIns="972000" anchor="ctr">
            <a:noAutofit/>
          </a:bodyPr>
          <a:p>
            <a:pPr marL="432000" indent="-324000">
              <a:lnSpc>
                <a:spcPct val="110000"/>
              </a:lnSpc>
              <a:spcBef>
                <a:spcPts val="1417"/>
              </a:spcBef>
              <a:buClr>
                <a:srgbClr val="000000"/>
              </a:buClr>
              <a:buSzPct val="45000"/>
              <a:buFont typeface="Wingdings" charset="2"/>
              <a:buChar char=""/>
            </a:pPr>
            <a:r>
              <a:rPr b="0" lang="en-US" sz="1600" spc="-1" strike="noStrike">
                <a:solidFill>
                  <a:schemeClr val="dk2"/>
                </a:solidFill>
                <a:latin typeface="Poppins Light"/>
              </a:rPr>
              <a:t>Click to edit the outline text format</a:t>
            </a:r>
            <a:endParaRPr b="0" lang="en-US" sz="1600" spc="-1" strike="noStrike">
              <a:solidFill>
                <a:schemeClr val="dk2"/>
              </a:solidFill>
              <a:latin typeface="Poppins Light"/>
            </a:endParaRPr>
          </a:p>
          <a:p>
            <a:pPr lvl="1" marL="864000" indent="-324000">
              <a:lnSpc>
                <a:spcPct val="110000"/>
              </a:lnSpc>
              <a:spcBef>
                <a:spcPts val="1134"/>
              </a:spcBef>
              <a:buClr>
                <a:srgbClr val="000000"/>
              </a:buClr>
              <a:buSzPct val="75000"/>
              <a:buFont typeface="Symbol" charset="2"/>
              <a:buChar char=""/>
            </a:pPr>
            <a:r>
              <a:rPr b="0" lang="en-US" sz="1600" spc="-1" strike="noStrike">
                <a:solidFill>
                  <a:schemeClr val="dk2"/>
                </a:solidFill>
                <a:latin typeface="Poppins Light"/>
              </a:rPr>
              <a:t>Second Outline Level</a:t>
            </a:r>
            <a:endParaRPr b="0" lang="en-US" sz="1600" spc="-1" strike="noStrike">
              <a:solidFill>
                <a:schemeClr val="dk2"/>
              </a:solidFill>
              <a:latin typeface="Poppins Light"/>
            </a:endParaRPr>
          </a:p>
          <a:p>
            <a:pPr lvl="2" marL="1296000" indent="-288000">
              <a:lnSpc>
                <a:spcPct val="110000"/>
              </a:lnSpc>
              <a:spcBef>
                <a:spcPts val="850"/>
              </a:spcBef>
              <a:buClr>
                <a:srgbClr val="000000"/>
              </a:buClr>
              <a:buSzPct val="45000"/>
              <a:buFont typeface="Wingdings" charset="2"/>
              <a:buChar char=""/>
            </a:pPr>
            <a:r>
              <a:rPr b="0" lang="en-US" sz="1600" spc="-1" strike="noStrike">
                <a:solidFill>
                  <a:schemeClr val="dk2"/>
                </a:solidFill>
                <a:latin typeface="Poppins Light"/>
              </a:rPr>
              <a:t>Third Outline Level</a:t>
            </a:r>
            <a:endParaRPr b="0" lang="en-US" sz="1600" spc="-1" strike="noStrike">
              <a:solidFill>
                <a:schemeClr val="dk2"/>
              </a:solidFill>
              <a:latin typeface="Poppins Light"/>
            </a:endParaRPr>
          </a:p>
          <a:p>
            <a:pPr lvl="3" marL="1728000" indent="-216000">
              <a:lnSpc>
                <a:spcPct val="110000"/>
              </a:lnSpc>
              <a:spcBef>
                <a:spcPts val="567"/>
              </a:spcBef>
              <a:buClr>
                <a:srgbClr val="000000"/>
              </a:buClr>
              <a:buSzPct val="75000"/>
              <a:buFont typeface="Symbol" charset="2"/>
              <a:buChar char=""/>
            </a:pPr>
            <a:r>
              <a:rPr b="0" lang="en-US" sz="1600" spc="-1" strike="noStrike">
                <a:solidFill>
                  <a:schemeClr val="dk2"/>
                </a:solidFill>
                <a:latin typeface="Poppins Light"/>
              </a:rPr>
              <a:t>Fourth Outline Level</a:t>
            </a:r>
            <a:endParaRPr b="0" lang="en-US" sz="1600" spc="-1" strike="noStrike">
              <a:solidFill>
                <a:schemeClr val="dk2"/>
              </a:solidFill>
              <a:latin typeface="Poppins Light"/>
            </a:endParaRPr>
          </a:p>
          <a:p>
            <a:pPr lvl="4" marL="2160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Fifth Outline Level</a:t>
            </a:r>
            <a:endParaRPr b="0" lang="en-US" sz="1600" spc="-1" strike="noStrike">
              <a:solidFill>
                <a:schemeClr val="dk2"/>
              </a:solidFill>
              <a:latin typeface="Poppins Light"/>
            </a:endParaRPr>
          </a:p>
          <a:p>
            <a:pPr lvl="5" marL="2592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Sixth Outline Level</a:t>
            </a:r>
            <a:endParaRPr b="0" lang="en-US" sz="1600" spc="-1" strike="noStrike">
              <a:solidFill>
                <a:schemeClr val="dk2"/>
              </a:solidFill>
              <a:latin typeface="Poppins Light"/>
            </a:endParaRPr>
          </a:p>
          <a:p>
            <a:pPr lvl="6" marL="3024000" indent="-216000">
              <a:lnSpc>
                <a:spcPct val="110000"/>
              </a:lnSpc>
              <a:spcBef>
                <a:spcPts val="283"/>
              </a:spcBef>
              <a:buClr>
                <a:srgbClr val="000000"/>
              </a:buClr>
              <a:buSzPct val="45000"/>
              <a:buFont typeface="Wingdings" charset="2"/>
              <a:buChar char=""/>
            </a:pPr>
            <a:r>
              <a:rPr b="0" lang="en-US" sz="1600" spc="-1" strike="noStrike">
                <a:solidFill>
                  <a:schemeClr val="dk2"/>
                </a:solidFill>
                <a:latin typeface="Poppins Light"/>
              </a:rPr>
              <a:t>Seventh Outline Level</a:t>
            </a:r>
            <a:endParaRPr b="0" lang="en-US" sz="1600" spc="-1" strike="noStrike">
              <a:solidFill>
                <a:schemeClr val="dk2"/>
              </a:solidFill>
              <a:latin typeface="Poppins Light"/>
            </a:endParaRPr>
          </a:p>
        </p:txBody>
      </p:sp>
      <p:sp>
        <p:nvSpPr>
          <p:cNvPr id="1814" name="PlaceHolder 2"/>
          <p:cNvSpPr>
            <a:spLocks noGrp="1"/>
          </p:cNvSpPr>
          <p:nvPr>
            <p:ph type="body"/>
          </p:nvPr>
        </p:nvSpPr>
        <p:spPr>
          <a:xfrm>
            <a:off x="4369320" y="2502000"/>
            <a:ext cx="34801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dk2"/>
                </a:solidFill>
                <a:latin typeface="Poppins Light"/>
              </a:rPr>
              <a:t>Edit Master text styles</a:t>
            </a:r>
            <a:endParaRPr b="0" lang="en-US" sz="1800" spc="-1" strike="noStrike">
              <a:solidFill>
                <a:schemeClr val="dk2"/>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dk2"/>
                </a:solidFill>
                <a:latin typeface="Poppins Light"/>
              </a:rPr>
              <a:t>Second level</a:t>
            </a:r>
            <a:endParaRPr b="0" lang="en-US" sz="1800" spc="-1" strike="noStrike">
              <a:solidFill>
                <a:schemeClr val="dk2"/>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dk2"/>
                </a:solidFill>
                <a:latin typeface="Poppins Light"/>
              </a:rPr>
              <a:t>Third level</a:t>
            </a:r>
            <a:endParaRPr b="0" lang="en-US" sz="1800" spc="-1" strike="noStrike">
              <a:solidFill>
                <a:schemeClr val="dk2"/>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dk2"/>
                </a:solidFill>
                <a:latin typeface="Poppins Light"/>
              </a:rPr>
              <a:t>Fourth level</a:t>
            </a:r>
            <a:endParaRPr b="0" lang="en-US" sz="1800" spc="-1" strike="noStrike">
              <a:solidFill>
                <a:schemeClr val="dk2"/>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dk2"/>
                </a:solidFill>
                <a:latin typeface="Poppins Light"/>
              </a:rPr>
              <a:t>Fifth level</a:t>
            </a:r>
            <a:endParaRPr b="0" lang="en-US" sz="1800" spc="-1" strike="noStrike">
              <a:solidFill>
                <a:schemeClr val="dk2"/>
              </a:solidFill>
              <a:latin typeface="Poppins Light"/>
            </a:endParaRPr>
          </a:p>
        </p:txBody>
      </p:sp>
      <p:sp>
        <p:nvSpPr>
          <p:cNvPr id="1815" name="PlaceHolder 3"/>
          <p:cNvSpPr>
            <a:spLocks noGrp="1"/>
          </p:cNvSpPr>
          <p:nvPr>
            <p:ph type="body"/>
          </p:nvPr>
        </p:nvSpPr>
        <p:spPr>
          <a:xfrm>
            <a:off x="7979760" y="2502000"/>
            <a:ext cx="3480120" cy="39776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dk2"/>
                </a:solidFill>
                <a:latin typeface="Poppins Light"/>
              </a:rPr>
              <a:t>Edit Master text styles</a:t>
            </a:r>
            <a:endParaRPr b="0" lang="en-US" sz="1800" spc="-1" strike="noStrike">
              <a:solidFill>
                <a:schemeClr val="dk2"/>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dk2"/>
                </a:solidFill>
                <a:latin typeface="Poppins Light"/>
              </a:rPr>
              <a:t>Second level</a:t>
            </a:r>
            <a:endParaRPr b="0" lang="en-US" sz="1800" spc="-1" strike="noStrike">
              <a:solidFill>
                <a:schemeClr val="dk2"/>
              </a:solidFill>
              <a:latin typeface="Poppins Light"/>
            </a:endParaRPr>
          </a:p>
          <a:p>
            <a:pPr lvl="2" marL="1257480" indent="-343080" defTabSz="914400">
              <a:lnSpc>
                <a:spcPct val="110000"/>
              </a:lnSpc>
              <a:buClr>
                <a:srgbClr val="30ba78"/>
              </a:buClr>
              <a:buFont typeface="Poppins Light"/>
              <a:buChar char="–"/>
            </a:pPr>
            <a:r>
              <a:rPr b="0" lang="en-US" sz="1800" spc="-1" strike="noStrike">
                <a:solidFill>
                  <a:schemeClr val="dk2"/>
                </a:solidFill>
                <a:latin typeface="Poppins Light"/>
              </a:rPr>
              <a:t>Third level</a:t>
            </a:r>
            <a:endParaRPr b="0" lang="en-US" sz="1800" spc="-1" strike="noStrike">
              <a:solidFill>
                <a:schemeClr val="dk2"/>
              </a:solidFill>
              <a:latin typeface="Poppins Light"/>
            </a:endParaRPr>
          </a:p>
          <a:p>
            <a:pPr lvl="3" marL="1600200" indent="-228600" defTabSz="914400">
              <a:lnSpc>
                <a:spcPct val="110000"/>
              </a:lnSpc>
              <a:buClr>
                <a:srgbClr val="30ba78"/>
              </a:buClr>
              <a:buFont typeface="Poppins Light"/>
              <a:buChar char="–"/>
            </a:pPr>
            <a:r>
              <a:rPr b="0" lang="en-US" sz="1800" spc="-1" strike="noStrike">
                <a:solidFill>
                  <a:schemeClr val="dk2"/>
                </a:solidFill>
                <a:latin typeface="Poppins Light"/>
              </a:rPr>
              <a:t>Fourth level</a:t>
            </a:r>
            <a:endParaRPr b="0" lang="en-US" sz="1800" spc="-1" strike="noStrike">
              <a:solidFill>
                <a:schemeClr val="dk2"/>
              </a:solidFill>
              <a:latin typeface="Poppins Light"/>
            </a:endParaRPr>
          </a:p>
          <a:p>
            <a:pPr lvl="4" marL="2057400" indent="-228600" defTabSz="914400">
              <a:lnSpc>
                <a:spcPct val="110000"/>
              </a:lnSpc>
              <a:buClr>
                <a:srgbClr val="30ba78"/>
              </a:buClr>
              <a:buFont typeface="Poppins Light"/>
              <a:buChar char="–"/>
            </a:pPr>
            <a:r>
              <a:rPr b="0" lang="en-US" sz="1800" spc="-1" strike="noStrike">
                <a:solidFill>
                  <a:schemeClr val="dk2"/>
                </a:solidFill>
                <a:latin typeface="Poppins Light"/>
              </a:rPr>
              <a:t>Fifth level</a:t>
            </a:r>
            <a:endParaRPr b="0" lang="en-US" sz="1800" spc="-1" strike="noStrike">
              <a:solidFill>
                <a:schemeClr val="dk2"/>
              </a:solidFill>
              <a:latin typeface="Poppins Light"/>
            </a:endParaRPr>
          </a:p>
        </p:txBody>
      </p:sp>
      <p:sp>
        <p:nvSpPr>
          <p:cNvPr id="1816" name="PlaceHolder 4"/>
          <p:cNvSpPr>
            <a:spLocks noGrp="1"/>
          </p:cNvSpPr>
          <p:nvPr>
            <p:ph type="body"/>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This is a subheading. Lorem ipsum dolor sit amet, consectetuer adipiscing elit, sed diam nonummy nibh euismod tincidunt ut laoreet dolore magna aliquam erat.</a:t>
            </a:r>
            <a:endParaRPr b="0" lang="en-US" sz="2000" spc="-1" strike="noStrike">
              <a:solidFill>
                <a:schemeClr val="dk2"/>
              </a:solidFill>
              <a:latin typeface="Poppins Light"/>
            </a:endParaRPr>
          </a:p>
        </p:txBody>
      </p:sp>
      <p:sp>
        <p:nvSpPr>
          <p:cNvPr id="1817" name="PlaceHolder 5"/>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dk2"/>
                </a:solidFill>
                <a:latin typeface="Poppins Medium"/>
              </a:rPr>
              <a:t>This is a headline</a:t>
            </a:r>
            <a:endParaRPr b="0" lang="en-US" sz="3200" spc="-1" strike="noStrike">
              <a:solidFill>
                <a:schemeClr val="dk1"/>
              </a:solidFill>
              <a:latin typeface="Poppins Light"/>
            </a:endParaRPr>
          </a:p>
        </p:txBody>
      </p:sp>
      <p:pic>
        <p:nvPicPr>
          <p:cNvPr id="1818" name="Picture 2" descr="Logo, 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1819" name="PlaceHolder 6"/>
          <p:cNvSpPr>
            <a:spLocks noGrp="1"/>
          </p:cNvSpPr>
          <p:nvPr>
            <p:ph type="sldNum" idx="29"/>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3CD2B27E-9BA0-4371-9D02-CCFE0C55F462}"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8221e"/>
        </a:solidFill>
      </p:bgPr>
    </p:bg>
    <p:spTree>
      <p:nvGrpSpPr>
        <p:cNvPr id="1" name=""/>
        <p:cNvGrpSpPr/>
        <p:nvPr/>
      </p:nvGrpSpPr>
      <p:grpSpPr>
        <a:xfrm>
          <a:off x="0" y="0"/>
          <a:ext cx="0" cy="0"/>
          <a:chOff x="0" y="0"/>
          <a:chExt cx="0" cy="0"/>
        </a:xfrm>
      </p:grpSpPr>
      <p:sp>
        <p:nvSpPr>
          <p:cNvPr id="194"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cxnSp>
        <p:nvCxnSpPr>
          <p:cNvPr id="195" name="Straight Connector 9"/>
          <p:cNvCxnSpPr/>
          <p:nvPr/>
        </p:nvCxnSpPr>
        <p:spPr>
          <a:xfrm>
            <a:off x="731520" y="1379880"/>
            <a:ext cx="3491280" cy="360"/>
          </a:xfrm>
          <a:prstGeom prst="straightConnector1">
            <a:avLst/>
          </a:prstGeom>
          <a:ln w="12700">
            <a:solidFill>
              <a:srgbClr val="30ba78"/>
            </a:solidFill>
          </a:ln>
        </p:spPr>
      </p:cxnSp>
      <p:sp>
        <p:nvSpPr>
          <p:cNvPr id="196" name="Rectangle 6"/>
          <p:cNvSpPr/>
          <p:nvPr/>
        </p:nvSpPr>
        <p:spPr>
          <a:xfrm>
            <a:off x="1818360" y="1808640"/>
            <a:ext cx="2410920" cy="131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97" name="PlaceHolder 1"/>
          <p:cNvSpPr>
            <a:spLocks noGrp="1"/>
          </p:cNvSpPr>
          <p:nvPr>
            <p:ph type="body"/>
          </p:nvPr>
        </p:nvSpPr>
        <p:spPr>
          <a:xfrm>
            <a:off x="739080" y="1808640"/>
            <a:ext cx="107928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ffffff"/>
              </a:buClr>
              <a:buSzPct val="45000"/>
              <a:buFont typeface="Wingdings" charset="2"/>
              <a:buChar char=""/>
            </a:pPr>
            <a:r>
              <a:rPr b="0" lang="en-US" sz="1200" spc="-1" strike="noStrike">
                <a:solidFill>
                  <a:schemeClr val="lt1"/>
                </a:solidFill>
                <a:latin typeface="Poppins Light"/>
              </a:rPr>
              <a:t>Click to edit the outline text format</a:t>
            </a:r>
            <a:endParaRPr b="0" lang="en-US" sz="12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200" spc="-1" strike="noStrike">
                <a:solidFill>
                  <a:schemeClr val="lt1"/>
                </a:solidFill>
                <a:latin typeface="Poppins Light"/>
              </a:rPr>
              <a:t>Second Outline Level</a:t>
            </a:r>
            <a:endParaRPr b="0" lang="en-US" sz="12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200" spc="-1" strike="noStrike">
                <a:solidFill>
                  <a:schemeClr val="lt1"/>
                </a:solidFill>
                <a:latin typeface="Poppins Light"/>
              </a:rPr>
              <a:t>Third Outline Level</a:t>
            </a:r>
            <a:endParaRPr b="0" lang="en-US" sz="12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200" spc="-1" strike="noStrike">
                <a:solidFill>
                  <a:schemeClr val="lt1"/>
                </a:solidFill>
                <a:latin typeface="Poppins Light"/>
              </a:rPr>
              <a:t>Fourth Outline Level</a:t>
            </a:r>
            <a:endParaRPr b="0" lang="en-US" sz="12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Fifth Outline Level</a:t>
            </a:r>
            <a:endParaRPr b="0" lang="en-US" sz="12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Sixth Outline Level</a:t>
            </a:r>
            <a:endParaRPr b="0" lang="en-US" sz="12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Seventh Outline Level</a:t>
            </a:r>
            <a:endParaRPr b="0" lang="en-US" sz="1200" spc="-1" strike="noStrike">
              <a:solidFill>
                <a:schemeClr val="lt1"/>
              </a:solidFill>
              <a:latin typeface="Poppins Light"/>
            </a:endParaRPr>
          </a:p>
        </p:txBody>
      </p:sp>
      <p:sp>
        <p:nvSpPr>
          <p:cNvPr id="198" name="PlaceHolder 2"/>
          <p:cNvSpPr>
            <a:spLocks noGrp="1"/>
          </p:cNvSpPr>
          <p:nvPr>
            <p:ph type="body"/>
          </p:nvPr>
        </p:nvSpPr>
        <p:spPr>
          <a:xfrm>
            <a:off x="1947960" y="188712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lt1"/>
              </a:solidFill>
              <a:latin typeface="Poppins Light"/>
            </a:endParaRPr>
          </a:p>
        </p:txBody>
      </p:sp>
      <p:sp>
        <p:nvSpPr>
          <p:cNvPr id="199" name="PlaceHolder 3"/>
          <p:cNvSpPr>
            <a:spLocks noGrp="1"/>
          </p:cNvSpPr>
          <p:nvPr>
            <p:ph type="body"/>
          </p:nvPr>
        </p:nvSpPr>
        <p:spPr>
          <a:xfrm>
            <a:off x="1947960" y="245088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200" name="PlaceHolder 4"/>
          <p:cNvSpPr>
            <a:spLocks noGrp="1"/>
          </p:cNvSpPr>
          <p:nvPr>
            <p:ph type="body"/>
          </p:nvPr>
        </p:nvSpPr>
        <p:spPr>
          <a:xfrm>
            <a:off x="1947960" y="267408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201" name="PlaceHolder 5"/>
          <p:cNvSpPr>
            <a:spLocks noGrp="1"/>
          </p:cNvSpPr>
          <p:nvPr>
            <p:ph type="body"/>
          </p:nvPr>
        </p:nvSpPr>
        <p:spPr>
          <a:xfrm>
            <a:off x="4351680" y="180756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ffffff"/>
              </a:buClr>
              <a:buSzPct val="45000"/>
              <a:buFont typeface="Wingdings" charset="2"/>
              <a:buChar char=""/>
            </a:pPr>
            <a:r>
              <a:rPr b="0" lang="en-US" sz="1200" spc="-1" strike="noStrike">
                <a:solidFill>
                  <a:schemeClr val="lt1"/>
                </a:solidFill>
                <a:latin typeface="Poppins Light"/>
              </a:rPr>
              <a:t>Click to edit the outline text format</a:t>
            </a:r>
            <a:endParaRPr b="0" lang="en-US" sz="12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200" spc="-1" strike="noStrike">
                <a:solidFill>
                  <a:schemeClr val="lt1"/>
                </a:solidFill>
                <a:latin typeface="Poppins Light"/>
              </a:rPr>
              <a:t>Second Outline Level</a:t>
            </a:r>
            <a:endParaRPr b="0" lang="en-US" sz="12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200" spc="-1" strike="noStrike">
                <a:solidFill>
                  <a:schemeClr val="lt1"/>
                </a:solidFill>
                <a:latin typeface="Poppins Light"/>
              </a:rPr>
              <a:t>Third Outline Level</a:t>
            </a:r>
            <a:endParaRPr b="0" lang="en-US" sz="12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200" spc="-1" strike="noStrike">
                <a:solidFill>
                  <a:schemeClr val="lt1"/>
                </a:solidFill>
                <a:latin typeface="Poppins Light"/>
              </a:rPr>
              <a:t>Fourth Outline Level</a:t>
            </a:r>
            <a:endParaRPr b="0" lang="en-US" sz="12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Fifth Outline Level</a:t>
            </a:r>
            <a:endParaRPr b="0" lang="en-US" sz="12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Sixth Outline Level</a:t>
            </a:r>
            <a:endParaRPr b="0" lang="en-US" sz="12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Seventh Outline Level</a:t>
            </a:r>
            <a:endParaRPr b="0" lang="en-US" sz="1200" spc="-1" strike="noStrike">
              <a:solidFill>
                <a:schemeClr val="lt1"/>
              </a:solidFill>
              <a:latin typeface="Poppins Light"/>
            </a:endParaRPr>
          </a:p>
        </p:txBody>
      </p:sp>
      <p:sp>
        <p:nvSpPr>
          <p:cNvPr id="202" name="Rectangle 54"/>
          <p:cNvSpPr/>
          <p:nvPr/>
        </p:nvSpPr>
        <p:spPr>
          <a:xfrm>
            <a:off x="5431680" y="180756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03" name="PlaceHolder 6"/>
          <p:cNvSpPr>
            <a:spLocks noGrp="1"/>
          </p:cNvSpPr>
          <p:nvPr>
            <p:ph type="body"/>
          </p:nvPr>
        </p:nvSpPr>
        <p:spPr>
          <a:xfrm>
            <a:off x="5567400" y="188676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lt1"/>
              </a:solidFill>
              <a:latin typeface="Poppins Light"/>
            </a:endParaRPr>
          </a:p>
        </p:txBody>
      </p:sp>
      <p:sp>
        <p:nvSpPr>
          <p:cNvPr id="204" name="PlaceHolder 7"/>
          <p:cNvSpPr>
            <a:spLocks noGrp="1"/>
          </p:cNvSpPr>
          <p:nvPr>
            <p:ph type="body"/>
          </p:nvPr>
        </p:nvSpPr>
        <p:spPr>
          <a:xfrm>
            <a:off x="5567400" y="245088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205" name="PlaceHolder 8"/>
          <p:cNvSpPr>
            <a:spLocks noGrp="1"/>
          </p:cNvSpPr>
          <p:nvPr>
            <p:ph type="body"/>
          </p:nvPr>
        </p:nvSpPr>
        <p:spPr>
          <a:xfrm>
            <a:off x="5567400" y="267408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206" name="PlaceHolder 9"/>
          <p:cNvSpPr>
            <a:spLocks noGrp="1"/>
          </p:cNvSpPr>
          <p:nvPr>
            <p:ph type="body"/>
          </p:nvPr>
        </p:nvSpPr>
        <p:spPr>
          <a:xfrm>
            <a:off x="1649160" y="1251720"/>
            <a:ext cx="1703160" cy="264240"/>
          </a:xfrm>
          <a:prstGeom prst="rect">
            <a:avLst/>
          </a:prstGeom>
          <a:solidFill>
            <a:srgbClr val="08221e"/>
          </a:solidFill>
          <a:ln w="0">
            <a:noFill/>
          </a:ln>
        </p:spPr>
        <p:txBody>
          <a:bodyPr lIns="108000" rIns="108000" tIns="0" bIns="0" anchor="t">
            <a:noAutofit/>
          </a:bodyPr>
          <a:p>
            <a:pPr marL="343080" indent="0" algn="ctr" defTabSz="914400">
              <a:lnSpc>
                <a:spcPct val="110000"/>
              </a:lnSpc>
              <a:spcBef>
                <a:spcPts val="1001"/>
              </a:spcBef>
              <a:buNone/>
              <a:tabLst>
                <a:tab algn="l" pos="0"/>
              </a:tabLst>
            </a:pPr>
            <a:r>
              <a:rPr b="0" lang="en-GB" sz="1600" spc="-1" strike="noStrike">
                <a:solidFill>
                  <a:schemeClr val="lt1"/>
                </a:solidFill>
                <a:latin typeface="Poppins Light"/>
              </a:rPr>
              <a:t>Leadership</a:t>
            </a:r>
            <a:endParaRPr b="0" lang="en-US" sz="1600" spc="-1" strike="noStrike">
              <a:solidFill>
                <a:schemeClr val="lt1"/>
              </a:solidFill>
              <a:latin typeface="Poppins Light"/>
            </a:endParaRPr>
          </a:p>
        </p:txBody>
      </p:sp>
      <p:cxnSp>
        <p:nvCxnSpPr>
          <p:cNvPr id="207" name="Straight Connector 81"/>
          <p:cNvCxnSpPr/>
          <p:nvPr/>
        </p:nvCxnSpPr>
        <p:spPr>
          <a:xfrm>
            <a:off x="4351320" y="1379880"/>
            <a:ext cx="7082280" cy="360"/>
          </a:xfrm>
          <a:prstGeom prst="straightConnector1">
            <a:avLst/>
          </a:prstGeom>
          <a:ln w="12700">
            <a:solidFill>
              <a:srgbClr val="efefef">
                <a:lumMod val="75000"/>
              </a:srgbClr>
            </a:solidFill>
          </a:ln>
        </p:spPr>
      </p:cxnSp>
      <p:sp>
        <p:nvSpPr>
          <p:cNvPr id="208" name="PlaceHolder 10"/>
          <p:cNvSpPr>
            <a:spLocks noGrp="1"/>
          </p:cNvSpPr>
          <p:nvPr>
            <p:ph type="body"/>
          </p:nvPr>
        </p:nvSpPr>
        <p:spPr>
          <a:xfrm>
            <a:off x="7541640" y="1251720"/>
            <a:ext cx="763560" cy="264240"/>
          </a:xfrm>
          <a:prstGeom prst="rect">
            <a:avLst/>
          </a:prstGeom>
          <a:solidFill>
            <a:srgbClr val="08221e"/>
          </a:solidFill>
          <a:ln w="0">
            <a:noFill/>
          </a:ln>
        </p:spPr>
        <p:txBody>
          <a:bodyPr lIns="108000" rIns="108000" tIns="0" bIns="0" anchor="t">
            <a:noAutofit/>
          </a:bodyPr>
          <a:p>
            <a:pPr marL="343080" indent="0" algn="ctr" defTabSz="914400">
              <a:lnSpc>
                <a:spcPct val="110000"/>
              </a:lnSpc>
              <a:spcBef>
                <a:spcPts val="1001"/>
              </a:spcBef>
              <a:buNone/>
              <a:tabLst>
                <a:tab algn="l" pos="0"/>
              </a:tabLst>
            </a:pPr>
            <a:r>
              <a:rPr b="0" lang="en-GB" sz="1600" spc="-1" strike="noStrike">
                <a:solidFill>
                  <a:schemeClr val="lt1"/>
                </a:solidFill>
                <a:latin typeface="Poppins Light"/>
              </a:rPr>
              <a:t>Staff</a:t>
            </a:r>
            <a:endParaRPr b="0" lang="en-US" sz="1600" spc="-1" strike="noStrike">
              <a:solidFill>
                <a:schemeClr val="lt1"/>
              </a:solidFill>
              <a:latin typeface="Poppins Light"/>
            </a:endParaRPr>
          </a:p>
        </p:txBody>
      </p:sp>
      <p:sp>
        <p:nvSpPr>
          <p:cNvPr id="209" name="PlaceHolder 11"/>
          <p:cNvSpPr>
            <a:spLocks noGrp="1"/>
          </p:cNvSpPr>
          <p:nvPr>
            <p:ph type="body"/>
          </p:nvPr>
        </p:nvSpPr>
        <p:spPr>
          <a:xfrm>
            <a:off x="1947960" y="218556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sp>
        <p:nvSpPr>
          <p:cNvPr id="210" name="PlaceHolder 12"/>
          <p:cNvSpPr>
            <a:spLocks noGrp="1"/>
          </p:cNvSpPr>
          <p:nvPr>
            <p:ph type="body"/>
          </p:nvPr>
        </p:nvSpPr>
        <p:spPr>
          <a:xfrm>
            <a:off x="5567400" y="218556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sp>
        <p:nvSpPr>
          <p:cNvPr id="211" name="PlaceHolder 13"/>
          <p:cNvSpPr>
            <a:spLocks noGrp="1"/>
          </p:cNvSpPr>
          <p:nvPr>
            <p:ph type="body"/>
          </p:nvPr>
        </p:nvSpPr>
        <p:spPr>
          <a:xfrm>
            <a:off x="7964280" y="181692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ffffff"/>
              </a:buClr>
              <a:buSzPct val="45000"/>
              <a:buFont typeface="Wingdings" charset="2"/>
              <a:buChar char=""/>
            </a:pPr>
            <a:r>
              <a:rPr b="0" lang="en-US" sz="1200" spc="-1" strike="noStrike">
                <a:solidFill>
                  <a:schemeClr val="lt1"/>
                </a:solidFill>
                <a:latin typeface="Poppins Light"/>
              </a:rPr>
              <a:t>Click to edit the outline text format</a:t>
            </a:r>
            <a:endParaRPr b="0" lang="en-US" sz="12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200" spc="-1" strike="noStrike">
                <a:solidFill>
                  <a:schemeClr val="lt1"/>
                </a:solidFill>
                <a:latin typeface="Poppins Light"/>
              </a:rPr>
              <a:t>Second Outline Level</a:t>
            </a:r>
            <a:endParaRPr b="0" lang="en-US" sz="12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200" spc="-1" strike="noStrike">
                <a:solidFill>
                  <a:schemeClr val="lt1"/>
                </a:solidFill>
                <a:latin typeface="Poppins Light"/>
              </a:rPr>
              <a:t>Third Outline Level</a:t>
            </a:r>
            <a:endParaRPr b="0" lang="en-US" sz="12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200" spc="-1" strike="noStrike">
                <a:solidFill>
                  <a:schemeClr val="lt1"/>
                </a:solidFill>
                <a:latin typeface="Poppins Light"/>
              </a:rPr>
              <a:t>Fourth Outline Level</a:t>
            </a:r>
            <a:endParaRPr b="0" lang="en-US" sz="12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Fifth Outline Level</a:t>
            </a:r>
            <a:endParaRPr b="0" lang="en-US" sz="12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Sixth Outline Level</a:t>
            </a:r>
            <a:endParaRPr b="0" lang="en-US" sz="12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Seventh Outline Level</a:t>
            </a:r>
            <a:endParaRPr b="0" lang="en-US" sz="1200" spc="-1" strike="noStrike">
              <a:solidFill>
                <a:schemeClr val="lt1"/>
              </a:solidFill>
              <a:latin typeface="Poppins Light"/>
            </a:endParaRPr>
          </a:p>
        </p:txBody>
      </p:sp>
      <p:sp>
        <p:nvSpPr>
          <p:cNvPr id="212" name="Rectangle 11"/>
          <p:cNvSpPr/>
          <p:nvPr/>
        </p:nvSpPr>
        <p:spPr>
          <a:xfrm>
            <a:off x="9044280" y="181692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3" name="PlaceHolder 14"/>
          <p:cNvSpPr>
            <a:spLocks noGrp="1"/>
          </p:cNvSpPr>
          <p:nvPr>
            <p:ph type="body"/>
          </p:nvPr>
        </p:nvSpPr>
        <p:spPr>
          <a:xfrm>
            <a:off x="9180000" y="189612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lt1"/>
              </a:solidFill>
              <a:latin typeface="Poppins Light"/>
            </a:endParaRPr>
          </a:p>
        </p:txBody>
      </p:sp>
      <p:sp>
        <p:nvSpPr>
          <p:cNvPr id="214" name="PlaceHolder 15"/>
          <p:cNvSpPr>
            <a:spLocks noGrp="1"/>
          </p:cNvSpPr>
          <p:nvPr>
            <p:ph type="body"/>
          </p:nvPr>
        </p:nvSpPr>
        <p:spPr>
          <a:xfrm>
            <a:off x="9180000" y="246024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215" name="PlaceHolder 16"/>
          <p:cNvSpPr>
            <a:spLocks noGrp="1"/>
          </p:cNvSpPr>
          <p:nvPr>
            <p:ph type="body"/>
          </p:nvPr>
        </p:nvSpPr>
        <p:spPr>
          <a:xfrm>
            <a:off x="9180000" y="268344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216" name="PlaceHolder 17"/>
          <p:cNvSpPr>
            <a:spLocks noGrp="1"/>
          </p:cNvSpPr>
          <p:nvPr>
            <p:ph type="body"/>
          </p:nvPr>
        </p:nvSpPr>
        <p:spPr>
          <a:xfrm>
            <a:off x="9180000" y="219492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sp>
        <p:nvSpPr>
          <p:cNvPr id="217" name="PlaceHolder 18"/>
          <p:cNvSpPr>
            <a:spLocks noGrp="1"/>
          </p:cNvSpPr>
          <p:nvPr>
            <p:ph type="body"/>
          </p:nvPr>
        </p:nvSpPr>
        <p:spPr>
          <a:xfrm>
            <a:off x="4351680" y="329148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ffffff"/>
              </a:buClr>
              <a:buSzPct val="45000"/>
              <a:buFont typeface="Wingdings" charset="2"/>
              <a:buChar char=""/>
            </a:pPr>
            <a:r>
              <a:rPr b="0" lang="en-US" sz="1200" spc="-1" strike="noStrike">
                <a:solidFill>
                  <a:schemeClr val="lt1"/>
                </a:solidFill>
                <a:latin typeface="Poppins Light"/>
              </a:rPr>
              <a:t>Click to edit the outline text format</a:t>
            </a:r>
            <a:endParaRPr b="0" lang="en-US" sz="12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200" spc="-1" strike="noStrike">
                <a:solidFill>
                  <a:schemeClr val="lt1"/>
                </a:solidFill>
                <a:latin typeface="Poppins Light"/>
              </a:rPr>
              <a:t>Second Outline Level</a:t>
            </a:r>
            <a:endParaRPr b="0" lang="en-US" sz="12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200" spc="-1" strike="noStrike">
                <a:solidFill>
                  <a:schemeClr val="lt1"/>
                </a:solidFill>
                <a:latin typeface="Poppins Light"/>
              </a:rPr>
              <a:t>Third Outline Level</a:t>
            </a:r>
            <a:endParaRPr b="0" lang="en-US" sz="12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200" spc="-1" strike="noStrike">
                <a:solidFill>
                  <a:schemeClr val="lt1"/>
                </a:solidFill>
                <a:latin typeface="Poppins Light"/>
              </a:rPr>
              <a:t>Fourth Outline Level</a:t>
            </a:r>
            <a:endParaRPr b="0" lang="en-US" sz="12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Fifth Outline Level</a:t>
            </a:r>
            <a:endParaRPr b="0" lang="en-US" sz="12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Sixth Outline Level</a:t>
            </a:r>
            <a:endParaRPr b="0" lang="en-US" sz="12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Seventh Outline Level</a:t>
            </a:r>
            <a:endParaRPr b="0" lang="en-US" sz="1200" spc="-1" strike="noStrike">
              <a:solidFill>
                <a:schemeClr val="lt1"/>
              </a:solidFill>
              <a:latin typeface="Poppins Light"/>
            </a:endParaRPr>
          </a:p>
        </p:txBody>
      </p:sp>
      <p:sp>
        <p:nvSpPr>
          <p:cNvPr id="218" name="Rectangle 91"/>
          <p:cNvSpPr/>
          <p:nvPr/>
        </p:nvSpPr>
        <p:spPr>
          <a:xfrm>
            <a:off x="5431680" y="329148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9" name="PlaceHolder 19"/>
          <p:cNvSpPr>
            <a:spLocks noGrp="1"/>
          </p:cNvSpPr>
          <p:nvPr>
            <p:ph type="body"/>
          </p:nvPr>
        </p:nvSpPr>
        <p:spPr>
          <a:xfrm>
            <a:off x="5567400" y="337068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lt1"/>
              </a:solidFill>
              <a:latin typeface="Poppins Light"/>
            </a:endParaRPr>
          </a:p>
        </p:txBody>
      </p:sp>
      <p:sp>
        <p:nvSpPr>
          <p:cNvPr id="220" name="PlaceHolder 20"/>
          <p:cNvSpPr>
            <a:spLocks noGrp="1"/>
          </p:cNvSpPr>
          <p:nvPr>
            <p:ph type="body"/>
          </p:nvPr>
        </p:nvSpPr>
        <p:spPr>
          <a:xfrm>
            <a:off x="5567400" y="393516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221" name="PlaceHolder 21"/>
          <p:cNvSpPr>
            <a:spLocks noGrp="1"/>
          </p:cNvSpPr>
          <p:nvPr>
            <p:ph type="body"/>
          </p:nvPr>
        </p:nvSpPr>
        <p:spPr>
          <a:xfrm>
            <a:off x="5567400" y="415836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222" name="PlaceHolder 22"/>
          <p:cNvSpPr>
            <a:spLocks noGrp="1"/>
          </p:cNvSpPr>
          <p:nvPr>
            <p:ph type="body"/>
          </p:nvPr>
        </p:nvSpPr>
        <p:spPr>
          <a:xfrm>
            <a:off x="5567400" y="366948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sp>
        <p:nvSpPr>
          <p:cNvPr id="223" name="PlaceHolder 23"/>
          <p:cNvSpPr>
            <a:spLocks noGrp="1"/>
          </p:cNvSpPr>
          <p:nvPr>
            <p:ph type="body"/>
          </p:nvPr>
        </p:nvSpPr>
        <p:spPr>
          <a:xfrm>
            <a:off x="7964280" y="330084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ffffff"/>
              </a:buClr>
              <a:buSzPct val="45000"/>
              <a:buFont typeface="Wingdings" charset="2"/>
              <a:buChar char=""/>
            </a:pPr>
            <a:r>
              <a:rPr b="0" lang="en-US" sz="1200" spc="-1" strike="noStrike">
                <a:solidFill>
                  <a:schemeClr val="lt1"/>
                </a:solidFill>
                <a:latin typeface="Poppins Light"/>
              </a:rPr>
              <a:t>Click to edit the outline text format</a:t>
            </a:r>
            <a:endParaRPr b="0" lang="en-US" sz="12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200" spc="-1" strike="noStrike">
                <a:solidFill>
                  <a:schemeClr val="lt1"/>
                </a:solidFill>
                <a:latin typeface="Poppins Light"/>
              </a:rPr>
              <a:t>Second Outline Level</a:t>
            </a:r>
            <a:endParaRPr b="0" lang="en-US" sz="12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200" spc="-1" strike="noStrike">
                <a:solidFill>
                  <a:schemeClr val="lt1"/>
                </a:solidFill>
                <a:latin typeface="Poppins Light"/>
              </a:rPr>
              <a:t>Third Outline Level</a:t>
            </a:r>
            <a:endParaRPr b="0" lang="en-US" sz="12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200" spc="-1" strike="noStrike">
                <a:solidFill>
                  <a:schemeClr val="lt1"/>
                </a:solidFill>
                <a:latin typeface="Poppins Light"/>
              </a:rPr>
              <a:t>Fourth Outline Level</a:t>
            </a:r>
            <a:endParaRPr b="0" lang="en-US" sz="12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Fifth Outline Level</a:t>
            </a:r>
            <a:endParaRPr b="0" lang="en-US" sz="12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Sixth Outline Level</a:t>
            </a:r>
            <a:endParaRPr b="0" lang="en-US" sz="12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Seventh Outline Level</a:t>
            </a:r>
            <a:endParaRPr b="0" lang="en-US" sz="1200" spc="-1" strike="noStrike">
              <a:solidFill>
                <a:schemeClr val="lt1"/>
              </a:solidFill>
              <a:latin typeface="Poppins Light"/>
            </a:endParaRPr>
          </a:p>
        </p:txBody>
      </p:sp>
      <p:sp>
        <p:nvSpPr>
          <p:cNvPr id="224" name="Rectangle 98"/>
          <p:cNvSpPr/>
          <p:nvPr/>
        </p:nvSpPr>
        <p:spPr>
          <a:xfrm>
            <a:off x="9044280" y="330084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25" name="PlaceHolder 24"/>
          <p:cNvSpPr>
            <a:spLocks noGrp="1"/>
          </p:cNvSpPr>
          <p:nvPr>
            <p:ph type="body"/>
          </p:nvPr>
        </p:nvSpPr>
        <p:spPr>
          <a:xfrm>
            <a:off x="9180000" y="338004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lt1"/>
              </a:solidFill>
              <a:latin typeface="Poppins Light"/>
            </a:endParaRPr>
          </a:p>
        </p:txBody>
      </p:sp>
      <p:sp>
        <p:nvSpPr>
          <p:cNvPr id="226" name="PlaceHolder 25"/>
          <p:cNvSpPr>
            <a:spLocks noGrp="1"/>
          </p:cNvSpPr>
          <p:nvPr>
            <p:ph type="body"/>
          </p:nvPr>
        </p:nvSpPr>
        <p:spPr>
          <a:xfrm>
            <a:off x="9180000" y="394452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227" name="PlaceHolder 26"/>
          <p:cNvSpPr>
            <a:spLocks noGrp="1"/>
          </p:cNvSpPr>
          <p:nvPr>
            <p:ph type="body"/>
          </p:nvPr>
        </p:nvSpPr>
        <p:spPr>
          <a:xfrm>
            <a:off x="9180000" y="416772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228" name="PlaceHolder 27"/>
          <p:cNvSpPr>
            <a:spLocks noGrp="1"/>
          </p:cNvSpPr>
          <p:nvPr>
            <p:ph type="body"/>
          </p:nvPr>
        </p:nvSpPr>
        <p:spPr>
          <a:xfrm>
            <a:off x="9180000" y="367884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sp>
        <p:nvSpPr>
          <p:cNvPr id="229" name="PlaceHolder 28"/>
          <p:cNvSpPr>
            <a:spLocks noGrp="1"/>
          </p:cNvSpPr>
          <p:nvPr>
            <p:ph type="body"/>
          </p:nvPr>
        </p:nvSpPr>
        <p:spPr>
          <a:xfrm>
            <a:off x="4351680" y="477432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ffffff"/>
              </a:buClr>
              <a:buSzPct val="45000"/>
              <a:buFont typeface="Wingdings" charset="2"/>
              <a:buChar char=""/>
            </a:pPr>
            <a:r>
              <a:rPr b="0" lang="en-US" sz="1200" spc="-1" strike="noStrike">
                <a:solidFill>
                  <a:schemeClr val="lt1"/>
                </a:solidFill>
                <a:latin typeface="Poppins Light"/>
              </a:rPr>
              <a:t>Click to edit the outline text format</a:t>
            </a:r>
            <a:endParaRPr b="0" lang="en-US" sz="12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200" spc="-1" strike="noStrike">
                <a:solidFill>
                  <a:schemeClr val="lt1"/>
                </a:solidFill>
                <a:latin typeface="Poppins Light"/>
              </a:rPr>
              <a:t>Second Outline Level</a:t>
            </a:r>
            <a:endParaRPr b="0" lang="en-US" sz="12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200" spc="-1" strike="noStrike">
                <a:solidFill>
                  <a:schemeClr val="lt1"/>
                </a:solidFill>
                <a:latin typeface="Poppins Light"/>
              </a:rPr>
              <a:t>Third Outline Level</a:t>
            </a:r>
            <a:endParaRPr b="0" lang="en-US" sz="12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200" spc="-1" strike="noStrike">
                <a:solidFill>
                  <a:schemeClr val="lt1"/>
                </a:solidFill>
                <a:latin typeface="Poppins Light"/>
              </a:rPr>
              <a:t>Fourth Outline Level</a:t>
            </a:r>
            <a:endParaRPr b="0" lang="en-US" sz="12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Fifth Outline Level</a:t>
            </a:r>
            <a:endParaRPr b="0" lang="en-US" sz="12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Sixth Outline Level</a:t>
            </a:r>
            <a:endParaRPr b="0" lang="en-US" sz="12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Seventh Outline Level</a:t>
            </a:r>
            <a:endParaRPr b="0" lang="en-US" sz="1200" spc="-1" strike="noStrike">
              <a:solidFill>
                <a:schemeClr val="lt1"/>
              </a:solidFill>
              <a:latin typeface="Poppins Light"/>
            </a:endParaRPr>
          </a:p>
        </p:txBody>
      </p:sp>
      <p:sp>
        <p:nvSpPr>
          <p:cNvPr id="230" name="Rectangle 104"/>
          <p:cNvSpPr/>
          <p:nvPr/>
        </p:nvSpPr>
        <p:spPr>
          <a:xfrm>
            <a:off x="5431680" y="477432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31" name="PlaceHolder 29"/>
          <p:cNvSpPr>
            <a:spLocks noGrp="1"/>
          </p:cNvSpPr>
          <p:nvPr>
            <p:ph type="body"/>
          </p:nvPr>
        </p:nvSpPr>
        <p:spPr>
          <a:xfrm>
            <a:off x="5567400" y="485388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lt1"/>
              </a:solidFill>
              <a:latin typeface="Poppins Light"/>
            </a:endParaRPr>
          </a:p>
        </p:txBody>
      </p:sp>
      <p:sp>
        <p:nvSpPr>
          <p:cNvPr id="232" name="PlaceHolder 30"/>
          <p:cNvSpPr>
            <a:spLocks noGrp="1"/>
          </p:cNvSpPr>
          <p:nvPr>
            <p:ph type="body"/>
          </p:nvPr>
        </p:nvSpPr>
        <p:spPr>
          <a:xfrm>
            <a:off x="5567400" y="541800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233" name="PlaceHolder 31"/>
          <p:cNvSpPr>
            <a:spLocks noGrp="1"/>
          </p:cNvSpPr>
          <p:nvPr>
            <p:ph type="body"/>
          </p:nvPr>
        </p:nvSpPr>
        <p:spPr>
          <a:xfrm>
            <a:off x="5567400" y="564120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234" name="PlaceHolder 32"/>
          <p:cNvSpPr>
            <a:spLocks noGrp="1"/>
          </p:cNvSpPr>
          <p:nvPr>
            <p:ph type="body"/>
          </p:nvPr>
        </p:nvSpPr>
        <p:spPr>
          <a:xfrm>
            <a:off x="5567400" y="515268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sp>
        <p:nvSpPr>
          <p:cNvPr id="235" name="PlaceHolder 33"/>
          <p:cNvSpPr>
            <a:spLocks noGrp="1"/>
          </p:cNvSpPr>
          <p:nvPr>
            <p:ph type="body"/>
          </p:nvPr>
        </p:nvSpPr>
        <p:spPr>
          <a:xfrm>
            <a:off x="7964280" y="4783680"/>
            <a:ext cx="107964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ffffff"/>
              </a:buClr>
              <a:buSzPct val="45000"/>
              <a:buFont typeface="Wingdings" charset="2"/>
              <a:buChar char=""/>
            </a:pPr>
            <a:r>
              <a:rPr b="0" lang="en-US" sz="1200" spc="-1" strike="noStrike">
                <a:solidFill>
                  <a:schemeClr val="lt1"/>
                </a:solidFill>
                <a:latin typeface="Poppins Light"/>
              </a:rPr>
              <a:t>Click to edit the outline text format</a:t>
            </a:r>
            <a:endParaRPr b="0" lang="en-US" sz="12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200" spc="-1" strike="noStrike">
                <a:solidFill>
                  <a:schemeClr val="lt1"/>
                </a:solidFill>
                <a:latin typeface="Poppins Light"/>
              </a:rPr>
              <a:t>Second Outline Level</a:t>
            </a:r>
            <a:endParaRPr b="0" lang="en-US" sz="12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200" spc="-1" strike="noStrike">
                <a:solidFill>
                  <a:schemeClr val="lt1"/>
                </a:solidFill>
                <a:latin typeface="Poppins Light"/>
              </a:rPr>
              <a:t>Third Outline Level</a:t>
            </a:r>
            <a:endParaRPr b="0" lang="en-US" sz="12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200" spc="-1" strike="noStrike">
                <a:solidFill>
                  <a:schemeClr val="lt1"/>
                </a:solidFill>
                <a:latin typeface="Poppins Light"/>
              </a:rPr>
              <a:t>Fourth Outline Level</a:t>
            </a:r>
            <a:endParaRPr b="0" lang="en-US" sz="12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Fifth Outline Level</a:t>
            </a:r>
            <a:endParaRPr b="0" lang="en-US" sz="12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Sixth Outline Level</a:t>
            </a:r>
            <a:endParaRPr b="0" lang="en-US" sz="12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Seventh Outline Level</a:t>
            </a:r>
            <a:endParaRPr b="0" lang="en-US" sz="1200" spc="-1" strike="noStrike">
              <a:solidFill>
                <a:schemeClr val="lt1"/>
              </a:solidFill>
              <a:latin typeface="Poppins Light"/>
            </a:endParaRPr>
          </a:p>
        </p:txBody>
      </p:sp>
      <p:sp>
        <p:nvSpPr>
          <p:cNvPr id="236" name="Rectangle 110"/>
          <p:cNvSpPr/>
          <p:nvPr/>
        </p:nvSpPr>
        <p:spPr>
          <a:xfrm>
            <a:off x="9044280" y="4783680"/>
            <a:ext cx="2410920" cy="131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37" name="PlaceHolder 34"/>
          <p:cNvSpPr>
            <a:spLocks noGrp="1"/>
          </p:cNvSpPr>
          <p:nvPr>
            <p:ph type="body"/>
          </p:nvPr>
        </p:nvSpPr>
        <p:spPr>
          <a:xfrm>
            <a:off x="9180000" y="486324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lt1"/>
              </a:solidFill>
              <a:latin typeface="Poppins Light"/>
            </a:endParaRPr>
          </a:p>
        </p:txBody>
      </p:sp>
      <p:sp>
        <p:nvSpPr>
          <p:cNvPr id="238" name="PlaceHolder 35"/>
          <p:cNvSpPr>
            <a:spLocks noGrp="1"/>
          </p:cNvSpPr>
          <p:nvPr>
            <p:ph type="body"/>
          </p:nvPr>
        </p:nvSpPr>
        <p:spPr>
          <a:xfrm>
            <a:off x="9180000" y="542736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239" name="PlaceHolder 36"/>
          <p:cNvSpPr>
            <a:spLocks noGrp="1"/>
          </p:cNvSpPr>
          <p:nvPr>
            <p:ph type="body"/>
          </p:nvPr>
        </p:nvSpPr>
        <p:spPr>
          <a:xfrm>
            <a:off x="9180000" y="565056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240" name="PlaceHolder 37"/>
          <p:cNvSpPr>
            <a:spLocks noGrp="1"/>
          </p:cNvSpPr>
          <p:nvPr>
            <p:ph type="body"/>
          </p:nvPr>
        </p:nvSpPr>
        <p:spPr>
          <a:xfrm>
            <a:off x="9180000" y="516204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sp>
        <p:nvSpPr>
          <p:cNvPr id="241" name="Rectangle 115"/>
          <p:cNvSpPr/>
          <p:nvPr/>
        </p:nvSpPr>
        <p:spPr>
          <a:xfrm>
            <a:off x="1818360" y="3276720"/>
            <a:ext cx="2410920" cy="131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42" name="PlaceHolder 38"/>
          <p:cNvSpPr>
            <a:spLocks noGrp="1"/>
          </p:cNvSpPr>
          <p:nvPr>
            <p:ph type="body"/>
          </p:nvPr>
        </p:nvSpPr>
        <p:spPr>
          <a:xfrm>
            <a:off x="739080" y="3276720"/>
            <a:ext cx="107928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ffffff"/>
              </a:buClr>
              <a:buSzPct val="45000"/>
              <a:buFont typeface="Wingdings" charset="2"/>
              <a:buChar char=""/>
            </a:pPr>
            <a:r>
              <a:rPr b="0" lang="en-US" sz="1200" spc="-1" strike="noStrike">
                <a:solidFill>
                  <a:schemeClr val="lt1"/>
                </a:solidFill>
                <a:latin typeface="Poppins Light"/>
              </a:rPr>
              <a:t>Click to edit the outline text format</a:t>
            </a:r>
            <a:endParaRPr b="0" lang="en-US" sz="12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200" spc="-1" strike="noStrike">
                <a:solidFill>
                  <a:schemeClr val="lt1"/>
                </a:solidFill>
                <a:latin typeface="Poppins Light"/>
              </a:rPr>
              <a:t>Second Outline Level</a:t>
            </a:r>
            <a:endParaRPr b="0" lang="en-US" sz="12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200" spc="-1" strike="noStrike">
                <a:solidFill>
                  <a:schemeClr val="lt1"/>
                </a:solidFill>
                <a:latin typeface="Poppins Light"/>
              </a:rPr>
              <a:t>Third Outline Level</a:t>
            </a:r>
            <a:endParaRPr b="0" lang="en-US" sz="12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200" spc="-1" strike="noStrike">
                <a:solidFill>
                  <a:schemeClr val="lt1"/>
                </a:solidFill>
                <a:latin typeface="Poppins Light"/>
              </a:rPr>
              <a:t>Fourth Outline Level</a:t>
            </a:r>
            <a:endParaRPr b="0" lang="en-US" sz="12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Fifth Outline Level</a:t>
            </a:r>
            <a:endParaRPr b="0" lang="en-US" sz="12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Sixth Outline Level</a:t>
            </a:r>
            <a:endParaRPr b="0" lang="en-US" sz="12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Seventh Outline Level</a:t>
            </a:r>
            <a:endParaRPr b="0" lang="en-US" sz="1200" spc="-1" strike="noStrike">
              <a:solidFill>
                <a:schemeClr val="lt1"/>
              </a:solidFill>
              <a:latin typeface="Poppins Light"/>
            </a:endParaRPr>
          </a:p>
        </p:txBody>
      </p:sp>
      <p:sp>
        <p:nvSpPr>
          <p:cNvPr id="243" name="PlaceHolder 39"/>
          <p:cNvSpPr>
            <a:spLocks noGrp="1"/>
          </p:cNvSpPr>
          <p:nvPr>
            <p:ph type="body"/>
          </p:nvPr>
        </p:nvSpPr>
        <p:spPr>
          <a:xfrm>
            <a:off x="1947960" y="335520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lt1"/>
              </a:solidFill>
              <a:latin typeface="Poppins Light"/>
            </a:endParaRPr>
          </a:p>
        </p:txBody>
      </p:sp>
      <p:sp>
        <p:nvSpPr>
          <p:cNvPr id="244" name="PlaceHolder 40"/>
          <p:cNvSpPr>
            <a:spLocks noGrp="1"/>
          </p:cNvSpPr>
          <p:nvPr>
            <p:ph type="body"/>
          </p:nvPr>
        </p:nvSpPr>
        <p:spPr>
          <a:xfrm>
            <a:off x="1947960" y="391896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245" name="PlaceHolder 41"/>
          <p:cNvSpPr>
            <a:spLocks noGrp="1"/>
          </p:cNvSpPr>
          <p:nvPr>
            <p:ph type="body"/>
          </p:nvPr>
        </p:nvSpPr>
        <p:spPr>
          <a:xfrm>
            <a:off x="1947960" y="414216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246" name="PlaceHolder 42"/>
          <p:cNvSpPr>
            <a:spLocks noGrp="1"/>
          </p:cNvSpPr>
          <p:nvPr>
            <p:ph type="body"/>
          </p:nvPr>
        </p:nvSpPr>
        <p:spPr>
          <a:xfrm>
            <a:off x="1947960" y="365364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sp>
        <p:nvSpPr>
          <p:cNvPr id="247" name="Rectangle 121"/>
          <p:cNvSpPr/>
          <p:nvPr/>
        </p:nvSpPr>
        <p:spPr>
          <a:xfrm>
            <a:off x="1818360" y="4744440"/>
            <a:ext cx="2410920" cy="131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48" name="PlaceHolder 43"/>
          <p:cNvSpPr>
            <a:spLocks noGrp="1"/>
          </p:cNvSpPr>
          <p:nvPr>
            <p:ph type="body"/>
          </p:nvPr>
        </p:nvSpPr>
        <p:spPr>
          <a:xfrm>
            <a:off x="739080" y="4744440"/>
            <a:ext cx="1079280" cy="1317600"/>
          </a:xfrm>
          <a:prstGeom prst="rect">
            <a:avLst/>
          </a:prstGeom>
          <a:solidFill>
            <a:schemeClr val="lt2"/>
          </a:solidFill>
          <a:ln w="0">
            <a:noFill/>
          </a:ln>
        </p:spPr>
        <p:txBody>
          <a:bodyPr lIns="90000" rIns="90000" tIns="45000" bIns="504000" anchor="ctr">
            <a:noAutofit/>
          </a:bodyPr>
          <a:p>
            <a:pPr marL="432000" indent="-324000">
              <a:lnSpc>
                <a:spcPct val="110000"/>
              </a:lnSpc>
              <a:spcBef>
                <a:spcPts val="1417"/>
              </a:spcBef>
              <a:buClr>
                <a:srgbClr val="ffffff"/>
              </a:buClr>
              <a:buSzPct val="45000"/>
              <a:buFont typeface="Wingdings" charset="2"/>
              <a:buChar char=""/>
            </a:pPr>
            <a:r>
              <a:rPr b="0" lang="en-US" sz="1200" spc="-1" strike="noStrike">
                <a:solidFill>
                  <a:schemeClr val="lt1"/>
                </a:solidFill>
                <a:latin typeface="Poppins Light"/>
              </a:rPr>
              <a:t>Click to edit the outline text format</a:t>
            </a:r>
            <a:endParaRPr b="0" lang="en-US" sz="1200" spc="-1" strike="noStrike">
              <a:solidFill>
                <a:schemeClr val="lt1"/>
              </a:solidFill>
              <a:latin typeface="Poppins Light"/>
            </a:endParaRPr>
          </a:p>
          <a:p>
            <a:pPr lvl="1" marL="864000" indent="-324000">
              <a:lnSpc>
                <a:spcPct val="110000"/>
              </a:lnSpc>
              <a:spcBef>
                <a:spcPts val="1134"/>
              </a:spcBef>
              <a:buClr>
                <a:srgbClr val="ffffff"/>
              </a:buClr>
              <a:buSzPct val="75000"/>
              <a:buFont typeface="Symbol" charset="2"/>
              <a:buChar char=""/>
            </a:pPr>
            <a:r>
              <a:rPr b="0" lang="en-US" sz="1200" spc="-1" strike="noStrike">
                <a:solidFill>
                  <a:schemeClr val="lt1"/>
                </a:solidFill>
                <a:latin typeface="Poppins Light"/>
              </a:rPr>
              <a:t>Second Outline Level</a:t>
            </a:r>
            <a:endParaRPr b="0" lang="en-US" sz="1200" spc="-1" strike="noStrike">
              <a:solidFill>
                <a:schemeClr val="lt1"/>
              </a:solidFill>
              <a:latin typeface="Poppins Light"/>
            </a:endParaRPr>
          </a:p>
          <a:p>
            <a:pPr lvl="2" marL="1296000" indent="-288000">
              <a:lnSpc>
                <a:spcPct val="110000"/>
              </a:lnSpc>
              <a:spcBef>
                <a:spcPts val="850"/>
              </a:spcBef>
              <a:buClr>
                <a:srgbClr val="ffffff"/>
              </a:buClr>
              <a:buSzPct val="45000"/>
              <a:buFont typeface="Wingdings" charset="2"/>
              <a:buChar char=""/>
            </a:pPr>
            <a:r>
              <a:rPr b="0" lang="en-US" sz="1200" spc="-1" strike="noStrike">
                <a:solidFill>
                  <a:schemeClr val="lt1"/>
                </a:solidFill>
                <a:latin typeface="Poppins Light"/>
              </a:rPr>
              <a:t>Third Outline Level</a:t>
            </a:r>
            <a:endParaRPr b="0" lang="en-US" sz="1200" spc="-1" strike="noStrike">
              <a:solidFill>
                <a:schemeClr val="lt1"/>
              </a:solidFill>
              <a:latin typeface="Poppins Light"/>
            </a:endParaRPr>
          </a:p>
          <a:p>
            <a:pPr lvl="3" marL="1728000" indent="-216000">
              <a:lnSpc>
                <a:spcPct val="110000"/>
              </a:lnSpc>
              <a:spcBef>
                <a:spcPts val="567"/>
              </a:spcBef>
              <a:buClr>
                <a:srgbClr val="ffffff"/>
              </a:buClr>
              <a:buSzPct val="75000"/>
              <a:buFont typeface="Symbol" charset="2"/>
              <a:buChar char=""/>
            </a:pPr>
            <a:r>
              <a:rPr b="0" lang="en-US" sz="1200" spc="-1" strike="noStrike">
                <a:solidFill>
                  <a:schemeClr val="lt1"/>
                </a:solidFill>
                <a:latin typeface="Poppins Light"/>
              </a:rPr>
              <a:t>Fourth Outline Level</a:t>
            </a:r>
            <a:endParaRPr b="0" lang="en-US" sz="1200" spc="-1" strike="noStrike">
              <a:solidFill>
                <a:schemeClr val="lt1"/>
              </a:solidFill>
              <a:latin typeface="Poppins Light"/>
            </a:endParaRPr>
          </a:p>
          <a:p>
            <a:pPr lvl="4" marL="2160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Fifth Outline Level</a:t>
            </a:r>
            <a:endParaRPr b="0" lang="en-US" sz="1200" spc="-1" strike="noStrike">
              <a:solidFill>
                <a:schemeClr val="lt1"/>
              </a:solidFill>
              <a:latin typeface="Poppins Light"/>
            </a:endParaRPr>
          </a:p>
          <a:p>
            <a:pPr lvl="5" marL="2592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Sixth Outline Level</a:t>
            </a:r>
            <a:endParaRPr b="0" lang="en-US" sz="1200" spc="-1" strike="noStrike">
              <a:solidFill>
                <a:schemeClr val="lt1"/>
              </a:solidFill>
              <a:latin typeface="Poppins Light"/>
            </a:endParaRPr>
          </a:p>
          <a:p>
            <a:pPr lvl="6" marL="3024000" indent="-216000">
              <a:lnSpc>
                <a:spcPct val="110000"/>
              </a:lnSpc>
              <a:spcBef>
                <a:spcPts val="283"/>
              </a:spcBef>
              <a:buClr>
                <a:srgbClr val="ffffff"/>
              </a:buClr>
              <a:buSzPct val="45000"/>
              <a:buFont typeface="Wingdings" charset="2"/>
              <a:buChar char=""/>
            </a:pPr>
            <a:r>
              <a:rPr b="0" lang="en-US" sz="1200" spc="-1" strike="noStrike">
                <a:solidFill>
                  <a:schemeClr val="lt1"/>
                </a:solidFill>
                <a:latin typeface="Poppins Light"/>
              </a:rPr>
              <a:t>Seventh Outline Level</a:t>
            </a:r>
            <a:endParaRPr b="0" lang="en-US" sz="1200" spc="-1" strike="noStrike">
              <a:solidFill>
                <a:schemeClr val="lt1"/>
              </a:solidFill>
              <a:latin typeface="Poppins Light"/>
            </a:endParaRPr>
          </a:p>
        </p:txBody>
      </p:sp>
      <p:sp>
        <p:nvSpPr>
          <p:cNvPr id="249" name="PlaceHolder 44"/>
          <p:cNvSpPr>
            <a:spLocks noGrp="1"/>
          </p:cNvSpPr>
          <p:nvPr>
            <p:ph type="body"/>
          </p:nvPr>
        </p:nvSpPr>
        <p:spPr>
          <a:xfrm>
            <a:off x="1947960" y="4823280"/>
            <a:ext cx="2162160" cy="3977640"/>
          </a:xfrm>
          <a:prstGeom prst="rect">
            <a:avLst/>
          </a:prstGeom>
          <a:noFill/>
          <a:ln w="0">
            <a:noFill/>
          </a:ln>
        </p:spPr>
        <p:txBody>
          <a:bodyPr lIns="0" rIns="0" tIns="0" bIns="0" anchor="t">
            <a:noAutofit/>
          </a:bodyPr>
          <a:p>
            <a:pPr indent="0" defTabSz="914400">
              <a:lnSpc>
                <a:spcPct val="110000"/>
              </a:lnSpc>
              <a:buNone/>
              <a:tabLst>
                <a:tab algn="l" pos="0"/>
              </a:tabLst>
            </a:pPr>
            <a:r>
              <a:rPr b="0" lang="en-US" sz="1400" spc="-1" strike="noStrike">
                <a:solidFill>
                  <a:schemeClr val="lt1"/>
                </a:solidFill>
                <a:latin typeface="Poppins Medium"/>
              </a:rPr>
              <a:t>First name Last Name</a:t>
            </a:r>
            <a:endParaRPr b="0" lang="en-US" sz="1400" spc="-1" strike="noStrike">
              <a:solidFill>
                <a:schemeClr val="lt1"/>
              </a:solidFill>
              <a:latin typeface="Poppins Light"/>
            </a:endParaRPr>
          </a:p>
        </p:txBody>
      </p:sp>
      <p:sp>
        <p:nvSpPr>
          <p:cNvPr id="250" name="PlaceHolder 45"/>
          <p:cNvSpPr>
            <a:spLocks noGrp="1"/>
          </p:cNvSpPr>
          <p:nvPr>
            <p:ph type="body"/>
          </p:nvPr>
        </p:nvSpPr>
        <p:spPr>
          <a:xfrm>
            <a:off x="1947960" y="538704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Job Title</a:t>
            </a:r>
            <a:endParaRPr b="0" lang="en-US" sz="1100" spc="-1" strike="noStrike">
              <a:solidFill>
                <a:schemeClr val="lt1"/>
              </a:solidFill>
              <a:latin typeface="Poppins Light"/>
            </a:endParaRPr>
          </a:p>
        </p:txBody>
      </p:sp>
      <p:sp>
        <p:nvSpPr>
          <p:cNvPr id="251" name="PlaceHolder 46"/>
          <p:cNvSpPr>
            <a:spLocks noGrp="1"/>
          </p:cNvSpPr>
          <p:nvPr>
            <p:ph type="body"/>
          </p:nvPr>
        </p:nvSpPr>
        <p:spPr>
          <a:xfrm>
            <a:off x="1947960" y="561024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100" spc="-1" strike="noStrike">
                <a:solidFill>
                  <a:schemeClr val="lt1"/>
                </a:solidFill>
                <a:latin typeface="Poppins Light"/>
              </a:rPr>
              <a:t>name.surename@suse.com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US" sz="1100" spc="-1" strike="noStrike">
                <a:solidFill>
                  <a:schemeClr val="lt1"/>
                </a:solidFill>
                <a:latin typeface="Poppins Light"/>
              </a:rPr>
              <a:t>+49 123 456 789</a:t>
            </a:r>
            <a:endParaRPr b="0" lang="en-US" sz="1100" spc="-1" strike="noStrike">
              <a:solidFill>
                <a:schemeClr val="lt1"/>
              </a:solidFill>
              <a:latin typeface="Poppins Light"/>
            </a:endParaRPr>
          </a:p>
        </p:txBody>
      </p:sp>
      <p:sp>
        <p:nvSpPr>
          <p:cNvPr id="252" name="PlaceHolder 47"/>
          <p:cNvSpPr>
            <a:spLocks noGrp="1"/>
          </p:cNvSpPr>
          <p:nvPr>
            <p:ph type="body"/>
          </p:nvPr>
        </p:nvSpPr>
        <p:spPr>
          <a:xfrm>
            <a:off x="1947960" y="512172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US" sz="1000" spc="-1" strike="noStrike">
                <a:solidFill>
                  <a:schemeClr val="lt1"/>
                </a:solidFill>
                <a:latin typeface="Poppins Light"/>
              </a:rPr>
              <a:t>Pronouns</a:t>
            </a:r>
            <a:endParaRPr b="0" lang="en-US" sz="1000" spc="-1" strike="noStrike">
              <a:solidFill>
                <a:schemeClr val="lt1"/>
              </a:solidFill>
              <a:latin typeface="Poppins Light"/>
            </a:endParaRPr>
          </a:p>
        </p:txBody>
      </p:sp>
      <p:pic>
        <p:nvPicPr>
          <p:cNvPr id="253" name="Picture 7" descr=""/>
          <p:cNvPicPr/>
          <p:nvPr/>
        </p:nvPicPr>
        <p:blipFill>
          <a:blip r:embed="rId2"/>
          <a:stretch/>
        </p:blipFill>
        <p:spPr>
          <a:xfrm flipH="1" rot="10800000">
            <a:off x="6480" y="0"/>
            <a:ext cx="12188520" cy="851040"/>
          </a:xfrm>
          <a:prstGeom prst="rect">
            <a:avLst/>
          </a:prstGeom>
          <a:ln w="0">
            <a:noFill/>
          </a:ln>
        </p:spPr>
      </p:pic>
      <p:sp>
        <p:nvSpPr>
          <p:cNvPr id="254" name="PlaceHolder 48"/>
          <p:cNvSpPr>
            <a:spLocks noGrp="1"/>
          </p:cNvSpPr>
          <p:nvPr>
            <p:ph type="title"/>
          </p:nvPr>
        </p:nvSpPr>
        <p:spPr>
          <a:xfrm>
            <a:off x="731880" y="285840"/>
            <a:ext cx="10728000" cy="114516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This is a headline</a:t>
            </a:r>
            <a:endParaRPr b="0" lang="en-US" sz="3200" spc="-1" strike="noStrike">
              <a:solidFill>
                <a:schemeClr val="dk1"/>
              </a:solidFill>
              <a:latin typeface="Poppins Light"/>
            </a:endParaRPr>
          </a:p>
        </p:txBody>
      </p:sp>
      <p:sp>
        <p:nvSpPr>
          <p:cNvPr id="255" name="PlaceHolder 49"/>
          <p:cNvSpPr>
            <a:spLocks noGrp="1"/>
          </p:cNvSpPr>
          <p:nvPr>
            <p:ph type="sldNum" idx="4"/>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C6A9205A-0CFA-4CE2-89DC-E16100191CC4}"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256" name="Picture 22" descr="Icon&#10;&#10;Description automatically generated with medium confidence"/>
          <p:cNvPicPr/>
          <p:nvPr/>
        </p:nvPicPr>
        <p:blipFill>
          <a:blip r:embed="rId3"/>
          <a:stretch/>
        </p:blipFill>
        <p:spPr>
          <a:xfrm>
            <a:off x="609480" y="6285960"/>
            <a:ext cx="456840" cy="2581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c322c"/>
        </a:solidFill>
      </p:bgPr>
    </p:bg>
    <p:spTree>
      <p:nvGrpSpPr>
        <p:cNvPr id="1" name=""/>
        <p:cNvGrpSpPr/>
        <p:nvPr/>
      </p:nvGrpSpPr>
      <p:grpSpPr>
        <a:xfrm>
          <a:off x="0" y="0"/>
          <a:ext cx="0" cy="0"/>
          <a:chOff x="0" y="0"/>
          <a:chExt cx="0" cy="0"/>
        </a:xfrm>
      </p:grpSpPr>
      <p:sp>
        <p:nvSpPr>
          <p:cNvPr id="293"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294" name="PlaceHolder 1"/>
          <p:cNvSpPr>
            <a:spLocks noGrp="1"/>
          </p:cNvSpPr>
          <p:nvPr>
            <p:ph type="body"/>
          </p:nvPr>
        </p:nvSpPr>
        <p:spPr>
          <a:xfrm>
            <a:off x="5556240" y="0"/>
            <a:ext cx="6635520" cy="6857640"/>
          </a:xfrm>
          <a:prstGeom prst="rect">
            <a:avLst/>
          </a:prstGeom>
          <a:solidFill>
            <a:srgbClr val="175d51"/>
          </a:solidFill>
          <a:ln w="0">
            <a:noFill/>
          </a:ln>
        </p:spPr>
        <p:txBody>
          <a:bodyPr lIns="90000" rIns="90000" tIns="45000" bIns="1404000" anchor="ctr">
            <a:noAutofit/>
          </a:bodyPr>
          <a:p>
            <a:pPr indent="0" algn="ctr" defTabSz="914400">
              <a:lnSpc>
                <a:spcPct val="100000"/>
              </a:lnSpc>
              <a:buNone/>
              <a:tabLst>
                <a:tab algn="l" pos="0"/>
              </a:tabLst>
            </a:pPr>
            <a:r>
              <a:rPr b="0" lang="en-AU" sz="1800" spc="-1" strike="noStrike">
                <a:solidFill>
                  <a:schemeClr val="lt1"/>
                </a:solidFill>
                <a:latin typeface="Poppins"/>
              </a:rPr>
              <a:t>Insert Image</a:t>
            </a:r>
            <a:endParaRPr b="0" lang="en-US" sz="1800" spc="-1" strike="noStrike">
              <a:solidFill>
                <a:schemeClr val="lt1"/>
              </a:solidFill>
              <a:latin typeface="Poppins Light"/>
            </a:endParaRPr>
          </a:p>
        </p:txBody>
      </p:sp>
      <p:sp>
        <p:nvSpPr>
          <p:cNvPr id="295" name="PlaceHolder 2"/>
          <p:cNvSpPr>
            <a:spLocks noGrp="1"/>
          </p:cNvSpPr>
          <p:nvPr>
            <p:ph type="body"/>
          </p:nvPr>
        </p:nvSpPr>
        <p:spPr>
          <a:xfrm>
            <a:off x="731880" y="2514960"/>
            <a:ext cx="3227400" cy="9136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1800" spc="-1" strike="noStrike">
                <a:solidFill>
                  <a:schemeClr val="lt1"/>
                </a:solidFill>
                <a:latin typeface="Poppins Light"/>
              </a:rPr>
              <a:t>This is a subheading. Lorem ipsum dolor sit amet, consectetuer adipiscing elit.</a:t>
            </a:r>
            <a:endParaRPr b="0" lang="en-US" sz="1800" spc="-1" strike="noStrike">
              <a:solidFill>
                <a:schemeClr val="lt1"/>
              </a:solidFill>
              <a:latin typeface="Poppins Light"/>
            </a:endParaRPr>
          </a:p>
        </p:txBody>
      </p:sp>
      <p:sp>
        <p:nvSpPr>
          <p:cNvPr id="296" name="PlaceHolder 3"/>
          <p:cNvSpPr>
            <a:spLocks noGrp="1"/>
          </p:cNvSpPr>
          <p:nvPr>
            <p:ph type="body"/>
          </p:nvPr>
        </p:nvSpPr>
        <p:spPr>
          <a:xfrm>
            <a:off x="731880" y="-1998360"/>
            <a:ext cx="444276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lt1"/>
                </a:solidFill>
                <a:latin typeface="Poppins Medium"/>
              </a:rPr>
              <a:t>This is a multi line heading for the divider.</a:t>
            </a:r>
            <a:endParaRPr b="0" lang="en-US" sz="3200" spc="-1" strike="noStrike">
              <a:solidFill>
                <a:schemeClr val="lt1"/>
              </a:solidFill>
              <a:latin typeface="Poppins Light"/>
            </a:endParaRPr>
          </a:p>
        </p:txBody>
      </p:sp>
      <p:sp>
        <p:nvSpPr>
          <p:cNvPr id="297"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pic>
        <p:nvPicPr>
          <p:cNvPr id="298" name="Picture 3" descr="Icon&#10;&#10;Description automatically generated with medium confidence"/>
          <p:cNvPicPr/>
          <p:nvPr/>
        </p:nvPicPr>
        <p:blipFill>
          <a:blip r:embed="rId2"/>
          <a:stretch/>
        </p:blipFill>
        <p:spPr>
          <a:xfrm>
            <a:off x="609480" y="6285960"/>
            <a:ext cx="456840" cy="258120"/>
          </a:xfrm>
          <a:prstGeom prst="rect">
            <a:avLst/>
          </a:prstGeom>
          <a:ln w="0">
            <a:noFill/>
          </a:ln>
        </p:spPr>
      </p:pic>
      <p:pic>
        <p:nvPicPr>
          <p:cNvPr id="299" name="Picture 5" descr="Background pattern&#10;&#10;Description automatically generated"/>
          <p:cNvPicPr/>
          <p:nvPr/>
        </p:nvPicPr>
        <p:blipFill>
          <a:blip r:embed="rId3"/>
          <a:stretch/>
        </p:blipFill>
        <p:spPr>
          <a:xfrm>
            <a:off x="6480" y="4290480"/>
            <a:ext cx="5549400" cy="2567160"/>
          </a:xfrm>
          <a:prstGeom prst="rect">
            <a:avLst/>
          </a:prstGeom>
          <a:ln w="0">
            <a:noFill/>
          </a:ln>
        </p:spPr>
      </p:pic>
      <p:sp>
        <p:nvSpPr>
          <p:cNvPr id="300"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Poppins Light"/>
              </a:rPr>
              <a:t>Click to edit the title text format</a:t>
            </a:r>
            <a:endParaRPr b="0" lang="en-US" sz="1800" spc="-1" strike="noStrike">
              <a:solidFill>
                <a:schemeClr val="dk1"/>
              </a:solidFill>
              <a:latin typeface="Poppins Light"/>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3"/>
        </a:solidFill>
      </p:bgPr>
    </p:bg>
    <p:spTree>
      <p:nvGrpSpPr>
        <p:cNvPr id="1" name=""/>
        <p:cNvGrpSpPr/>
        <p:nvPr/>
      </p:nvGrpSpPr>
      <p:grpSpPr>
        <a:xfrm>
          <a:off x="0" y="0"/>
          <a:ext cx="0" cy="0"/>
          <a:chOff x="0" y="0"/>
          <a:chExt cx="0" cy="0"/>
        </a:xfrm>
      </p:grpSpPr>
      <p:sp>
        <p:nvSpPr>
          <p:cNvPr id="337"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000000"/>
              </a:solidFill>
              <a:latin typeface="Arial"/>
            </a:endParaRPr>
          </a:p>
        </p:txBody>
      </p:sp>
      <p:sp>
        <p:nvSpPr>
          <p:cNvPr id="338" name="PlaceHolder 1"/>
          <p:cNvSpPr>
            <a:spLocks noGrp="1"/>
          </p:cNvSpPr>
          <p:nvPr>
            <p:ph type="body"/>
          </p:nvPr>
        </p:nvSpPr>
        <p:spPr>
          <a:xfrm>
            <a:off x="5556240" y="0"/>
            <a:ext cx="6635520" cy="6857640"/>
          </a:xfrm>
          <a:prstGeom prst="rect">
            <a:avLst/>
          </a:prstGeom>
          <a:solidFill>
            <a:schemeClr val="accent3">
              <a:lumMod val="75000"/>
            </a:schemeClr>
          </a:solidFill>
          <a:ln w="0">
            <a:noFill/>
          </a:ln>
        </p:spPr>
        <p:txBody>
          <a:bodyPr lIns="90000" rIns="90000" tIns="45000" bIns="1404000" anchor="ctr">
            <a:noAutofit/>
          </a:bodyPr>
          <a:p>
            <a:pPr indent="0" algn="ctr" defTabSz="914400">
              <a:lnSpc>
                <a:spcPct val="100000"/>
              </a:lnSpc>
              <a:buNone/>
              <a:tabLst>
                <a:tab algn="l" pos="0"/>
              </a:tabLst>
            </a:pPr>
            <a:r>
              <a:rPr b="0" lang="en-AU" sz="1800" spc="-1" strike="noStrike">
                <a:solidFill>
                  <a:schemeClr val="lt1"/>
                </a:solidFill>
                <a:latin typeface="Poppins"/>
              </a:rPr>
              <a:t>Insert Image</a:t>
            </a:r>
            <a:endParaRPr b="0" lang="en-US" sz="1800" spc="-1" strike="noStrike">
              <a:solidFill>
                <a:schemeClr val="lt1"/>
              </a:solidFill>
              <a:latin typeface="Poppins Light"/>
            </a:endParaRPr>
          </a:p>
        </p:txBody>
      </p:sp>
      <p:sp>
        <p:nvSpPr>
          <p:cNvPr id="339" name="PlaceHolder 2"/>
          <p:cNvSpPr>
            <a:spLocks noGrp="1"/>
          </p:cNvSpPr>
          <p:nvPr>
            <p:ph type="body"/>
          </p:nvPr>
        </p:nvSpPr>
        <p:spPr>
          <a:xfrm>
            <a:off x="671760" y="2514960"/>
            <a:ext cx="3287520" cy="9136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1800" spc="-1" strike="noStrike">
                <a:solidFill>
                  <a:schemeClr val="lt1"/>
                </a:solidFill>
                <a:latin typeface="Poppins Light"/>
              </a:rPr>
              <a:t>This is a subheading. Lorem ipsum dolor sit amet, consectetuer adipiscing elit.</a:t>
            </a:r>
            <a:endParaRPr b="0" lang="en-US" sz="1800" spc="-1" strike="noStrike">
              <a:solidFill>
                <a:schemeClr val="lt1"/>
              </a:solidFill>
              <a:latin typeface="Poppins Light"/>
            </a:endParaRPr>
          </a:p>
        </p:txBody>
      </p:sp>
      <p:sp>
        <p:nvSpPr>
          <p:cNvPr id="340" name="PlaceHolder 3"/>
          <p:cNvSpPr>
            <a:spLocks noGrp="1"/>
          </p:cNvSpPr>
          <p:nvPr>
            <p:ph type="body"/>
          </p:nvPr>
        </p:nvSpPr>
        <p:spPr>
          <a:xfrm>
            <a:off x="731880" y="-1998360"/>
            <a:ext cx="444276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lt1"/>
                </a:solidFill>
                <a:latin typeface="Poppins Medium"/>
              </a:rPr>
              <a:t>This is a multi line heading for the divider.</a:t>
            </a:r>
            <a:endParaRPr b="0" lang="en-US" sz="3200" spc="-1" strike="noStrike">
              <a:solidFill>
                <a:schemeClr val="lt1"/>
              </a:solidFill>
              <a:latin typeface="Poppins Light"/>
            </a:endParaRPr>
          </a:p>
        </p:txBody>
      </p:sp>
      <p:sp>
        <p:nvSpPr>
          <p:cNvPr id="341" name="TextBox 20"/>
          <p:cNvSpPr/>
          <p:nvPr/>
        </p:nvSpPr>
        <p:spPr>
          <a:xfrm>
            <a:off x="1194120" y="62946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solidFill>
                <a:latin typeface="Poppins"/>
              </a:rPr>
              <a:t>Copyright © SUSE</a:t>
            </a:r>
            <a:endParaRPr b="0" lang="en-US" sz="800" spc="-1" strike="noStrike">
              <a:solidFill>
                <a:srgbClr val="000000"/>
              </a:solidFill>
              <a:latin typeface="Arial"/>
            </a:endParaRPr>
          </a:p>
        </p:txBody>
      </p:sp>
      <p:pic>
        <p:nvPicPr>
          <p:cNvPr id="342" name="Graphic 12" descr=""/>
          <p:cNvPicPr/>
          <p:nvPr/>
        </p:nvPicPr>
        <p:blipFill>
          <a:blip r:embed="rId2"/>
          <a:stretch/>
        </p:blipFill>
        <p:spPr>
          <a:xfrm>
            <a:off x="667440" y="6184080"/>
            <a:ext cx="465480" cy="268560"/>
          </a:xfrm>
          <a:prstGeom prst="rect">
            <a:avLst/>
          </a:prstGeom>
          <a:ln w="0">
            <a:noFill/>
          </a:ln>
        </p:spPr>
      </p:pic>
      <p:pic>
        <p:nvPicPr>
          <p:cNvPr id="343" name="Picture 3" descr="Background pattern&#10;&#10;Description automatically generated"/>
          <p:cNvPicPr/>
          <p:nvPr/>
        </p:nvPicPr>
        <p:blipFill>
          <a:blip r:embed="rId3"/>
          <a:stretch/>
        </p:blipFill>
        <p:spPr>
          <a:xfrm>
            <a:off x="0" y="4290480"/>
            <a:ext cx="5555880" cy="2567160"/>
          </a:xfrm>
          <a:prstGeom prst="rect">
            <a:avLst/>
          </a:prstGeom>
          <a:ln w="0">
            <a:noFill/>
          </a:ln>
        </p:spPr>
      </p:pic>
      <p:sp>
        <p:nvSpPr>
          <p:cNvPr id="344" name="TextBox 1"/>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solidFill>
                <a:latin typeface="Poppins"/>
              </a:rPr>
              <a:t>Copyright © SUSE</a:t>
            </a:r>
            <a:endParaRPr b="0" lang="en-US" sz="800" spc="-1" strike="noStrike">
              <a:solidFill>
                <a:srgbClr val="000000"/>
              </a:solidFill>
              <a:latin typeface="Arial"/>
            </a:endParaRPr>
          </a:p>
        </p:txBody>
      </p:sp>
      <p:pic>
        <p:nvPicPr>
          <p:cNvPr id="345" name="Picture 4" descr="Logo&#10;&#10;Description automatically generated with medium confidence"/>
          <p:cNvPicPr/>
          <p:nvPr/>
        </p:nvPicPr>
        <p:blipFill>
          <a:blip r:embed="rId4"/>
          <a:stretch/>
        </p:blipFill>
        <p:spPr>
          <a:xfrm>
            <a:off x="609480" y="6285960"/>
            <a:ext cx="456840" cy="25812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accent3"/>
        </a:solidFill>
      </p:bgPr>
    </p:bg>
    <p:spTree>
      <p:nvGrpSpPr>
        <p:cNvPr id="1" name=""/>
        <p:cNvGrpSpPr/>
        <p:nvPr/>
      </p:nvGrpSpPr>
      <p:grpSpPr>
        <a:xfrm>
          <a:off x="0" y="0"/>
          <a:ext cx="0" cy="0"/>
          <a:chOff x="0" y="0"/>
          <a:chExt cx="0" cy="0"/>
        </a:xfrm>
      </p:grpSpPr>
      <p:sp>
        <p:nvSpPr>
          <p:cNvPr id="382"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000000"/>
              </a:solidFill>
              <a:latin typeface="Arial"/>
            </a:endParaRPr>
          </a:p>
        </p:txBody>
      </p:sp>
      <p:sp>
        <p:nvSpPr>
          <p:cNvPr id="383" name="PlaceHolder 1"/>
          <p:cNvSpPr>
            <a:spLocks noGrp="1"/>
          </p:cNvSpPr>
          <p:nvPr>
            <p:ph type="body"/>
          </p:nvPr>
        </p:nvSpPr>
        <p:spPr>
          <a:xfrm>
            <a:off x="731880" y="4254480"/>
            <a:ext cx="4695480" cy="6022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1800" spc="-1" strike="noStrike">
                <a:solidFill>
                  <a:schemeClr val="lt1"/>
                </a:solidFill>
                <a:latin typeface="Poppins Light"/>
              </a:rPr>
              <a:t>This is a subheading. Lorem ipsum dolor sit amet, consectetuer adipiscing elit.</a:t>
            </a:r>
            <a:endParaRPr b="0" lang="en-US" sz="1800" spc="-1" strike="noStrike">
              <a:solidFill>
                <a:schemeClr val="lt1"/>
              </a:solidFill>
              <a:latin typeface="Poppins Light"/>
            </a:endParaRPr>
          </a:p>
        </p:txBody>
      </p:sp>
      <p:sp>
        <p:nvSpPr>
          <p:cNvPr id="384" name="PlaceHolder 2"/>
          <p:cNvSpPr>
            <a:spLocks noGrp="1"/>
          </p:cNvSpPr>
          <p:nvPr>
            <p:ph type="body"/>
          </p:nvPr>
        </p:nvSpPr>
        <p:spPr>
          <a:xfrm>
            <a:off x="731880" y="-15480"/>
            <a:ext cx="469548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lt1"/>
                </a:solidFill>
                <a:latin typeface="Poppins Medium"/>
              </a:rPr>
              <a:t>This is a multi line heading for the super sub divider.</a:t>
            </a:r>
            <a:endParaRPr b="0" lang="en-US" sz="3200" spc="-1" strike="noStrike">
              <a:solidFill>
                <a:schemeClr val="lt1"/>
              </a:solidFill>
              <a:latin typeface="Poppins Light"/>
            </a:endParaRPr>
          </a:p>
        </p:txBody>
      </p:sp>
      <p:pic>
        <p:nvPicPr>
          <p:cNvPr id="385" name="Picture 9" descr="Background pattern&#10;&#10;Description automatically generated"/>
          <p:cNvPicPr/>
          <p:nvPr/>
        </p:nvPicPr>
        <p:blipFill>
          <a:blip r:embed="rId2"/>
          <a:stretch/>
        </p:blipFill>
        <p:spPr>
          <a:xfrm>
            <a:off x="6480" y="0"/>
            <a:ext cx="12185280" cy="1702440"/>
          </a:xfrm>
          <a:prstGeom prst="rect">
            <a:avLst/>
          </a:prstGeom>
          <a:ln w="0">
            <a:noFill/>
          </a:ln>
        </p:spPr>
      </p:pic>
      <p:sp>
        <p:nvSpPr>
          <p:cNvPr id="386" name="PlaceHolder 3"/>
          <p:cNvSpPr>
            <a:spLocks noGrp="1"/>
          </p:cNvSpPr>
          <p:nvPr>
            <p:ph type="sldNum" idx="5"/>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8CC1A585-CA8D-43F0-84F0-487CCD07EFC0}" type="slidenum">
              <a:rPr b="0" lang="en-US" sz="800" spc="-1" strike="noStrike">
                <a:solidFill>
                  <a:schemeClr val="dk1">
                    <a:lumMod val="65000"/>
                    <a:lumOff val="50000"/>
                  </a:schemeClr>
                </a:solidFill>
                <a:latin typeface="Poppins SemiBold"/>
              </a:rPr>
              <a:t>&lt;number&gt;</a:t>
            </a:fld>
            <a:endParaRPr b="0" lang="en-US" sz="800" spc="-1" strike="noStrike">
              <a:solidFill>
                <a:srgbClr val="000000"/>
              </a:solidFill>
              <a:latin typeface="Times New Roman"/>
            </a:endParaRPr>
          </a:p>
        </p:txBody>
      </p:sp>
      <p:pic>
        <p:nvPicPr>
          <p:cNvPr id="387" name="Picture 11" descr="Icon&#10;&#10;Description automatically generated with medium confidence"/>
          <p:cNvPicPr/>
          <p:nvPr/>
        </p:nvPicPr>
        <p:blipFill>
          <a:blip r:embed="rId3"/>
          <a:stretch/>
        </p:blipFill>
        <p:spPr>
          <a:xfrm>
            <a:off x="609480" y="6285960"/>
            <a:ext cx="456840" cy="258120"/>
          </a:xfrm>
          <a:prstGeom prst="rect">
            <a:avLst/>
          </a:prstGeom>
          <a:ln w="0">
            <a:noFill/>
          </a:ln>
        </p:spPr>
      </p:pic>
      <p:sp>
        <p:nvSpPr>
          <p:cNvPr id="388"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chemeClr val="dk1"/>
                </a:solidFill>
                <a:latin typeface="Poppins Light"/>
              </a:rPr>
              <a:t>Click to edit the title text format</a:t>
            </a:r>
            <a:endParaRPr b="0" lang="en-US" sz="1800" spc="-1" strike="noStrike">
              <a:solidFill>
                <a:schemeClr val="dk1"/>
              </a:solidFill>
              <a:latin typeface="Poppins Light"/>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dk2"/>
        </a:solidFill>
      </p:bgPr>
    </p:bg>
    <p:spTree>
      <p:nvGrpSpPr>
        <p:cNvPr id="1" name=""/>
        <p:cNvGrpSpPr/>
        <p:nvPr/>
      </p:nvGrpSpPr>
      <p:grpSpPr>
        <a:xfrm>
          <a:off x="0" y="0"/>
          <a:ext cx="0" cy="0"/>
          <a:chOff x="0" y="0"/>
          <a:chExt cx="0" cy="0"/>
        </a:xfrm>
      </p:grpSpPr>
      <p:sp>
        <p:nvSpPr>
          <p:cNvPr id="425" name="TextBox 19"/>
          <p:cNvSpPr/>
          <p:nvPr/>
        </p:nvSpPr>
        <p:spPr>
          <a:xfrm>
            <a:off x="1066680" y="6354000"/>
            <a:ext cx="1229760" cy="122040"/>
          </a:xfrm>
          <a:prstGeom prst="rect">
            <a:avLst/>
          </a:prstGeom>
          <a:noFill/>
          <a:ln w="0">
            <a:noFill/>
          </a:ln>
        </p:spPr>
        <p:style>
          <a:lnRef idx="0"/>
          <a:fillRef idx="0"/>
          <a:effectRef idx="0"/>
          <a:fontRef idx="minor"/>
        </p:style>
        <p:txBody>
          <a:bodyPr lIns="0" rIns="0" tIns="0" bIns="0" anchor="t">
            <a:spAutoFit/>
          </a:bodyPr>
          <a:p>
            <a:pPr defTabSz="914400">
              <a:lnSpc>
                <a:spcPct val="100000"/>
              </a:lnSpc>
            </a:pPr>
            <a:r>
              <a:rPr b="0" lang="en-AU" sz="800" spc="-1" strike="noStrike">
                <a:solidFill>
                  <a:schemeClr val="lt1">
                    <a:lumMod val="65000"/>
                  </a:schemeClr>
                </a:solidFill>
                <a:latin typeface="Poppins"/>
              </a:rPr>
              <a:t>Copyright © SUSE</a:t>
            </a:r>
            <a:endParaRPr b="0" lang="en-US" sz="800" spc="-1" strike="noStrike">
              <a:solidFill>
                <a:srgbClr val="ffffff"/>
              </a:solidFill>
              <a:latin typeface="Arial"/>
            </a:endParaRPr>
          </a:p>
        </p:txBody>
      </p:sp>
      <p:sp>
        <p:nvSpPr>
          <p:cNvPr id="426" name="PlaceHolder 1"/>
          <p:cNvSpPr>
            <a:spLocks noGrp="1"/>
          </p:cNvSpPr>
          <p:nvPr>
            <p:ph type="body"/>
          </p:nvPr>
        </p:nvSpPr>
        <p:spPr>
          <a:xfrm>
            <a:off x="731880" y="4254480"/>
            <a:ext cx="4695480" cy="6022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1800" spc="-1" strike="noStrike">
                <a:solidFill>
                  <a:schemeClr val="accent1"/>
                </a:solidFill>
                <a:latin typeface="Poppins Light"/>
              </a:rPr>
              <a:t>This is a subheading. Lorem ipsum dolor sit amet, consectetuer adipiscing elit.</a:t>
            </a:r>
            <a:endParaRPr b="0" lang="en-US" sz="1800" spc="-1" strike="noStrike">
              <a:solidFill>
                <a:schemeClr val="lt1"/>
              </a:solidFill>
              <a:latin typeface="Poppins Light"/>
            </a:endParaRPr>
          </a:p>
        </p:txBody>
      </p:sp>
      <p:sp>
        <p:nvSpPr>
          <p:cNvPr id="427" name="PlaceHolder 2"/>
          <p:cNvSpPr>
            <a:spLocks noGrp="1"/>
          </p:cNvSpPr>
          <p:nvPr>
            <p:ph type="body"/>
          </p:nvPr>
        </p:nvSpPr>
        <p:spPr>
          <a:xfrm>
            <a:off x="731880" y="-15480"/>
            <a:ext cx="4695480" cy="39776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accent1"/>
                </a:solidFill>
                <a:latin typeface="Poppins Medium"/>
              </a:rPr>
              <a:t>This is a multi line heading for the super sub divider.</a:t>
            </a:r>
            <a:endParaRPr b="0" lang="en-US" sz="3200" spc="-1" strike="noStrike">
              <a:solidFill>
                <a:schemeClr val="lt1"/>
              </a:solidFill>
              <a:latin typeface="Poppins Light"/>
            </a:endParaRPr>
          </a:p>
        </p:txBody>
      </p:sp>
      <p:sp>
        <p:nvSpPr>
          <p:cNvPr id="428" name="PlaceHolder 3"/>
          <p:cNvSpPr>
            <a:spLocks noGrp="1"/>
          </p:cNvSpPr>
          <p:nvPr>
            <p:ph type="sldNum" idx="6"/>
          </p:nvPr>
        </p:nvSpPr>
        <p:spPr>
          <a:xfrm>
            <a:off x="11433240" y="6354000"/>
            <a:ext cx="288360" cy="397764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DF142112-C44B-4069-95FE-24B6A5CD9637}"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pic>
        <p:nvPicPr>
          <p:cNvPr id="429" name="Picture 11" descr="Icon&#10;&#10;Description automatically generated with medium confidence"/>
          <p:cNvPicPr/>
          <p:nvPr/>
        </p:nvPicPr>
        <p:blipFill>
          <a:blip r:embed="rId2"/>
          <a:stretch/>
        </p:blipFill>
        <p:spPr>
          <a:xfrm>
            <a:off x="609480" y="6285960"/>
            <a:ext cx="456840" cy="258120"/>
          </a:xfrm>
          <a:prstGeom prst="rect">
            <a:avLst/>
          </a:prstGeom>
          <a:ln w="0">
            <a:noFill/>
          </a:ln>
        </p:spPr>
      </p:pic>
      <p:pic>
        <p:nvPicPr>
          <p:cNvPr id="430" name="Picture 2" descr="Background pattern&#10;&#10;Description automatically generated"/>
          <p:cNvPicPr/>
          <p:nvPr/>
        </p:nvPicPr>
        <p:blipFill>
          <a:blip r:embed="rId3"/>
          <a:stretch/>
        </p:blipFill>
        <p:spPr>
          <a:xfrm>
            <a:off x="15120" y="0"/>
            <a:ext cx="12188520" cy="17028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11.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image" Target="../media/image34.jpeg"/><Relationship Id="rId4" Type="http://schemas.openxmlformats.org/officeDocument/2006/relationships/image" Target="../media/image32.jpeg"/><Relationship Id="rId5"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35.jpeg"/><Relationship Id="rId8" Type="http://schemas.openxmlformats.org/officeDocument/2006/relationships/image" Target="../media/image37.jpeg"/><Relationship Id="rId9" Type="http://schemas.openxmlformats.org/officeDocument/2006/relationships/image" Target="../media/image39.jpeg"/><Relationship Id="rId10"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4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8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9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9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9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9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slideLayout" Target="../slideLayouts/slideLayout181.xml"/><Relationship Id="rId6"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24.png"/><Relationship Id="rId2" Type="http://schemas.microsoft.com/office/2007/relationships/hdphoto" Target="../media/hdphoto1.wdp"/><Relationship Id="rId3" Type="http://schemas.openxmlformats.org/officeDocument/2006/relationships/image" Target="../media/image1.png"/><Relationship Id="rId4"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4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5.xml.rels><?xml version="1.0" encoding="UTF-8"?>
<Relationships xmlns="http://schemas.openxmlformats.org/package/2006/relationships"><Relationship Id="rId1" Type="http://schemas.openxmlformats.org/officeDocument/2006/relationships/hyperlink" Target="https://suse.imagerelay.com/folders/1058670#assets/133743163" TargetMode="External"/><Relationship Id="rId2" Type="http://schemas.openxmlformats.org/officeDocument/2006/relationships/hyperlink" Target="https://suse.imagerelay.com/folders/1055298" TargetMode="External"/><Relationship Id="rId3" Type="http://schemas.openxmlformats.org/officeDocument/2006/relationships/hyperlink" Target="https://suse.imagerelay.com/folders/1056713" TargetMode="External"/><Relationship Id="rId4" Type="http://schemas.openxmlformats.org/officeDocument/2006/relationships/hyperlink" Target="https://fonts.google.com/specimen/Poppins" TargetMode="External"/><Relationship Id="rId5" Type="http://schemas.openxmlformats.org/officeDocument/2006/relationships/hyperlink" Target="https://links.imagerelay.com/cdn/3404/ql/0b212b4dae864745a38cef02e6655226/SUSE-Logo.zip" TargetMode="External"/><Relationship Id="rId6" Type="http://schemas.openxmlformats.org/officeDocument/2006/relationships/hyperlink" Target="https://suse.imagerelay.com/folders/1415211" TargetMode="External"/><Relationship Id="rId7" Type="http://schemas.openxmlformats.org/officeDocument/2006/relationships/hyperlink" Target="https://suse.imagerelay.com/folders/1056736#assets/81050952" TargetMode="External"/><Relationship Id="rId8" Type="http://schemas.openxmlformats.org/officeDocument/2006/relationships/hyperlink" Target="https://suse.imagerelay.com/folders/1296449" TargetMode="External"/><Relationship Id="rId9" Type="http://schemas.openxmlformats.org/officeDocument/2006/relationships/hyperlink" Target="https://suse.imagerelay.com/folders/1415211#assets/104397664" TargetMode="External"/><Relationship Id="rId10" Type="http://schemas.openxmlformats.org/officeDocument/2006/relationships/hyperlink" Target="https://suse.slack.com/archives/C029L4KBERE" TargetMode="External"/><Relationship Id="rId11" Type="http://schemas.openxmlformats.org/officeDocument/2006/relationships/image" Target="../media/image25.png"/><Relationship Id="rId12" Type="http://schemas.openxmlformats.org/officeDocument/2006/relationships/slideLayout" Target="../slideLayouts/slideLayout193.xml"/>
</Relationships>
</file>

<file path=ppt/slides/_rels/slide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81.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hyperlink" Target="https://suse.imagerelay.com/folders/1058670#assets/133743163" TargetMode="Externa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slideLayout" Target="../slideLayouts/slideLayout181.xml"/><Relationship Id="rId7"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8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2" name="PlaceHolder 1"/>
          <p:cNvSpPr>
            <a:spLocks noGrp="1"/>
          </p:cNvSpPr>
          <p:nvPr>
            <p:ph/>
          </p:nvPr>
        </p:nvSpPr>
        <p:spPr>
          <a:xfrm>
            <a:off x="6997320" y="457200"/>
            <a:ext cx="4462560" cy="165240"/>
          </a:xfrm>
          <a:prstGeom prst="rect">
            <a:avLst/>
          </a:prstGeom>
          <a:noFill/>
          <a:ln w="0">
            <a:noFill/>
          </a:ln>
        </p:spPr>
        <p:txBody>
          <a:bodyPr lIns="0" rIns="0" tIns="0" bIns="0" anchor="t">
            <a:noAutofit/>
          </a:bodyPr>
          <a:p>
            <a:pPr indent="0" algn="r" defTabSz="914400">
              <a:lnSpc>
                <a:spcPct val="110000"/>
              </a:lnSpc>
              <a:spcBef>
                <a:spcPts val="1001"/>
              </a:spcBef>
              <a:buNone/>
              <a:tabLst>
                <a:tab algn="l" pos="0"/>
              </a:tabLst>
            </a:pPr>
            <a:r>
              <a:rPr b="0" lang="en-US" sz="1000" spc="148" strike="noStrike" cap="all">
                <a:solidFill>
                  <a:srgbClr val="30ba77"/>
                </a:solidFill>
                <a:latin typeface="Poppins SemiBold"/>
              </a:rPr>
              <a:t>00 MONTH 2022</a:t>
            </a:r>
            <a:endParaRPr b="0" lang="en-US" sz="1000" spc="148" strike="noStrike" cap="all">
              <a:solidFill>
                <a:srgbClr val="30ba77"/>
              </a:solidFill>
              <a:latin typeface="Poppins SemiBold"/>
            </a:endParaRPr>
          </a:p>
        </p:txBody>
      </p:sp>
      <p:sp>
        <p:nvSpPr>
          <p:cNvPr id="1863" name="PlaceHolder 2"/>
          <p:cNvSpPr>
            <a:spLocks noGrp="1"/>
          </p:cNvSpPr>
          <p:nvPr>
            <p:ph/>
          </p:nvPr>
        </p:nvSpPr>
        <p:spPr>
          <a:xfrm>
            <a:off x="731880" y="1564560"/>
            <a:ext cx="8131680" cy="1684800"/>
          </a:xfrm>
          <a:prstGeom prst="rect">
            <a:avLst/>
          </a:prstGeom>
          <a:noFill/>
          <a:ln w="0">
            <a:noFill/>
          </a:ln>
        </p:spPr>
        <p:txBody>
          <a:bodyPr lIns="0" rIns="0" tIns="0" bIns="0" anchor="b">
            <a:noAutofit/>
          </a:bodyPr>
          <a:p>
            <a:pPr indent="0" defTabSz="914400">
              <a:lnSpc>
                <a:spcPct val="90000"/>
              </a:lnSpc>
              <a:spcBef>
                <a:spcPts val="1001"/>
              </a:spcBef>
              <a:buNone/>
              <a:tabLst>
                <a:tab algn="l" pos="0"/>
              </a:tabLst>
            </a:pPr>
            <a:r>
              <a:rPr b="0" lang="en-US" sz="6000" spc="-1" strike="noStrike">
                <a:solidFill>
                  <a:schemeClr val="lt1"/>
                </a:solidFill>
                <a:latin typeface="Poppins Medium"/>
              </a:rPr>
              <a:t>This is a dark theme cover page</a:t>
            </a:r>
            <a:endParaRPr b="0" lang="en-US" sz="6000" spc="-1" strike="noStrike">
              <a:solidFill>
                <a:schemeClr val="lt1"/>
              </a:solidFill>
              <a:latin typeface="Poppins Light"/>
            </a:endParaRPr>
          </a:p>
        </p:txBody>
      </p:sp>
      <p:sp>
        <p:nvSpPr>
          <p:cNvPr id="1864" name="PlaceHolder 3"/>
          <p:cNvSpPr>
            <a:spLocks noGrp="1"/>
          </p:cNvSpPr>
          <p:nvPr>
            <p:ph/>
          </p:nvPr>
        </p:nvSpPr>
        <p:spPr>
          <a:xfrm>
            <a:off x="731880" y="3366360"/>
            <a:ext cx="8131680" cy="602280"/>
          </a:xfrm>
          <a:prstGeom prst="rect">
            <a:avLst/>
          </a:prstGeom>
          <a:noFill/>
          <a:ln w="0">
            <a:noFill/>
          </a:ln>
        </p:spPr>
        <p:txBody>
          <a:bodyPr lIns="0" rIns="0" tIns="0" bIns="0" anchor="b">
            <a:noAutofit/>
          </a:bodyPr>
          <a:p>
            <a:pPr indent="0" defTabSz="914400">
              <a:lnSpc>
                <a:spcPct val="110000"/>
              </a:lnSpc>
              <a:spcBef>
                <a:spcPts val="1001"/>
              </a:spcBef>
              <a:buNone/>
              <a:tabLst>
                <a:tab algn="l" pos="0"/>
              </a:tabLst>
            </a:pPr>
            <a:r>
              <a:rPr b="0" lang="en-US" sz="1800" spc="-1" strike="noStrike">
                <a:solidFill>
                  <a:schemeClr val="accent1"/>
                </a:solidFill>
                <a:latin typeface="Poppins Light"/>
              </a:rPr>
              <a:t>Best for presentations given in a large, dark room like a keynote stage. Avoid using a dark theme when printing your presentation.</a:t>
            </a:r>
            <a:endParaRPr b="0" lang="en-US" sz="1800" spc="-1" strike="noStrike">
              <a:solidFill>
                <a:schemeClr val="lt1"/>
              </a:solidFill>
              <a:latin typeface="Poppins Ligh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7" name="PlaceHolder 1"/>
          <p:cNvSpPr>
            <a:spLocks noGrp="1"/>
          </p:cNvSpPr>
          <p:nvPr>
            <p:ph/>
          </p:nvPr>
        </p:nvSpPr>
        <p:spPr>
          <a:xfrm>
            <a:off x="731880" y="1822320"/>
            <a:ext cx="9518400" cy="3206520"/>
          </a:xfrm>
          <a:prstGeom prst="rect">
            <a:avLst/>
          </a:prstGeom>
          <a:noFill/>
          <a:ln w="0">
            <a:noFill/>
          </a:ln>
        </p:spPr>
        <p:txBody>
          <a:bodyPr lIns="0" rIns="0" tIns="0" bIns="0" anchor="t">
            <a:noAutofit/>
          </a:bodyPr>
          <a:p>
            <a:pPr marL="343080" indent="-343080" defTabSz="914400">
              <a:lnSpc>
                <a:spcPct val="110000"/>
              </a:lnSpc>
              <a:spcBef>
                <a:spcPts val="1001"/>
              </a:spcBef>
              <a:spcAft>
                <a:spcPts val="1001"/>
              </a:spcAft>
              <a:buClr>
                <a:srgbClr val="30ba78"/>
              </a:buClr>
              <a:buFont typeface="Poppins Medium"/>
              <a:buAutoNum type="arabicPeriod"/>
            </a:pPr>
            <a:r>
              <a:rPr b="0" lang="en-US" sz="1800" spc="-1" strike="noStrike">
                <a:solidFill>
                  <a:schemeClr val="accent1"/>
                </a:solidFill>
                <a:latin typeface="Poppins Medium"/>
              </a:rPr>
              <a:t>Session One</a:t>
            </a:r>
            <a:br>
              <a:rPr sz="1800"/>
            </a:br>
            <a:r>
              <a:rPr b="0" lang="en-US" sz="1800" spc="-1" strike="noStrike">
                <a:solidFill>
                  <a:schemeClr val="lt1"/>
                </a:solidFill>
                <a:latin typeface="Poppins Light"/>
              </a:rPr>
              <a:t>Shift + Enter/Return to add details to the sessions. </a:t>
            </a:r>
            <a:endParaRPr b="0" lang="en-US" sz="1800" spc="-1" strike="noStrike">
              <a:solidFill>
                <a:schemeClr val="lt1"/>
              </a:solidFill>
              <a:latin typeface="Poppins Light"/>
            </a:endParaRPr>
          </a:p>
          <a:p>
            <a:pPr marL="343080" indent="-343080" defTabSz="914400">
              <a:lnSpc>
                <a:spcPct val="110000"/>
              </a:lnSpc>
              <a:spcBef>
                <a:spcPts val="1001"/>
              </a:spcBef>
              <a:spcAft>
                <a:spcPts val="1001"/>
              </a:spcAft>
              <a:buClr>
                <a:srgbClr val="30ba78"/>
              </a:buClr>
              <a:buFont typeface="Poppins Medium"/>
              <a:buAutoNum type="arabicPeriod"/>
            </a:pPr>
            <a:r>
              <a:rPr b="0" lang="en-US" sz="1800" spc="-1" strike="noStrike">
                <a:solidFill>
                  <a:schemeClr val="accent1"/>
                </a:solidFill>
                <a:latin typeface="Poppins Medium"/>
              </a:rPr>
              <a:t>Session Two</a:t>
            </a:r>
            <a:br>
              <a:rPr sz="1800"/>
            </a:br>
            <a:r>
              <a:rPr b="0" lang="en-US" sz="1800" spc="-1" strike="noStrike">
                <a:solidFill>
                  <a:schemeClr val="lt1"/>
                </a:solidFill>
                <a:latin typeface="Poppins Light"/>
              </a:rPr>
              <a:t>You can also make the session titles medium and in jungle green to stand out</a:t>
            </a:r>
            <a:endParaRPr b="0" lang="en-US" sz="1800" spc="-1" strike="noStrike">
              <a:solidFill>
                <a:schemeClr val="lt1"/>
              </a:solidFill>
              <a:latin typeface="Poppins Light"/>
            </a:endParaRPr>
          </a:p>
          <a:p>
            <a:pPr marL="343080" indent="-343080" defTabSz="914400">
              <a:lnSpc>
                <a:spcPct val="110000"/>
              </a:lnSpc>
              <a:spcBef>
                <a:spcPts val="1001"/>
              </a:spcBef>
              <a:spcAft>
                <a:spcPts val="1001"/>
              </a:spcAft>
              <a:buClr>
                <a:srgbClr val="fe7c3f"/>
              </a:buClr>
              <a:buFont typeface="Poppins Medium"/>
              <a:buAutoNum type="arabicPeriod"/>
            </a:pPr>
            <a:r>
              <a:rPr b="0" lang="en-US" sz="1800" spc="-1" strike="noStrike">
                <a:solidFill>
                  <a:schemeClr val="accent4"/>
                </a:solidFill>
                <a:latin typeface="Poppins Medium"/>
              </a:rPr>
              <a:t>Lunch</a:t>
            </a:r>
            <a:br>
              <a:rPr sz="1800"/>
            </a:br>
            <a:r>
              <a:rPr b="0" lang="en-US" sz="1800" spc="-1" strike="noStrike">
                <a:solidFill>
                  <a:schemeClr val="lt1"/>
                </a:solidFill>
                <a:latin typeface="Poppins Light"/>
              </a:rPr>
              <a:t>If you have a special session, use a secondary color to make it stand out further. Remember to change the number color in the numbering drop down. </a:t>
            </a:r>
            <a:endParaRPr b="0" lang="en-US" sz="1800" spc="-1" strike="noStrike">
              <a:solidFill>
                <a:schemeClr val="lt1"/>
              </a:solidFill>
              <a:latin typeface="Poppins Light"/>
            </a:endParaRPr>
          </a:p>
          <a:p>
            <a:pPr marL="343080" indent="-343080" defTabSz="914400">
              <a:lnSpc>
                <a:spcPct val="110000"/>
              </a:lnSpc>
              <a:spcBef>
                <a:spcPts val="1001"/>
              </a:spcBef>
              <a:spcAft>
                <a:spcPts val="1001"/>
              </a:spcAft>
              <a:buClr>
                <a:srgbClr val="30ba78"/>
              </a:buClr>
              <a:buFont typeface="Poppins Medium"/>
              <a:buAutoNum type="arabicPeriod"/>
            </a:pPr>
            <a:r>
              <a:rPr b="0" lang="en-US" sz="1800" spc="-1" strike="noStrike">
                <a:solidFill>
                  <a:schemeClr val="accent1"/>
                </a:solidFill>
                <a:latin typeface="Poppins Medium"/>
              </a:rPr>
              <a:t>Session Three</a:t>
            </a:r>
            <a:endParaRPr b="0" lang="en-US" sz="1800" spc="-1" strike="noStrike">
              <a:solidFill>
                <a:schemeClr val="lt1"/>
              </a:solidFill>
              <a:latin typeface="Poppins Light"/>
            </a:endParaRPr>
          </a:p>
        </p:txBody>
      </p:sp>
      <p:sp>
        <p:nvSpPr>
          <p:cNvPr id="1928"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This is an agenda slide</a:t>
            </a:r>
            <a:endParaRPr b="0" lang="en-US" sz="3200" spc="-1" strike="noStrike">
              <a:solidFill>
                <a:schemeClr val="dk1"/>
              </a:solidFill>
              <a:latin typeface="Poppins Light"/>
            </a:endParaRPr>
          </a:p>
        </p:txBody>
      </p:sp>
      <p:sp>
        <p:nvSpPr>
          <p:cNvPr id="1929" name="PlaceHolder 3"/>
          <p:cNvSpPr>
            <a:spLocks noGrp="1"/>
          </p:cNvSpPr>
          <p:nvPr>
            <p:ph type="sldNum" idx="36"/>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lt1"/>
                </a:solidFill>
                <a:latin typeface="Poppins SemiBold"/>
              </a:defRPr>
            </a:lvl1pPr>
          </a:lstStyle>
          <a:p>
            <a:pPr indent="0" algn="r" defTabSz="914400">
              <a:lnSpc>
                <a:spcPct val="100000"/>
              </a:lnSpc>
              <a:buNone/>
            </a:pPr>
            <a:fld id="{2A311F2C-8C58-4523-8C38-A0D1BA8C0130}" type="slidenum">
              <a:rPr b="0" lang="en-US" sz="800" spc="-1" strike="noStrike">
                <a:solidFill>
                  <a:schemeClr val="lt1"/>
                </a:solidFill>
                <a:latin typeface="Poppins SemiBold"/>
              </a:rPr>
              <a:t>&lt;number&gt;</a:t>
            </a:fld>
            <a:endParaRPr b="0" lang="en-US" sz="8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30" name="Picture Placeholder 21" descr="A person with the arms crossed&#10;&#10;Description automatically generated with low confidence"/>
          <p:cNvPicPr/>
          <p:nvPr/>
        </p:nvPicPr>
        <p:blipFill>
          <a:blip r:embed="rId1"/>
          <a:stretch/>
        </p:blipFill>
        <p:spPr>
          <a:xfrm>
            <a:off x="731880" y="1299600"/>
            <a:ext cx="2284200" cy="2619360"/>
          </a:xfrm>
          <a:prstGeom prst="rect">
            <a:avLst/>
          </a:prstGeom>
          <a:ln w="0">
            <a:noFill/>
          </a:ln>
        </p:spPr>
      </p:pic>
      <p:sp>
        <p:nvSpPr>
          <p:cNvPr id="1931" name="PlaceHolder 1"/>
          <p:cNvSpPr>
            <a:spLocks noGrp="1"/>
          </p:cNvSpPr>
          <p:nvPr>
            <p:ph/>
          </p:nvPr>
        </p:nvSpPr>
        <p:spPr>
          <a:xfrm>
            <a:off x="861120" y="4102200"/>
            <a:ext cx="2030400" cy="541440"/>
          </a:xfrm>
          <a:prstGeom prst="rect">
            <a:avLst/>
          </a:prstGeom>
          <a:noFill/>
          <a:ln w="0">
            <a:noFill/>
          </a:ln>
        </p:spPr>
        <p:txBody>
          <a:bodyPr lIns="0" rIns="0" tIns="0" bIns="0" anchor="t">
            <a:noAutofit/>
          </a:bodyPr>
          <a:p>
            <a:pPr indent="0" defTabSz="914400">
              <a:lnSpc>
                <a:spcPct val="110000"/>
              </a:lnSpc>
              <a:buNone/>
              <a:tabLst>
                <a:tab algn="l" pos="0"/>
              </a:tabLst>
            </a:pPr>
            <a:r>
              <a:rPr b="0" lang="en-AU" sz="1600" spc="-1" strike="noStrike">
                <a:solidFill>
                  <a:schemeClr val="lt1"/>
                </a:solidFill>
                <a:latin typeface="Poppins Medium"/>
              </a:rPr>
              <a:t>Name </a:t>
            </a:r>
            <a:br>
              <a:rPr sz="1600"/>
            </a:br>
            <a:r>
              <a:rPr b="0" lang="en-AU" sz="1600" spc="-1" strike="noStrike">
                <a:solidFill>
                  <a:schemeClr val="lt1"/>
                </a:solidFill>
                <a:latin typeface="Poppins Medium"/>
              </a:rPr>
              <a:t>Family Name</a:t>
            </a:r>
            <a:endParaRPr b="0" lang="en-US" sz="1600" spc="-1" strike="noStrike">
              <a:solidFill>
                <a:schemeClr val="lt1"/>
              </a:solidFill>
              <a:latin typeface="Poppins Light"/>
            </a:endParaRPr>
          </a:p>
        </p:txBody>
      </p:sp>
      <p:sp>
        <p:nvSpPr>
          <p:cNvPr id="1932" name="PlaceHolder 2"/>
          <p:cNvSpPr>
            <a:spLocks noGrp="1"/>
          </p:cNvSpPr>
          <p:nvPr>
            <p:ph/>
          </p:nvPr>
        </p:nvSpPr>
        <p:spPr>
          <a:xfrm>
            <a:off x="861120" y="494784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Business Title</a:t>
            </a:r>
            <a:endParaRPr b="0" lang="en-US" sz="1100" spc="-1" strike="noStrike">
              <a:solidFill>
                <a:schemeClr val="lt1"/>
              </a:solidFill>
              <a:latin typeface="Poppins Light"/>
            </a:endParaRPr>
          </a:p>
        </p:txBody>
      </p:sp>
      <p:sp>
        <p:nvSpPr>
          <p:cNvPr id="1933" name="PlaceHolder 3"/>
          <p:cNvSpPr>
            <a:spLocks noGrp="1"/>
          </p:cNvSpPr>
          <p:nvPr>
            <p:ph/>
          </p:nvPr>
        </p:nvSpPr>
        <p:spPr>
          <a:xfrm>
            <a:off x="861120" y="517608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lt1"/>
                </a:solidFill>
                <a:latin typeface="Poppins Light"/>
              </a:rPr>
              <a:t>+00 123 456 789 10</a:t>
            </a:r>
            <a:endParaRPr b="0" lang="en-US" sz="1100" spc="-1" strike="noStrike">
              <a:solidFill>
                <a:schemeClr val="lt1"/>
              </a:solidFill>
              <a:latin typeface="Poppins Light"/>
            </a:endParaRPr>
          </a:p>
        </p:txBody>
      </p:sp>
      <p:pic>
        <p:nvPicPr>
          <p:cNvPr id="1934" name="Picture Placeholder 7" descr="A person smiling for the camera&#10;&#10;Description automatically generated with medium confidence"/>
          <p:cNvPicPr/>
          <p:nvPr/>
        </p:nvPicPr>
        <p:blipFill>
          <a:blip r:embed="rId2"/>
          <a:stretch/>
        </p:blipFill>
        <p:spPr>
          <a:xfrm>
            <a:off x="3143160" y="1299600"/>
            <a:ext cx="2284200" cy="2619360"/>
          </a:xfrm>
          <a:prstGeom prst="rect">
            <a:avLst/>
          </a:prstGeom>
          <a:ln w="0">
            <a:noFill/>
          </a:ln>
        </p:spPr>
      </p:pic>
      <p:pic>
        <p:nvPicPr>
          <p:cNvPr id="1935" name="Picture Placeholder 30" descr="A person with curly hair&#10;&#10;Description automatically generated with low confidence"/>
          <p:cNvPicPr/>
          <p:nvPr/>
        </p:nvPicPr>
        <p:blipFill>
          <a:blip r:embed="rId3"/>
          <a:stretch/>
        </p:blipFill>
        <p:spPr>
          <a:xfrm>
            <a:off x="5556240" y="1299600"/>
            <a:ext cx="2284200" cy="2619360"/>
          </a:xfrm>
          <a:prstGeom prst="rect">
            <a:avLst/>
          </a:prstGeom>
          <a:ln w="0">
            <a:noFill/>
          </a:ln>
        </p:spPr>
      </p:pic>
      <p:pic>
        <p:nvPicPr>
          <p:cNvPr id="1936" name="Picture Placeholder 25" descr="A person with the arms crossed&#10;&#10;Description automatically generated with low confidence"/>
          <p:cNvPicPr/>
          <p:nvPr/>
        </p:nvPicPr>
        <p:blipFill>
          <a:blip r:embed="rId4"/>
          <a:stretch/>
        </p:blipFill>
        <p:spPr>
          <a:xfrm>
            <a:off x="7969320" y="1299600"/>
            <a:ext cx="2284200" cy="2619360"/>
          </a:xfrm>
          <a:prstGeom prst="rect">
            <a:avLst/>
          </a:prstGeom>
          <a:ln w="0">
            <a:noFill/>
          </a:ln>
        </p:spPr>
      </p:pic>
      <p:sp>
        <p:nvSpPr>
          <p:cNvPr id="1937" name="PlaceHolder 4"/>
          <p:cNvSpPr>
            <a:spLocks noGrp="1"/>
          </p:cNvSpPr>
          <p:nvPr>
            <p:ph/>
          </p:nvPr>
        </p:nvSpPr>
        <p:spPr>
          <a:xfrm>
            <a:off x="861120" y="467352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lt1"/>
                </a:solidFill>
                <a:latin typeface="Poppins Light"/>
              </a:rPr>
              <a:t>s</a:t>
            </a:r>
            <a:r>
              <a:rPr b="0" lang="en-CZ" sz="1000" spc="-1" strike="noStrike">
                <a:solidFill>
                  <a:schemeClr val="lt1"/>
                </a:solidFill>
                <a:latin typeface="Poppins Light"/>
              </a:rPr>
              <a:t>he/her/hers</a:t>
            </a:r>
            <a:endParaRPr b="0" lang="en-US" sz="1000" spc="-1" strike="noStrike">
              <a:solidFill>
                <a:schemeClr val="lt1"/>
              </a:solidFill>
              <a:latin typeface="Poppins Light"/>
            </a:endParaRPr>
          </a:p>
        </p:txBody>
      </p:sp>
      <p:sp>
        <p:nvSpPr>
          <p:cNvPr id="1938" name="PlaceHolder 5"/>
          <p:cNvSpPr>
            <a:spLocks noGrp="1"/>
          </p:cNvSpPr>
          <p:nvPr>
            <p:ph/>
          </p:nvPr>
        </p:nvSpPr>
        <p:spPr>
          <a:xfrm>
            <a:off x="3272040" y="4099320"/>
            <a:ext cx="2030400" cy="541440"/>
          </a:xfrm>
          <a:prstGeom prst="rect">
            <a:avLst/>
          </a:prstGeom>
          <a:noFill/>
          <a:ln w="0">
            <a:noFill/>
          </a:ln>
        </p:spPr>
        <p:txBody>
          <a:bodyPr lIns="0" rIns="0" tIns="0" bIns="0" anchor="t">
            <a:noAutofit/>
          </a:bodyPr>
          <a:p>
            <a:pPr indent="0" defTabSz="914400">
              <a:lnSpc>
                <a:spcPct val="110000"/>
              </a:lnSpc>
              <a:buNone/>
              <a:tabLst>
                <a:tab algn="l" pos="0"/>
              </a:tabLst>
            </a:pPr>
            <a:r>
              <a:rPr b="0" lang="en-AU" sz="1600" spc="-1" strike="noStrike">
                <a:solidFill>
                  <a:schemeClr val="lt1"/>
                </a:solidFill>
                <a:latin typeface="Poppins Medium"/>
              </a:rPr>
              <a:t>Name </a:t>
            </a:r>
            <a:br>
              <a:rPr sz="1600"/>
            </a:br>
            <a:r>
              <a:rPr b="0" lang="en-AU" sz="1600" spc="-1" strike="noStrike">
                <a:solidFill>
                  <a:schemeClr val="lt1"/>
                </a:solidFill>
                <a:latin typeface="Poppins Medium"/>
              </a:rPr>
              <a:t>Family Name</a:t>
            </a:r>
            <a:endParaRPr b="0" lang="en-US" sz="1600" spc="-1" strike="noStrike">
              <a:solidFill>
                <a:schemeClr val="lt1"/>
              </a:solidFill>
              <a:latin typeface="Poppins Light"/>
            </a:endParaRPr>
          </a:p>
        </p:txBody>
      </p:sp>
      <p:sp>
        <p:nvSpPr>
          <p:cNvPr id="1939" name="PlaceHolder 6"/>
          <p:cNvSpPr>
            <a:spLocks noGrp="1"/>
          </p:cNvSpPr>
          <p:nvPr>
            <p:ph/>
          </p:nvPr>
        </p:nvSpPr>
        <p:spPr>
          <a:xfrm>
            <a:off x="3272040" y="494496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Business Title</a:t>
            </a:r>
            <a:endParaRPr b="0" lang="en-US" sz="1100" spc="-1" strike="noStrike">
              <a:solidFill>
                <a:schemeClr val="lt1"/>
              </a:solidFill>
              <a:latin typeface="Poppins Light"/>
            </a:endParaRPr>
          </a:p>
        </p:txBody>
      </p:sp>
      <p:sp>
        <p:nvSpPr>
          <p:cNvPr id="1940" name="PlaceHolder 7"/>
          <p:cNvSpPr>
            <a:spLocks noGrp="1"/>
          </p:cNvSpPr>
          <p:nvPr>
            <p:ph/>
          </p:nvPr>
        </p:nvSpPr>
        <p:spPr>
          <a:xfrm>
            <a:off x="3272040" y="517356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lt1"/>
                </a:solidFill>
                <a:latin typeface="Poppins Light"/>
              </a:rPr>
              <a:t>+00 123 456 789 10</a:t>
            </a:r>
            <a:endParaRPr b="0" lang="en-US" sz="1100" spc="-1" strike="noStrike">
              <a:solidFill>
                <a:schemeClr val="lt1"/>
              </a:solidFill>
              <a:latin typeface="Poppins Light"/>
            </a:endParaRPr>
          </a:p>
        </p:txBody>
      </p:sp>
      <p:sp>
        <p:nvSpPr>
          <p:cNvPr id="1941" name="PlaceHolder 8"/>
          <p:cNvSpPr>
            <a:spLocks noGrp="1"/>
          </p:cNvSpPr>
          <p:nvPr>
            <p:ph/>
          </p:nvPr>
        </p:nvSpPr>
        <p:spPr>
          <a:xfrm>
            <a:off x="3272040" y="467064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lt1"/>
                </a:solidFill>
                <a:latin typeface="Poppins Light"/>
              </a:rPr>
              <a:t>h</a:t>
            </a:r>
            <a:r>
              <a:rPr b="0" lang="en-CZ" sz="1000" spc="-1" strike="noStrike">
                <a:solidFill>
                  <a:schemeClr val="lt1"/>
                </a:solidFill>
                <a:latin typeface="Poppins Light"/>
              </a:rPr>
              <a:t>e/him/his</a:t>
            </a:r>
            <a:endParaRPr b="0" lang="en-US" sz="1000" spc="-1" strike="noStrike">
              <a:solidFill>
                <a:schemeClr val="lt1"/>
              </a:solidFill>
              <a:latin typeface="Poppins Light"/>
            </a:endParaRPr>
          </a:p>
        </p:txBody>
      </p:sp>
      <p:sp>
        <p:nvSpPr>
          <p:cNvPr id="1942" name="PlaceHolder 9"/>
          <p:cNvSpPr>
            <a:spLocks noGrp="1"/>
          </p:cNvSpPr>
          <p:nvPr>
            <p:ph/>
          </p:nvPr>
        </p:nvSpPr>
        <p:spPr>
          <a:xfrm>
            <a:off x="5686200" y="4099320"/>
            <a:ext cx="2030400" cy="541440"/>
          </a:xfrm>
          <a:prstGeom prst="rect">
            <a:avLst/>
          </a:prstGeom>
          <a:noFill/>
          <a:ln w="0">
            <a:noFill/>
          </a:ln>
        </p:spPr>
        <p:txBody>
          <a:bodyPr lIns="0" rIns="0" tIns="0" bIns="0" anchor="t">
            <a:noAutofit/>
          </a:bodyPr>
          <a:p>
            <a:pPr indent="0" defTabSz="914400">
              <a:lnSpc>
                <a:spcPct val="110000"/>
              </a:lnSpc>
              <a:buNone/>
              <a:tabLst>
                <a:tab algn="l" pos="0"/>
              </a:tabLst>
            </a:pPr>
            <a:r>
              <a:rPr b="0" lang="en-AU" sz="1600" spc="-1" strike="noStrike">
                <a:solidFill>
                  <a:schemeClr val="lt1"/>
                </a:solidFill>
                <a:latin typeface="Poppins Medium"/>
              </a:rPr>
              <a:t>Name </a:t>
            </a:r>
            <a:br>
              <a:rPr sz="1600"/>
            </a:br>
            <a:r>
              <a:rPr b="0" lang="en-AU" sz="1600" spc="-1" strike="noStrike">
                <a:solidFill>
                  <a:schemeClr val="lt1"/>
                </a:solidFill>
                <a:latin typeface="Poppins Medium"/>
              </a:rPr>
              <a:t>Family Name</a:t>
            </a:r>
            <a:endParaRPr b="0" lang="en-US" sz="1600" spc="-1" strike="noStrike">
              <a:solidFill>
                <a:schemeClr val="lt1"/>
              </a:solidFill>
              <a:latin typeface="Poppins Light"/>
            </a:endParaRPr>
          </a:p>
        </p:txBody>
      </p:sp>
      <p:sp>
        <p:nvSpPr>
          <p:cNvPr id="1943" name="PlaceHolder 10"/>
          <p:cNvSpPr>
            <a:spLocks noGrp="1"/>
          </p:cNvSpPr>
          <p:nvPr>
            <p:ph/>
          </p:nvPr>
        </p:nvSpPr>
        <p:spPr>
          <a:xfrm>
            <a:off x="5686200" y="494496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Business Title</a:t>
            </a:r>
            <a:endParaRPr b="0" lang="en-US" sz="1100" spc="-1" strike="noStrike">
              <a:solidFill>
                <a:schemeClr val="lt1"/>
              </a:solidFill>
              <a:latin typeface="Poppins Light"/>
            </a:endParaRPr>
          </a:p>
        </p:txBody>
      </p:sp>
      <p:sp>
        <p:nvSpPr>
          <p:cNvPr id="1944" name="PlaceHolder 11"/>
          <p:cNvSpPr>
            <a:spLocks noGrp="1"/>
          </p:cNvSpPr>
          <p:nvPr>
            <p:ph/>
          </p:nvPr>
        </p:nvSpPr>
        <p:spPr>
          <a:xfrm>
            <a:off x="5686200" y="517356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lt1"/>
                </a:solidFill>
                <a:latin typeface="Poppins Light"/>
              </a:rPr>
              <a:t>+00 123 456 789 10</a:t>
            </a:r>
            <a:endParaRPr b="0" lang="en-US" sz="1100" spc="-1" strike="noStrike">
              <a:solidFill>
                <a:schemeClr val="lt1"/>
              </a:solidFill>
              <a:latin typeface="Poppins Light"/>
            </a:endParaRPr>
          </a:p>
        </p:txBody>
      </p:sp>
      <p:sp>
        <p:nvSpPr>
          <p:cNvPr id="1945" name="PlaceHolder 12"/>
          <p:cNvSpPr>
            <a:spLocks noGrp="1"/>
          </p:cNvSpPr>
          <p:nvPr>
            <p:ph/>
          </p:nvPr>
        </p:nvSpPr>
        <p:spPr>
          <a:xfrm>
            <a:off x="5686200" y="467064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lt1"/>
                </a:solidFill>
                <a:latin typeface="Poppins Light"/>
              </a:rPr>
              <a:t>t</a:t>
            </a:r>
            <a:r>
              <a:rPr b="0" lang="en-CZ" sz="1000" spc="-1" strike="noStrike">
                <a:solidFill>
                  <a:schemeClr val="lt1"/>
                </a:solidFill>
                <a:latin typeface="Poppins Light"/>
              </a:rPr>
              <a:t>hey/them/their</a:t>
            </a:r>
            <a:endParaRPr b="0" lang="en-US" sz="1000" spc="-1" strike="noStrike">
              <a:solidFill>
                <a:schemeClr val="lt1"/>
              </a:solidFill>
              <a:latin typeface="Poppins Light"/>
            </a:endParaRPr>
          </a:p>
        </p:txBody>
      </p:sp>
      <p:sp>
        <p:nvSpPr>
          <p:cNvPr id="1946" name="PlaceHolder 13"/>
          <p:cNvSpPr>
            <a:spLocks noGrp="1"/>
          </p:cNvSpPr>
          <p:nvPr>
            <p:ph/>
          </p:nvPr>
        </p:nvSpPr>
        <p:spPr>
          <a:xfrm>
            <a:off x="8091000" y="4099320"/>
            <a:ext cx="2030400" cy="541440"/>
          </a:xfrm>
          <a:prstGeom prst="rect">
            <a:avLst/>
          </a:prstGeom>
          <a:noFill/>
          <a:ln w="0">
            <a:noFill/>
          </a:ln>
        </p:spPr>
        <p:txBody>
          <a:bodyPr lIns="0" rIns="0" tIns="0" bIns="0" anchor="t">
            <a:noAutofit/>
          </a:bodyPr>
          <a:p>
            <a:pPr indent="0" defTabSz="914400">
              <a:lnSpc>
                <a:spcPct val="110000"/>
              </a:lnSpc>
              <a:buNone/>
              <a:tabLst>
                <a:tab algn="l" pos="0"/>
              </a:tabLst>
            </a:pPr>
            <a:r>
              <a:rPr b="0" lang="en-AU" sz="1600" spc="-1" strike="noStrike">
                <a:solidFill>
                  <a:srgbClr val="000000"/>
                </a:solidFill>
                <a:latin typeface="Poppins Medium"/>
              </a:rPr>
              <a:t>Name </a:t>
            </a:r>
            <a:br>
              <a:rPr sz="1600"/>
            </a:br>
            <a:r>
              <a:rPr b="0" lang="en-AU" sz="1600" spc="-1" strike="noStrike">
                <a:solidFill>
                  <a:srgbClr val="000000"/>
                </a:solidFill>
                <a:latin typeface="Poppins Medium"/>
              </a:rPr>
              <a:t>Family Name</a:t>
            </a:r>
            <a:endParaRPr b="0" lang="en-US" sz="1600" spc="-1" strike="noStrike">
              <a:solidFill>
                <a:schemeClr val="lt1"/>
              </a:solidFill>
              <a:latin typeface="Poppins Light"/>
            </a:endParaRPr>
          </a:p>
        </p:txBody>
      </p:sp>
      <p:sp>
        <p:nvSpPr>
          <p:cNvPr id="1947" name="PlaceHolder 14"/>
          <p:cNvSpPr>
            <a:spLocks noGrp="1"/>
          </p:cNvSpPr>
          <p:nvPr>
            <p:ph/>
          </p:nvPr>
        </p:nvSpPr>
        <p:spPr>
          <a:xfrm>
            <a:off x="8091000" y="4944960"/>
            <a:ext cx="203040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rgbClr val="000000"/>
                </a:solidFill>
                <a:latin typeface="Poppins Light"/>
              </a:rPr>
              <a:t>Business Title</a:t>
            </a:r>
            <a:endParaRPr b="0" lang="en-US" sz="1100" spc="-1" strike="noStrike">
              <a:solidFill>
                <a:schemeClr val="lt1"/>
              </a:solidFill>
              <a:latin typeface="Poppins Light"/>
            </a:endParaRPr>
          </a:p>
        </p:txBody>
      </p:sp>
      <p:sp>
        <p:nvSpPr>
          <p:cNvPr id="1948" name="PlaceHolder 15"/>
          <p:cNvSpPr>
            <a:spLocks noGrp="1"/>
          </p:cNvSpPr>
          <p:nvPr>
            <p:ph/>
          </p:nvPr>
        </p:nvSpPr>
        <p:spPr>
          <a:xfrm>
            <a:off x="8091000" y="5173560"/>
            <a:ext cx="203040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rgbClr val="000000"/>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rgbClr val="000000"/>
                </a:solidFill>
                <a:latin typeface="Poppins Light"/>
              </a:rPr>
              <a:t>+00 123 456 789 10</a:t>
            </a:r>
            <a:endParaRPr b="0" lang="en-US" sz="1100" spc="-1" strike="noStrike">
              <a:solidFill>
                <a:schemeClr val="lt1"/>
              </a:solidFill>
              <a:latin typeface="Poppins Light"/>
            </a:endParaRPr>
          </a:p>
        </p:txBody>
      </p:sp>
      <p:sp>
        <p:nvSpPr>
          <p:cNvPr id="1949" name="PlaceHolder 16"/>
          <p:cNvSpPr>
            <a:spLocks noGrp="1"/>
          </p:cNvSpPr>
          <p:nvPr>
            <p:ph/>
          </p:nvPr>
        </p:nvSpPr>
        <p:spPr>
          <a:xfrm>
            <a:off x="8091000" y="4670640"/>
            <a:ext cx="203040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rgbClr val="000000"/>
                </a:solidFill>
                <a:latin typeface="Poppins Light"/>
              </a:rPr>
              <a:t>s</a:t>
            </a:r>
            <a:r>
              <a:rPr b="0" lang="en-CZ" sz="1000" spc="-1" strike="noStrike">
                <a:solidFill>
                  <a:srgbClr val="000000"/>
                </a:solidFill>
                <a:latin typeface="Poppins Light"/>
              </a:rPr>
              <a:t>he/her/hers</a:t>
            </a:r>
            <a:endParaRPr b="0" lang="en-US" sz="1000" spc="-1" strike="noStrike">
              <a:solidFill>
                <a:schemeClr val="lt1"/>
              </a:solidFill>
              <a:latin typeface="Poppins Light"/>
            </a:endParaRPr>
          </a:p>
        </p:txBody>
      </p:sp>
      <p:sp>
        <p:nvSpPr>
          <p:cNvPr id="1950" name="PlaceHolder 17"/>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Meet the team</a:t>
            </a:r>
            <a:endParaRPr b="0" lang="en-US" sz="3200" spc="-1" strike="noStrike">
              <a:solidFill>
                <a:schemeClr val="dk1"/>
              </a:solidFill>
              <a:latin typeface="Poppins Light"/>
            </a:endParaRPr>
          </a:p>
        </p:txBody>
      </p:sp>
      <p:sp>
        <p:nvSpPr>
          <p:cNvPr id="1951" name="PlaceHolder 18"/>
          <p:cNvSpPr>
            <a:spLocks noGrp="1"/>
          </p:cNvSpPr>
          <p:nvPr>
            <p:ph type="sldNum" idx="37"/>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AE12EB72-746F-4A1A-9F7D-4DDE402CD9D2}"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52" name="Picture Placeholder 50" descr="A person with her arms crossed&#10;&#10;Description automatically generated with low confidence"/>
          <p:cNvPicPr/>
          <p:nvPr/>
        </p:nvPicPr>
        <p:blipFill>
          <a:blip r:embed="rId1"/>
          <a:stretch/>
        </p:blipFill>
        <p:spPr>
          <a:xfrm>
            <a:off x="739080" y="1808640"/>
            <a:ext cx="1079280" cy="1317600"/>
          </a:xfrm>
          <a:prstGeom prst="rect">
            <a:avLst/>
          </a:prstGeom>
          <a:ln w="0">
            <a:noFill/>
          </a:ln>
        </p:spPr>
      </p:pic>
      <p:sp>
        <p:nvSpPr>
          <p:cNvPr id="1953" name="PlaceHolder 1"/>
          <p:cNvSpPr>
            <a:spLocks noGrp="1"/>
          </p:cNvSpPr>
          <p:nvPr>
            <p:ph/>
          </p:nvPr>
        </p:nvSpPr>
        <p:spPr>
          <a:xfrm>
            <a:off x="1947960" y="1887120"/>
            <a:ext cx="2162160" cy="231120"/>
          </a:xfrm>
          <a:prstGeom prst="rect">
            <a:avLst/>
          </a:prstGeom>
          <a:noFill/>
          <a:ln w="0">
            <a:noFill/>
          </a:ln>
        </p:spPr>
        <p:txBody>
          <a:bodyPr lIns="0" rIns="0" tIns="0" bIns="0" anchor="t">
            <a:noAutofit/>
          </a:bodyPr>
          <a:p>
            <a:pPr indent="0" defTabSz="914400">
              <a:lnSpc>
                <a:spcPct val="110000"/>
              </a:lnSpc>
              <a:buNone/>
              <a:tabLst>
                <a:tab algn="l" pos="0"/>
              </a:tabLst>
            </a:pPr>
            <a:r>
              <a:rPr b="0" lang="en-AU" sz="1400" spc="-1" strike="noStrike">
                <a:solidFill>
                  <a:schemeClr val="lt1"/>
                </a:solidFill>
                <a:latin typeface="Poppins Medium"/>
              </a:rPr>
              <a:t>[Name][Family Name]</a:t>
            </a:r>
            <a:endParaRPr b="0" lang="en-US" sz="1400" spc="-1" strike="noStrike">
              <a:solidFill>
                <a:schemeClr val="lt1"/>
              </a:solidFill>
              <a:latin typeface="Poppins Light"/>
            </a:endParaRPr>
          </a:p>
        </p:txBody>
      </p:sp>
      <p:sp>
        <p:nvSpPr>
          <p:cNvPr id="1954" name="PlaceHolder 2"/>
          <p:cNvSpPr>
            <a:spLocks noGrp="1"/>
          </p:cNvSpPr>
          <p:nvPr>
            <p:ph/>
          </p:nvPr>
        </p:nvSpPr>
        <p:spPr>
          <a:xfrm>
            <a:off x="1947960" y="245088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Business Title</a:t>
            </a:r>
            <a:endParaRPr b="0" lang="en-US" sz="1100" spc="-1" strike="noStrike">
              <a:solidFill>
                <a:schemeClr val="lt1"/>
              </a:solidFill>
              <a:latin typeface="Poppins Light"/>
            </a:endParaRPr>
          </a:p>
        </p:txBody>
      </p:sp>
      <p:sp>
        <p:nvSpPr>
          <p:cNvPr id="1955" name="PlaceHolder 3"/>
          <p:cNvSpPr>
            <a:spLocks noGrp="1"/>
          </p:cNvSpPr>
          <p:nvPr>
            <p:ph/>
          </p:nvPr>
        </p:nvSpPr>
        <p:spPr>
          <a:xfrm>
            <a:off x="1947960" y="267408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lt1"/>
                </a:solidFill>
                <a:latin typeface="Poppins Light"/>
              </a:rPr>
              <a:t>+00 123 456 789 10</a:t>
            </a:r>
            <a:endParaRPr b="0" lang="en-US" sz="1100" spc="-1" strike="noStrike">
              <a:solidFill>
                <a:schemeClr val="lt1"/>
              </a:solidFill>
              <a:latin typeface="Poppins Light"/>
            </a:endParaRPr>
          </a:p>
        </p:txBody>
      </p:sp>
      <p:pic>
        <p:nvPicPr>
          <p:cNvPr id="1956" name="Picture Placeholder 56" descr="A person smiling for the camera&#10;&#10;Description automatically generated with medium confidence"/>
          <p:cNvPicPr/>
          <p:nvPr/>
        </p:nvPicPr>
        <p:blipFill>
          <a:blip r:embed="rId2"/>
          <a:stretch/>
        </p:blipFill>
        <p:spPr>
          <a:xfrm>
            <a:off x="4351680" y="1807560"/>
            <a:ext cx="1079640" cy="1317600"/>
          </a:xfrm>
          <a:prstGeom prst="rect">
            <a:avLst/>
          </a:prstGeom>
          <a:ln w="0">
            <a:noFill/>
          </a:ln>
        </p:spPr>
      </p:pic>
      <p:sp>
        <p:nvSpPr>
          <p:cNvPr id="1957" name="PlaceHolder 4"/>
          <p:cNvSpPr>
            <a:spLocks noGrp="1"/>
          </p:cNvSpPr>
          <p:nvPr>
            <p:ph/>
          </p:nvPr>
        </p:nvSpPr>
        <p:spPr>
          <a:xfrm>
            <a:off x="5567400" y="1886760"/>
            <a:ext cx="2162160" cy="231120"/>
          </a:xfrm>
          <a:prstGeom prst="rect">
            <a:avLst/>
          </a:prstGeom>
          <a:noFill/>
          <a:ln w="0">
            <a:noFill/>
          </a:ln>
        </p:spPr>
        <p:txBody>
          <a:bodyPr lIns="0" rIns="0" tIns="0" bIns="0" anchor="t">
            <a:noAutofit/>
          </a:bodyPr>
          <a:p>
            <a:pPr indent="0" defTabSz="914400">
              <a:lnSpc>
                <a:spcPct val="110000"/>
              </a:lnSpc>
              <a:buNone/>
              <a:tabLst>
                <a:tab algn="l" pos="0"/>
              </a:tabLst>
            </a:pPr>
            <a:r>
              <a:rPr b="0" lang="en-AU" sz="1400" spc="-1" strike="noStrike">
                <a:solidFill>
                  <a:schemeClr val="dk1"/>
                </a:solidFill>
                <a:latin typeface="Poppins Medium"/>
              </a:rPr>
              <a:t>[Name][Family Name]</a:t>
            </a:r>
            <a:endParaRPr b="0" lang="en-US" sz="1400" spc="-1" strike="noStrike">
              <a:solidFill>
                <a:schemeClr val="lt1"/>
              </a:solidFill>
              <a:latin typeface="Poppins Light"/>
            </a:endParaRPr>
          </a:p>
        </p:txBody>
      </p:sp>
      <p:sp>
        <p:nvSpPr>
          <p:cNvPr id="1958" name="PlaceHolder 5"/>
          <p:cNvSpPr>
            <a:spLocks noGrp="1"/>
          </p:cNvSpPr>
          <p:nvPr>
            <p:ph/>
          </p:nvPr>
        </p:nvSpPr>
        <p:spPr>
          <a:xfrm>
            <a:off x="5567400" y="245088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Business Title</a:t>
            </a:r>
            <a:endParaRPr b="0" lang="en-US" sz="1100" spc="-1" strike="noStrike">
              <a:solidFill>
                <a:schemeClr val="lt1"/>
              </a:solidFill>
              <a:latin typeface="Poppins Light"/>
            </a:endParaRPr>
          </a:p>
        </p:txBody>
      </p:sp>
      <p:sp>
        <p:nvSpPr>
          <p:cNvPr id="1959" name="PlaceHolder 6"/>
          <p:cNvSpPr>
            <a:spLocks noGrp="1"/>
          </p:cNvSpPr>
          <p:nvPr>
            <p:ph/>
          </p:nvPr>
        </p:nvSpPr>
        <p:spPr>
          <a:xfrm>
            <a:off x="5567400" y="267408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dk1"/>
                </a:solidFill>
                <a:latin typeface="Poppins Light"/>
              </a:rPr>
              <a:t>+00 123 456 789 10</a:t>
            </a:r>
            <a:endParaRPr b="0" lang="en-US" sz="1100" spc="-1" strike="noStrike">
              <a:solidFill>
                <a:schemeClr val="lt1"/>
              </a:solidFill>
              <a:latin typeface="Poppins Light"/>
            </a:endParaRPr>
          </a:p>
        </p:txBody>
      </p:sp>
      <p:sp>
        <p:nvSpPr>
          <p:cNvPr id="1960" name="PlaceHolder 7"/>
          <p:cNvSpPr>
            <a:spLocks noGrp="1"/>
          </p:cNvSpPr>
          <p:nvPr>
            <p:ph/>
          </p:nvPr>
        </p:nvSpPr>
        <p:spPr>
          <a:xfrm>
            <a:off x="1649160" y="1251720"/>
            <a:ext cx="1703160" cy="264240"/>
          </a:xfrm>
          <a:prstGeom prst="rect">
            <a:avLst/>
          </a:prstGeom>
          <a:solidFill>
            <a:srgbClr val="08221e"/>
          </a:solidFill>
          <a:ln w="0">
            <a:noFill/>
          </a:ln>
        </p:spPr>
        <p:txBody>
          <a:bodyPr lIns="108000" rIns="108000" tIns="0" bIns="0" anchor="t">
            <a:noAutofit/>
          </a:bodyPr>
          <a:p>
            <a:pPr marL="343080" indent="0" algn="ctr" defTabSz="914400">
              <a:lnSpc>
                <a:spcPct val="110000"/>
              </a:lnSpc>
              <a:spcBef>
                <a:spcPts val="1001"/>
              </a:spcBef>
              <a:buNone/>
              <a:tabLst>
                <a:tab algn="l" pos="0"/>
              </a:tabLst>
            </a:pPr>
            <a:r>
              <a:rPr b="0" lang="en-US" sz="1600" spc="-1" strike="noStrike">
                <a:solidFill>
                  <a:schemeClr val="lt1"/>
                </a:solidFill>
                <a:latin typeface="Poppins Light"/>
              </a:rPr>
              <a:t>Team Leads</a:t>
            </a:r>
            <a:endParaRPr b="0" lang="en-US" sz="1600" spc="-1" strike="noStrike">
              <a:solidFill>
                <a:schemeClr val="lt1"/>
              </a:solidFill>
              <a:latin typeface="Poppins Light"/>
            </a:endParaRPr>
          </a:p>
        </p:txBody>
      </p:sp>
      <p:sp>
        <p:nvSpPr>
          <p:cNvPr id="1961" name="PlaceHolder 8"/>
          <p:cNvSpPr>
            <a:spLocks noGrp="1"/>
          </p:cNvSpPr>
          <p:nvPr>
            <p:ph/>
          </p:nvPr>
        </p:nvSpPr>
        <p:spPr>
          <a:xfrm>
            <a:off x="7541640" y="1251720"/>
            <a:ext cx="763560" cy="264240"/>
          </a:xfrm>
          <a:prstGeom prst="rect">
            <a:avLst/>
          </a:prstGeom>
          <a:solidFill>
            <a:srgbClr val="08221e"/>
          </a:solidFill>
          <a:ln w="0">
            <a:noFill/>
          </a:ln>
        </p:spPr>
        <p:txBody>
          <a:bodyPr lIns="108000" rIns="108000" tIns="0" bIns="0" anchor="t">
            <a:noAutofit/>
          </a:bodyPr>
          <a:p>
            <a:pPr marL="343080" indent="0" algn="ctr" defTabSz="914400">
              <a:lnSpc>
                <a:spcPct val="110000"/>
              </a:lnSpc>
              <a:spcBef>
                <a:spcPts val="1001"/>
              </a:spcBef>
              <a:buNone/>
              <a:tabLst>
                <a:tab algn="l" pos="0"/>
              </a:tabLst>
            </a:pPr>
            <a:r>
              <a:rPr b="0" lang="en-US" sz="1600" spc="-1" strike="noStrike">
                <a:solidFill>
                  <a:schemeClr val="lt1"/>
                </a:solidFill>
                <a:latin typeface="Poppins Light"/>
              </a:rPr>
              <a:t>Staff</a:t>
            </a:r>
            <a:endParaRPr b="0" lang="en-US" sz="1600" spc="-1" strike="noStrike">
              <a:solidFill>
                <a:schemeClr val="lt1"/>
              </a:solidFill>
              <a:latin typeface="Poppins Light"/>
            </a:endParaRPr>
          </a:p>
        </p:txBody>
      </p:sp>
      <p:sp>
        <p:nvSpPr>
          <p:cNvPr id="1962" name="PlaceHolder 9"/>
          <p:cNvSpPr>
            <a:spLocks noGrp="1"/>
          </p:cNvSpPr>
          <p:nvPr>
            <p:ph/>
          </p:nvPr>
        </p:nvSpPr>
        <p:spPr>
          <a:xfrm>
            <a:off x="1947960" y="218556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lt1"/>
                </a:solidFill>
                <a:latin typeface="Poppins Light"/>
              </a:rPr>
              <a:t>s</a:t>
            </a:r>
            <a:r>
              <a:rPr b="0" lang="en-CZ" sz="1000" spc="-1" strike="noStrike">
                <a:solidFill>
                  <a:schemeClr val="lt1"/>
                </a:solidFill>
                <a:latin typeface="Poppins Light"/>
              </a:rPr>
              <a:t>he/her/hers</a:t>
            </a:r>
            <a:endParaRPr b="0" lang="en-US" sz="1000" spc="-1" strike="noStrike">
              <a:solidFill>
                <a:schemeClr val="lt1"/>
              </a:solidFill>
              <a:latin typeface="Poppins Light"/>
            </a:endParaRPr>
          </a:p>
        </p:txBody>
      </p:sp>
      <p:sp>
        <p:nvSpPr>
          <p:cNvPr id="1963" name="PlaceHolder 10"/>
          <p:cNvSpPr>
            <a:spLocks noGrp="1"/>
          </p:cNvSpPr>
          <p:nvPr>
            <p:ph/>
          </p:nvPr>
        </p:nvSpPr>
        <p:spPr>
          <a:xfrm>
            <a:off x="5567400" y="218556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dk1"/>
                </a:solidFill>
                <a:latin typeface="Poppins Light"/>
              </a:rPr>
              <a:t>h</a:t>
            </a:r>
            <a:r>
              <a:rPr b="0" lang="en-CZ" sz="1000" spc="-1" strike="noStrike">
                <a:solidFill>
                  <a:schemeClr val="dk1"/>
                </a:solidFill>
                <a:latin typeface="Poppins Light"/>
              </a:rPr>
              <a:t>e/him/his</a:t>
            </a:r>
            <a:endParaRPr b="0" lang="en-US" sz="1000" spc="-1" strike="noStrike">
              <a:solidFill>
                <a:schemeClr val="lt1"/>
              </a:solidFill>
              <a:latin typeface="Poppins Light"/>
            </a:endParaRPr>
          </a:p>
        </p:txBody>
      </p:sp>
      <p:pic>
        <p:nvPicPr>
          <p:cNvPr id="1964" name="Picture Placeholder 62" descr="A person with curly hair&#10;&#10;Description automatically generated with low confidence"/>
          <p:cNvPicPr/>
          <p:nvPr/>
        </p:nvPicPr>
        <p:blipFill>
          <a:blip r:embed="rId3"/>
          <a:stretch/>
        </p:blipFill>
        <p:spPr>
          <a:xfrm>
            <a:off x="7964280" y="1816920"/>
            <a:ext cx="1079640" cy="1317600"/>
          </a:xfrm>
          <a:prstGeom prst="rect">
            <a:avLst/>
          </a:prstGeom>
          <a:ln w="0">
            <a:noFill/>
          </a:ln>
        </p:spPr>
      </p:pic>
      <p:sp>
        <p:nvSpPr>
          <p:cNvPr id="1965" name="PlaceHolder 11"/>
          <p:cNvSpPr>
            <a:spLocks noGrp="1"/>
          </p:cNvSpPr>
          <p:nvPr>
            <p:ph/>
          </p:nvPr>
        </p:nvSpPr>
        <p:spPr>
          <a:xfrm>
            <a:off x="9180000" y="1896120"/>
            <a:ext cx="2162160" cy="231120"/>
          </a:xfrm>
          <a:prstGeom prst="rect">
            <a:avLst/>
          </a:prstGeom>
          <a:noFill/>
          <a:ln w="0">
            <a:noFill/>
          </a:ln>
        </p:spPr>
        <p:txBody>
          <a:bodyPr lIns="0" rIns="0" tIns="0" bIns="0" anchor="t">
            <a:noAutofit/>
          </a:bodyPr>
          <a:p>
            <a:pPr indent="0" defTabSz="914400">
              <a:lnSpc>
                <a:spcPct val="110000"/>
              </a:lnSpc>
              <a:buNone/>
              <a:tabLst>
                <a:tab algn="l" pos="0"/>
              </a:tabLst>
            </a:pPr>
            <a:r>
              <a:rPr b="0" lang="en-AU" sz="1400" spc="-1" strike="noStrike">
                <a:solidFill>
                  <a:schemeClr val="dk1"/>
                </a:solidFill>
                <a:latin typeface="Poppins Medium"/>
              </a:rPr>
              <a:t>[Name][Family Name]</a:t>
            </a:r>
            <a:endParaRPr b="0" lang="en-US" sz="1400" spc="-1" strike="noStrike">
              <a:solidFill>
                <a:schemeClr val="lt1"/>
              </a:solidFill>
              <a:latin typeface="Poppins Light"/>
            </a:endParaRPr>
          </a:p>
        </p:txBody>
      </p:sp>
      <p:sp>
        <p:nvSpPr>
          <p:cNvPr id="1966" name="PlaceHolder 12"/>
          <p:cNvSpPr>
            <a:spLocks noGrp="1"/>
          </p:cNvSpPr>
          <p:nvPr>
            <p:ph/>
          </p:nvPr>
        </p:nvSpPr>
        <p:spPr>
          <a:xfrm>
            <a:off x="9180000" y="246024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Business Title</a:t>
            </a:r>
            <a:endParaRPr b="0" lang="en-US" sz="1100" spc="-1" strike="noStrike">
              <a:solidFill>
                <a:schemeClr val="lt1"/>
              </a:solidFill>
              <a:latin typeface="Poppins Light"/>
            </a:endParaRPr>
          </a:p>
        </p:txBody>
      </p:sp>
      <p:sp>
        <p:nvSpPr>
          <p:cNvPr id="1967" name="PlaceHolder 13"/>
          <p:cNvSpPr>
            <a:spLocks noGrp="1"/>
          </p:cNvSpPr>
          <p:nvPr>
            <p:ph/>
          </p:nvPr>
        </p:nvSpPr>
        <p:spPr>
          <a:xfrm>
            <a:off x="9180000" y="268344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dk1"/>
                </a:solidFill>
                <a:latin typeface="Poppins Light"/>
              </a:rPr>
              <a:t>+00 123 456 789 10</a:t>
            </a:r>
            <a:endParaRPr b="0" lang="en-US" sz="1100" spc="-1" strike="noStrike">
              <a:solidFill>
                <a:schemeClr val="lt1"/>
              </a:solidFill>
              <a:latin typeface="Poppins Light"/>
            </a:endParaRPr>
          </a:p>
        </p:txBody>
      </p:sp>
      <p:sp>
        <p:nvSpPr>
          <p:cNvPr id="1968" name="PlaceHolder 14"/>
          <p:cNvSpPr>
            <a:spLocks noGrp="1"/>
          </p:cNvSpPr>
          <p:nvPr>
            <p:ph/>
          </p:nvPr>
        </p:nvSpPr>
        <p:spPr>
          <a:xfrm>
            <a:off x="9180000" y="219492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dk1"/>
                </a:solidFill>
                <a:latin typeface="Poppins Light"/>
              </a:rPr>
              <a:t>t</a:t>
            </a:r>
            <a:r>
              <a:rPr b="0" lang="en-CZ" sz="1000" spc="-1" strike="noStrike">
                <a:solidFill>
                  <a:schemeClr val="dk1"/>
                </a:solidFill>
                <a:latin typeface="Poppins Light"/>
              </a:rPr>
              <a:t>hey/them/their</a:t>
            </a:r>
            <a:endParaRPr b="0" lang="en-US" sz="1000" spc="-1" strike="noStrike">
              <a:solidFill>
                <a:schemeClr val="lt1"/>
              </a:solidFill>
              <a:latin typeface="Poppins Light"/>
            </a:endParaRPr>
          </a:p>
        </p:txBody>
      </p:sp>
      <p:pic>
        <p:nvPicPr>
          <p:cNvPr id="1969" name="Picture Placeholder 58" descr="A person with her arms crossed&#10;&#10;Description automatically generated with low confidence"/>
          <p:cNvPicPr/>
          <p:nvPr/>
        </p:nvPicPr>
        <p:blipFill>
          <a:blip r:embed="rId4"/>
          <a:stretch/>
        </p:blipFill>
        <p:spPr>
          <a:xfrm>
            <a:off x="4351680" y="3291480"/>
            <a:ext cx="1079640" cy="1317600"/>
          </a:xfrm>
          <a:prstGeom prst="rect">
            <a:avLst/>
          </a:prstGeom>
          <a:ln w="0">
            <a:noFill/>
          </a:ln>
        </p:spPr>
      </p:pic>
      <p:sp>
        <p:nvSpPr>
          <p:cNvPr id="1970" name="PlaceHolder 15"/>
          <p:cNvSpPr>
            <a:spLocks noGrp="1"/>
          </p:cNvSpPr>
          <p:nvPr>
            <p:ph/>
          </p:nvPr>
        </p:nvSpPr>
        <p:spPr>
          <a:xfrm>
            <a:off x="5567400" y="3370680"/>
            <a:ext cx="2162160" cy="231120"/>
          </a:xfrm>
          <a:prstGeom prst="rect">
            <a:avLst/>
          </a:prstGeom>
          <a:noFill/>
          <a:ln w="0">
            <a:noFill/>
          </a:ln>
        </p:spPr>
        <p:txBody>
          <a:bodyPr lIns="0" rIns="0" tIns="0" bIns="0" anchor="t">
            <a:noAutofit/>
          </a:bodyPr>
          <a:p>
            <a:pPr indent="0" defTabSz="914400">
              <a:lnSpc>
                <a:spcPct val="110000"/>
              </a:lnSpc>
              <a:buNone/>
              <a:tabLst>
                <a:tab algn="l" pos="0"/>
              </a:tabLst>
            </a:pPr>
            <a:r>
              <a:rPr b="0" lang="en-AU" sz="1400" spc="-1" strike="noStrike">
                <a:solidFill>
                  <a:schemeClr val="dk1"/>
                </a:solidFill>
                <a:latin typeface="Poppins Medium"/>
              </a:rPr>
              <a:t>[Name][Family Name]</a:t>
            </a:r>
            <a:endParaRPr b="0" lang="en-US" sz="1400" spc="-1" strike="noStrike">
              <a:solidFill>
                <a:schemeClr val="lt1"/>
              </a:solidFill>
              <a:latin typeface="Poppins Light"/>
            </a:endParaRPr>
          </a:p>
        </p:txBody>
      </p:sp>
      <p:sp>
        <p:nvSpPr>
          <p:cNvPr id="1971" name="PlaceHolder 16"/>
          <p:cNvSpPr>
            <a:spLocks noGrp="1"/>
          </p:cNvSpPr>
          <p:nvPr>
            <p:ph/>
          </p:nvPr>
        </p:nvSpPr>
        <p:spPr>
          <a:xfrm>
            <a:off x="5567400" y="393516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Business Title</a:t>
            </a:r>
            <a:endParaRPr b="0" lang="en-US" sz="1100" spc="-1" strike="noStrike">
              <a:solidFill>
                <a:schemeClr val="lt1"/>
              </a:solidFill>
              <a:latin typeface="Poppins Light"/>
            </a:endParaRPr>
          </a:p>
        </p:txBody>
      </p:sp>
      <p:sp>
        <p:nvSpPr>
          <p:cNvPr id="1972" name="PlaceHolder 17"/>
          <p:cNvSpPr>
            <a:spLocks noGrp="1"/>
          </p:cNvSpPr>
          <p:nvPr>
            <p:ph/>
          </p:nvPr>
        </p:nvSpPr>
        <p:spPr>
          <a:xfrm>
            <a:off x="5567400" y="415836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dk1"/>
                </a:solidFill>
                <a:latin typeface="Poppins Light"/>
              </a:rPr>
              <a:t>+00 123 456 789 10</a:t>
            </a:r>
            <a:endParaRPr b="0" lang="en-US" sz="1100" spc="-1" strike="noStrike">
              <a:solidFill>
                <a:schemeClr val="lt1"/>
              </a:solidFill>
              <a:latin typeface="Poppins Light"/>
            </a:endParaRPr>
          </a:p>
        </p:txBody>
      </p:sp>
      <p:sp>
        <p:nvSpPr>
          <p:cNvPr id="1973" name="PlaceHolder 18"/>
          <p:cNvSpPr>
            <a:spLocks noGrp="1"/>
          </p:cNvSpPr>
          <p:nvPr>
            <p:ph/>
          </p:nvPr>
        </p:nvSpPr>
        <p:spPr>
          <a:xfrm>
            <a:off x="5567400" y="366948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dk1"/>
                </a:solidFill>
                <a:latin typeface="Poppins Light"/>
              </a:rPr>
              <a:t>s</a:t>
            </a:r>
            <a:r>
              <a:rPr b="0" lang="en-CZ" sz="1000" spc="-1" strike="noStrike">
                <a:solidFill>
                  <a:schemeClr val="dk1"/>
                </a:solidFill>
                <a:latin typeface="Poppins Light"/>
              </a:rPr>
              <a:t>he/her/hers</a:t>
            </a:r>
            <a:endParaRPr b="0" lang="en-US" sz="1000" spc="-1" strike="noStrike">
              <a:solidFill>
                <a:schemeClr val="lt1"/>
              </a:solidFill>
              <a:latin typeface="Poppins Light"/>
            </a:endParaRPr>
          </a:p>
        </p:txBody>
      </p:sp>
      <p:pic>
        <p:nvPicPr>
          <p:cNvPr id="1974" name="Picture Placeholder 64" descr="A person smiling for the camera&#10;&#10;Description automatically generated with medium confidence"/>
          <p:cNvPicPr/>
          <p:nvPr/>
        </p:nvPicPr>
        <p:blipFill>
          <a:blip r:embed="rId5"/>
          <a:stretch/>
        </p:blipFill>
        <p:spPr>
          <a:xfrm>
            <a:off x="7964280" y="3300840"/>
            <a:ext cx="1079640" cy="1317600"/>
          </a:xfrm>
          <a:prstGeom prst="rect">
            <a:avLst/>
          </a:prstGeom>
          <a:ln w="0">
            <a:noFill/>
          </a:ln>
        </p:spPr>
      </p:pic>
      <p:sp>
        <p:nvSpPr>
          <p:cNvPr id="1975" name="PlaceHolder 19"/>
          <p:cNvSpPr>
            <a:spLocks noGrp="1"/>
          </p:cNvSpPr>
          <p:nvPr>
            <p:ph/>
          </p:nvPr>
        </p:nvSpPr>
        <p:spPr>
          <a:xfrm>
            <a:off x="9180000" y="3380040"/>
            <a:ext cx="2162160" cy="231120"/>
          </a:xfrm>
          <a:prstGeom prst="rect">
            <a:avLst/>
          </a:prstGeom>
          <a:noFill/>
          <a:ln w="0">
            <a:noFill/>
          </a:ln>
        </p:spPr>
        <p:txBody>
          <a:bodyPr lIns="0" rIns="0" tIns="0" bIns="0" anchor="t">
            <a:noAutofit/>
          </a:bodyPr>
          <a:p>
            <a:pPr indent="0" defTabSz="914400">
              <a:lnSpc>
                <a:spcPct val="110000"/>
              </a:lnSpc>
              <a:buNone/>
              <a:tabLst>
                <a:tab algn="l" pos="0"/>
              </a:tabLst>
            </a:pPr>
            <a:r>
              <a:rPr b="0" lang="en-AU" sz="1400" spc="-1" strike="noStrike">
                <a:solidFill>
                  <a:schemeClr val="dk1"/>
                </a:solidFill>
                <a:latin typeface="Poppins Medium"/>
              </a:rPr>
              <a:t>[Name][Family Name]</a:t>
            </a:r>
            <a:endParaRPr b="0" lang="en-US" sz="1400" spc="-1" strike="noStrike">
              <a:solidFill>
                <a:schemeClr val="lt1"/>
              </a:solidFill>
              <a:latin typeface="Poppins Light"/>
            </a:endParaRPr>
          </a:p>
        </p:txBody>
      </p:sp>
      <p:sp>
        <p:nvSpPr>
          <p:cNvPr id="1976" name="PlaceHolder 20"/>
          <p:cNvSpPr>
            <a:spLocks noGrp="1"/>
          </p:cNvSpPr>
          <p:nvPr>
            <p:ph/>
          </p:nvPr>
        </p:nvSpPr>
        <p:spPr>
          <a:xfrm>
            <a:off x="9180000" y="394452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Business Title</a:t>
            </a:r>
            <a:endParaRPr b="0" lang="en-US" sz="1100" spc="-1" strike="noStrike">
              <a:solidFill>
                <a:schemeClr val="lt1"/>
              </a:solidFill>
              <a:latin typeface="Poppins Light"/>
            </a:endParaRPr>
          </a:p>
        </p:txBody>
      </p:sp>
      <p:sp>
        <p:nvSpPr>
          <p:cNvPr id="1977" name="PlaceHolder 21"/>
          <p:cNvSpPr>
            <a:spLocks noGrp="1"/>
          </p:cNvSpPr>
          <p:nvPr>
            <p:ph/>
          </p:nvPr>
        </p:nvSpPr>
        <p:spPr>
          <a:xfrm>
            <a:off x="9180000" y="416772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dk1"/>
                </a:solidFill>
                <a:latin typeface="Poppins Light"/>
              </a:rPr>
              <a:t>+00 123 456 789 10</a:t>
            </a:r>
            <a:endParaRPr b="0" lang="en-US" sz="1100" spc="-1" strike="noStrike">
              <a:solidFill>
                <a:schemeClr val="lt1"/>
              </a:solidFill>
              <a:latin typeface="Poppins Light"/>
            </a:endParaRPr>
          </a:p>
        </p:txBody>
      </p:sp>
      <p:sp>
        <p:nvSpPr>
          <p:cNvPr id="1978" name="PlaceHolder 22"/>
          <p:cNvSpPr>
            <a:spLocks noGrp="1"/>
          </p:cNvSpPr>
          <p:nvPr>
            <p:ph/>
          </p:nvPr>
        </p:nvSpPr>
        <p:spPr>
          <a:xfrm>
            <a:off x="9180000" y="367884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dk1"/>
                </a:solidFill>
                <a:latin typeface="Poppins Light"/>
              </a:rPr>
              <a:t>h</a:t>
            </a:r>
            <a:r>
              <a:rPr b="0" lang="en-CZ" sz="1000" spc="-1" strike="noStrike">
                <a:solidFill>
                  <a:schemeClr val="dk1"/>
                </a:solidFill>
                <a:latin typeface="Poppins Light"/>
              </a:rPr>
              <a:t>e/him/his</a:t>
            </a:r>
            <a:endParaRPr b="0" lang="en-US" sz="1000" spc="-1" strike="noStrike">
              <a:solidFill>
                <a:schemeClr val="lt1"/>
              </a:solidFill>
              <a:latin typeface="Poppins Light"/>
            </a:endParaRPr>
          </a:p>
        </p:txBody>
      </p:sp>
      <p:pic>
        <p:nvPicPr>
          <p:cNvPr id="1979" name="Picture Placeholder 60" descr="A person with curly hair&#10;&#10;Description automatically generated with low confidence"/>
          <p:cNvPicPr/>
          <p:nvPr/>
        </p:nvPicPr>
        <p:blipFill>
          <a:blip r:embed="rId6"/>
          <a:stretch/>
        </p:blipFill>
        <p:spPr>
          <a:xfrm>
            <a:off x="4351680" y="4774320"/>
            <a:ext cx="1079640" cy="1317600"/>
          </a:xfrm>
          <a:prstGeom prst="rect">
            <a:avLst/>
          </a:prstGeom>
          <a:ln w="0">
            <a:noFill/>
          </a:ln>
        </p:spPr>
      </p:pic>
      <p:sp>
        <p:nvSpPr>
          <p:cNvPr id="1980" name="PlaceHolder 23"/>
          <p:cNvSpPr>
            <a:spLocks noGrp="1"/>
          </p:cNvSpPr>
          <p:nvPr>
            <p:ph/>
          </p:nvPr>
        </p:nvSpPr>
        <p:spPr>
          <a:xfrm>
            <a:off x="5567400" y="4853880"/>
            <a:ext cx="2162160" cy="231120"/>
          </a:xfrm>
          <a:prstGeom prst="rect">
            <a:avLst/>
          </a:prstGeom>
          <a:noFill/>
          <a:ln w="0">
            <a:noFill/>
          </a:ln>
        </p:spPr>
        <p:txBody>
          <a:bodyPr lIns="0" rIns="0" tIns="0" bIns="0" anchor="t">
            <a:noAutofit/>
          </a:bodyPr>
          <a:p>
            <a:pPr indent="0" defTabSz="914400">
              <a:lnSpc>
                <a:spcPct val="110000"/>
              </a:lnSpc>
              <a:buNone/>
              <a:tabLst>
                <a:tab algn="l" pos="0"/>
              </a:tabLst>
            </a:pPr>
            <a:r>
              <a:rPr b="0" lang="en-AU" sz="1400" spc="-1" strike="noStrike">
                <a:solidFill>
                  <a:schemeClr val="dk1"/>
                </a:solidFill>
                <a:latin typeface="Poppins Medium"/>
              </a:rPr>
              <a:t>[Name][Family Name]</a:t>
            </a:r>
            <a:endParaRPr b="0" lang="en-US" sz="1400" spc="-1" strike="noStrike">
              <a:solidFill>
                <a:schemeClr val="lt1"/>
              </a:solidFill>
              <a:latin typeface="Poppins Light"/>
            </a:endParaRPr>
          </a:p>
        </p:txBody>
      </p:sp>
      <p:sp>
        <p:nvSpPr>
          <p:cNvPr id="1981" name="PlaceHolder 24"/>
          <p:cNvSpPr>
            <a:spLocks noGrp="1"/>
          </p:cNvSpPr>
          <p:nvPr>
            <p:ph/>
          </p:nvPr>
        </p:nvSpPr>
        <p:spPr>
          <a:xfrm>
            <a:off x="5567400" y="541800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Business Title</a:t>
            </a:r>
            <a:endParaRPr b="0" lang="en-US" sz="1100" spc="-1" strike="noStrike">
              <a:solidFill>
                <a:schemeClr val="lt1"/>
              </a:solidFill>
              <a:latin typeface="Poppins Light"/>
            </a:endParaRPr>
          </a:p>
        </p:txBody>
      </p:sp>
      <p:sp>
        <p:nvSpPr>
          <p:cNvPr id="1982" name="PlaceHolder 25"/>
          <p:cNvSpPr>
            <a:spLocks noGrp="1"/>
          </p:cNvSpPr>
          <p:nvPr>
            <p:ph/>
          </p:nvPr>
        </p:nvSpPr>
        <p:spPr>
          <a:xfrm>
            <a:off x="5567400" y="564120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dk1"/>
                </a:solidFill>
                <a:latin typeface="Poppins Light"/>
              </a:rPr>
              <a:t>+00 123 456 789 10</a:t>
            </a:r>
            <a:endParaRPr b="0" lang="en-US" sz="1100" spc="-1" strike="noStrike">
              <a:solidFill>
                <a:schemeClr val="lt1"/>
              </a:solidFill>
              <a:latin typeface="Poppins Light"/>
            </a:endParaRPr>
          </a:p>
        </p:txBody>
      </p:sp>
      <p:sp>
        <p:nvSpPr>
          <p:cNvPr id="1983" name="PlaceHolder 26"/>
          <p:cNvSpPr>
            <a:spLocks noGrp="1"/>
          </p:cNvSpPr>
          <p:nvPr>
            <p:ph/>
          </p:nvPr>
        </p:nvSpPr>
        <p:spPr>
          <a:xfrm>
            <a:off x="5567400" y="515268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dk1"/>
                </a:solidFill>
                <a:latin typeface="Poppins Light"/>
              </a:rPr>
              <a:t>t</a:t>
            </a:r>
            <a:r>
              <a:rPr b="0" lang="en-CZ" sz="1000" spc="-1" strike="noStrike">
                <a:solidFill>
                  <a:schemeClr val="dk1"/>
                </a:solidFill>
                <a:latin typeface="Poppins Light"/>
              </a:rPr>
              <a:t>hey/them/their</a:t>
            </a:r>
            <a:endParaRPr b="0" lang="en-US" sz="1000" spc="-1" strike="noStrike">
              <a:solidFill>
                <a:schemeClr val="lt1"/>
              </a:solidFill>
              <a:latin typeface="Poppins Light"/>
            </a:endParaRPr>
          </a:p>
        </p:txBody>
      </p:sp>
      <p:pic>
        <p:nvPicPr>
          <p:cNvPr id="1984" name="Picture Placeholder 66" descr="A person with her arms crossed&#10;&#10;Description automatically generated with low confidence"/>
          <p:cNvPicPr/>
          <p:nvPr/>
        </p:nvPicPr>
        <p:blipFill>
          <a:blip r:embed="rId7"/>
          <a:stretch/>
        </p:blipFill>
        <p:spPr>
          <a:xfrm>
            <a:off x="7964280" y="4783680"/>
            <a:ext cx="1079640" cy="1317600"/>
          </a:xfrm>
          <a:prstGeom prst="rect">
            <a:avLst/>
          </a:prstGeom>
          <a:ln w="0">
            <a:noFill/>
          </a:ln>
        </p:spPr>
      </p:pic>
      <p:sp>
        <p:nvSpPr>
          <p:cNvPr id="1985" name="PlaceHolder 27"/>
          <p:cNvSpPr>
            <a:spLocks noGrp="1"/>
          </p:cNvSpPr>
          <p:nvPr>
            <p:ph/>
          </p:nvPr>
        </p:nvSpPr>
        <p:spPr>
          <a:xfrm>
            <a:off x="9180000" y="4863240"/>
            <a:ext cx="2162160" cy="231120"/>
          </a:xfrm>
          <a:prstGeom prst="rect">
            <a:avLst/>
          </a:prstGeom>
          <a:noFill/>
          <a:ln w="0">
            <a:noFill/>
          </a:ln>
        </p:spPr>
        <p:txBody>
          <a:bodyPr lIns="0" rIns="0" tIns="0" bIns="0" anchor="t">
            <a:noAutofit/>
          </a:bodyPr>
          <a:p>
            <a:pPr indent="0" defTabSz="914400">
              <a:lnSpc>
                <a:spcPct val="110000"/>
              </a:lnSpc>
              <a:buNone/>
              <a:tabLst>
                <a:tab algn="l" pos="0"/>
              </a:tabLst>
            </a:pPr>
            <a:r>
              <a:rPr b="0" lang="en-AU" sz="1400" spc="-1" strike="noStrike">
                <a:solidFill>
                  <a:schemeClr val="dk1"/>
                </a:solidFill>
                <a:latin typeface="Poppins Medium"/>
              </a:rPr>
              <a:t>[Name][Family Name]</a:t>
            </a:r>
            <a:endParaRPr b="0" lang="en-US" sz="1400" spc="-1" strike="noStrike">
              <a:solidFill>
                <a:schemeClr val="lt1"/>
              </a:solidFill>
              <a:latin typeface="Poppins Light"/>
            </a:endParaRPr>
          </a:p>
          <a:p>
            <a:pPr indent="0" defTabSz="914400">
              <a:lnSpc>
                <a:spcPct val="110000"/>
              </a:lnSpc>
              <a:buNone/>
              <a:tabLst>
                <a:tab algn="l" pos="0"/>
              </a:tabLst>
            </a:pPr>
            <a:endParaRPr b="0" lang="en-US" sz="1400" spc="-1" strike="noStrike">
              <a:solidFill>
                <a:schemeClr val="lt1"/>
              </a:solidFill>
              <a:latin typeface="Poppins Light"/>
            </a:endParaRPr>
          </a:p>
        </p:txBody>
      </p:sp>
      <p:sp>
        <p:nvSpPr>
          <p:cNvPr id="1986" name="PlaceHolder 28"/>
          <p:cNvSpPr>
            <a:spLocks noGrp="1"/>
          </p:cNvSpPr>
          <p:nvPr>
            <p:ph/>
          </p:nvPr>
        </p:nvSpPr>
        <p:spPr>
          <a:xfrm>
            <a:off x="9180000" y="542736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Business Title</a:t>
            </a:r>
            <a:endParaRPr b="0" lang="en-US" sz="1100" spc="-1" strike="noStrike">
              <a:solidFill>
                <a:schemeClr val="lt1"/>
              </a:solidFill>
              <a:latin typeface="Poppins Light"/>
            </a:endParaRPr>
          </a:p>
        </p:txBody>
      </p:sp>
      <p:sp>
        <p:nvSpPr>
          <p:cNvPr id="1987" name="PlaceHolder 29"/>
          <p:cNvSpPr>
            <a:spLocks noGrp="1"/>
          </p:cNvSpPr>
          <p:nvPr>
            <p:ph/>
          </p:nvPr>
        </p:nvSpPr>
        <p:spPr>
          <a:xfrm>
            <a:off x="9180000" y="565056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dk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dk1"/>
                </a:solidFill>
                <a:latin typeface="Poppins Light"/>
              </a:rPr>
              <a:t>+00 123 456 789 10</a:t>
            </a:r>
            <a:endParaRPr b="0" lang="en-US" sz="1100" spc="-1" strike="noStrike">
              <a:solidFill>
                <a:schemeClr val="lt1"/>
              </a:solidFill>
              <a:latin typeface="Poppins Light"/>
            </a:endParaRPr>
          </a:p>
        </p:txBody>
      </p:sp>
      <p:sp>
        <p:nvSpPr>
          <p:cNvPr id="1988" name="PlaceHolder 30"/>
          <p:cNvSpPr>
            <a:spLocks noGrp="1"/>
          </p:cNvSpPr>
          <p:nvPr>
            <p:ph/>
          </p:nvPr>
        </p:nvSpPr>
        <p:spPr>
          <a:xfrm>
            <a:off x="9180000" y="516204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dk1"/>
                </a:solidFill>
                <a:latin typeface="Poppins Light"/>
              </a:rPr>
              <a:t>s</a:t>
            </a:r>
            <a:r>
              <a:rPr b="0" lang="en-CZ" sz="1000" spc="-1" strike="noStrike">
                <a:solidFill>
                  <a:schemeClr val="dk1"/>
                </a:solidFill>
                <a:latin typeface="Poppins Light"/>
              </a:rPr>
              <a:t>he/her/hers</a:t>
            </a:r>
            <a:endParaRPr b="0" lang="en-US" sz="1000" spc="-1" strike="noStrike">
              <a:solidFill>
                <a:schemeClr val="lt1"/>
              </a:solidFill>
              <a:latin typeface="Poppins Light"/>
            </a:endParaRPr>
          </a:p>
        </p:txBody>
      </p:sp>
      <p:pic>
        <p:nvPicPr>
          <p:cNvPr id="1989" name="Picture Placeholder 52" descr="A person with curly hair&#10;&#10;Description automatically generated with low confidence"/>
          <p:cNvPicPr/>
          <p:nvPr/>
        </p:nvPicPr>
        <p:blipFill>
          <a:blip r:embed="rId8"/>
          <a:stretch/>
        </p:blipFill>
        <p:spPr>
          <a:xfrm>
            <a:off x="739080" y="3276720"/>
            <a:ext cx="1079280" cy="1317600"/>
          </a:xfrm>
          <a:prstGeom prst="rect">
            <a:avLst/>
          </a:prstGeom>
          <a:ln w="0">
            <a:noFill/>
          </a:ln>
        </p:spPr>
      </p:pic>
      <p:sp>
        <p:nvSpPr>
          <p:cNvPr id="1990" name="PlaceHolder 31"/>
          <p:cNvSpPr>
            <a:spLocks noGrp="1"/>
          </p:cNvSpPr>
          <p:nvPr>
            <p:ph/>
          </p:nvPr>
        </p:nvSpPr>
        <p:spPr>
          <a:xfrm>
            <a:off x="1947960" y="3355200"/>
            <a:ext cx="2162160" cy="231120"/>
          </a:xfrm>
          <a:prstGeom prst="rect">
            <a:avLst/>
          </a:prstGeom>
          <a:noFill/>
          <a:ln w="0">
            <a:noFill/>
          </a:ln>
        </p:spPr>
        <p:txBody>
          <a:bodyPr lIns="0" rIns="0" tIns="0" bIns="0" anchor="t">
            <a:noAutofit/>
          </a:bodyPr>
          <a:p>
            <a:pPr indent="0" defTabSz="914400">
              <a:lnSpc>
                <a:spcPct val="110000"/>
              </a:lnSpc>
              <a:buNone/>
              <a:tabLst>
                <a:tab algn="l" pos="0"/>
              </a:tabLst>
            </a:pPr>
            <a:r>
              <a:rPr b="0" lang="en-AU" sz="1400" spc="-1" strike="noStrike">
                <a:solidFill>
                  <a:schemeClr val="lt1"/>
                </a:solidFill>
                <a:latin typeface="Poppins Medium"/>
              </a:rPr>
              <a:t>[Name][Family Name]</a:t>
            </a:r>
            <a:endParaRPr b="0" lang="en-US" sz="1400" spc="-1" strike="noStrike">
              <a:solidFill>
                <a:schemeClr val="lt1"/>
              </a:solidFill>
              <a:latin typeface="Poppins Light"/>
            </a:endParaRPr>
          </a:p>
        </p:txBody>
      </p:sp>
      <p:sp>
        <p:nvSpPr>
          <p:cNvPr id="1991" name="PlaceHolder 32"/>
          <p:cNvSpPr>
            <a:spLocks noGrp="1"/>
          </p:cNvSpPr>
          <p:nvPr>
            <p:ph/>
          </p:nvPr>
        </p:nvSpPr>
        <p:spPr>
          <a:xfrm>
            <a:off x="1947960" y="391896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Business Title</a:t>
            </a:r>
            <a:endParaRPr b="0" lang="en-US" sz="1100" spc="-1" strike="noStrike">
              <a:solidFill>
                <a:schemeClr val="lt1"/>
              </a:solidFill>
              <a:latin typeface="Poppins Light"/>
            </a:endParaRPr>
          </a:p>
        </p:txBody>
      </p:sp>
      <p:sp>
        <p:nvSpPr>
          <p:cNvPr id="1992" name="PlaceHolder 33"/>
          <p:cNvSpPr>
            <a:spLocks noGrp="1"/>
          </p:cNvSpPr>
          <p:nvPr>
            <p:ph/>
          </p:nvPr>
        </p:nvSpPr>
        <p:spPr>
          <a:xfrm>
            <a:off x="1947960" y="414216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lt1"/>
                </a:solidFill>
                <a:latin typeface="Poppins Light"/>
              </a:rPr>
              <a:t>+00 123 456 789 10</a:t>
            </a:r>
            <a:endParaRPr b="0" lang="en-US" sz="1100" spc="-1" strike="noStrike">
              <a:solidFill>
                <a:schemeClr val="lt1"/>
              </a:solidFill>
              <a:latin typeface="Poppins Light"/>
            </a:endParaRPr>
          </a:p>
        </p:txBody>
      </p:sp>
      <p:sp>
        <p:nvSpPr>
          <p:cNvPr id="1993" name="PlaceHolder 34"/>
          <p:cNvSpPr>
            <a:spLocks noGrp="1"/>
          </p:cNvSpPr>
          <p:nvPr>
            <p:ph/>
          </p:nvPr>
        </p:nvSpPr>
        <p:spPr>
          <a:xfrm>
            <a:off x="1947960" y="365364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lt1"/>
                </a:solidFill>
                <a:latin typeface="Poppins Light"/>
              </a:rPr>
              <a:t>t</a:t>
            </a:r>
            <a:r>
              <a:rPr b="0" lang="en-CZ" sz="1000" spc="-1" strike="noStrike">
                <a:solidFill>
                  <a:schemeClr val="lt1"/>
                </a:solidFill>
                <a:latin typeface="Poppins Light"/>
              </a:rPr>
              <a:t>hey/them/their</a:t>
            </a:r>
            <a:endParaRPr b="0" lang="en-US" sz="1000" spc="-1" strike="noStrike">
              <a:solidFill>
                <a:schemeClr val="lt1"/>
              </a:solidFill>
              <a:latin typeface="Poppins Light"/>
            </a:endParaRPr>
          </a:p>
        </p:txBody>
      </p:sp>
      <p:pic>
        <p:nvPicPr>
          <p:cNvPr id="1994" name="Picture Placeholder 54" descr="A person smiling for the camera&#10;&#10;Description automatically generated with medium confidence"/>
          <p:cNvPicPr/>
          <p:nvPr/>
        </p:nvPicPr>
        <p:blipFill>
          <a:blip r:embed="rId9"/>
          <a:stretch/>
        </p:blipFill>
        <p:spPr>
          <a:xfrm>
            <a:off x="739080" y="4744440"/>
            <a:ext cx="1079280" cy="1317600"/>
          </a:xfrm>
          <a:prstGeom prst="rect">
            <a:avLst/>
          </a:prstGeom>
          <a:ln w="0">
            <a:noFill/>
          </a:ln>
        </p:spPr>
      </p:pic>
      <p:sp>
        <p:nvSpPr>
          <p:cNvPr id="1995" name="PlaceHolder 35"/>
          <p:cNvSpPr>
            <a:spLocks noGrp="1"/>
          </p:cNvSpPr>
          <p:nvPr>
            <p:ph/>
          </p:nvPr>
        </p:nvSpPr>
        <p:spPr>
          <a:xfrm>
            <a:off x="1947960" y="4823280"/>
            <a:ext cx="2162160" cy="231120"/>
          </a:xfrm>
          <a:prstGeom prst="rect">
            <a:avLst/>
          </a:prstGeom>
          <a:noFill/>
          <a:ln w="0">
            <a:noFill/>
          </a:ln>
        </p:spPr>
        <p:txBody>
          <a:bodyPr lIns="0" rIns="0" tIns="0" bIns="0" anchor="t">
            <a:noAutofit/>
          </a:bodyPr>
          <a:p>
            <a:pPr indent="0" defTabSz="914400">
              <a:lnSpc>
                <a:spcPct val="110000"/>
              </a:lnSpc>
              <a:buNone/>
              <a:tabLst>
                <a:tab algn="l" pos="0"/>
              </a:tabLst>
            </a:pPr>
            <a:r>
              <a:rPr b="0" lang="en-AU" sz="1400" spc="-1" strike="noStrike">
                <a:solidFill>
                  <a:schemeClr val="lt1"/>
                </a:solidFill>
                <a:latin typeface="Poppins Medium"/>
              </a:rPr>
              <a:t>[Name][Family Name]</a:t>
            </a:r>
            <a:endParaRPr b="0" lang="en-US" sz="1400" spc="-1" strike="noStrike">
              <a:solidFill>
                <a:schemeClr val="lt1"/>
              </a:solidFill>
              <a:latin typeface="Poppins Light"/>
            </a:endParaRPr>
          </a:p>
        </p:txBody>
      </p:sp>
      <p:sp>
        <p:nvSpPr>
          <p:cNvPr id="1996" name="PlaceHolder 36"/>
          <p:cNvSpPr>
            <a:spLocks noGrp="1"/>
          </p:cNvSpPr>
          <p:nvPr>
            <p:ph/>
          </p:nvPr>
        </p:nvSpPr>
        <p:spPr>
          <a:xfrm>
            <a:off x="1947960" y="5387040"/>
            <a:ext cx="2162160" cy="1814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Business Title</a:t>
            </a:r>
            <a:endParaRPr b="0" lang="en-US" sz="1100" spc="-1" strike="noStrike">
              <a:solidFill>
                <a:schemeClr val="lt1"/>
              </a:solidFill>
              <a:latin typeface="Poppins Light"/>
            </a:endParaRPr>
          </a:p>
        </p:txBody>
      </p:sp>
      <p:sp>
        <p:nvSpPr>
          <p:cNvPr id="1997" name="PlaceHolder 37"/>
          <p:cNvSpPr>
            <a:spLocks noGrp="1"/>
          </p:cNvSpPr>
          <p:nvPr>
            <p:ph/>
          </p:nvPr>
        </p:nvSpPr>
        <p:spPr>
          <a:xfrm>
            <a:off x="1947960" y="5610240"/>
            <a:ext cx="2162160" cy="36792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AU" sz="1100" spc="-1" strike="noStrike">
                <a:solidFill>
                  <a:schemeClr val="lt1"/>
                </a:solidFill>
                <a:latin typeface="Poppins Light"/>
              </a:rPr>
              <a:t>person@suse.com</a:t>
            </a:r>
            <a:endParaRPr b="0" lang="en-US" sz="1100" spc="-1" strike="noStrike">
              <a:solidFill>
                <a:schemeClr val="lt1"/>
              </a:solidFill>
              <a:latin typeface="Poppins Light"/>
            </a:endParaRPr>
          </a:p>
          <a:p>
            <a:pPr marL="343080" indent="0" defTabSz="914400">
              <a:lnSpc>
                <a:spcPct val="110000"/>
              </a:lnSpc>
              <a:buNone/>
              <a:tabLst>
                <a:tab algn="l" pos="0"/>
              </a:tabLst>
            </a:pPr>
            <a:r>
              <a:rPr b="0" lang="en-AU" sz="1100" spc="-1" strike="noStrike">
                <a:solidFill>
                  <a:schemeClr val="lt1"/>
                </a:solidFill>
                <a:latin typeface="Poppins Light"/>
              </a:rPr>
              <a:t>+00 123 456 789 10</a:t>
            </a:r>
            <a:endParaRPr b="0" lang="en-US" sz="1100" spc="-1" strike="noStrike">
              <a:solidFill>
                <a:schemeClr val="lt1"/>
              </a:solidFill>
              <a:latin typeface="Poppins Light"/>
            </a:endParaRPr>
          </a:p>
        </p:txBody>
      </p:sp>
      <p:sp>
        <p:nvSpPr>
          <p:cNvPr id="1998" name="PlaceHolder 38"/>
          <p:cNvSpPr>
            <a:spLocks noGrp="1"/>
          </p:cNvSpPr>
          <p:nvPr>
            <p:ph/>
          </p:nvPr>
        </p:nvSpPr>
        <p:spPr>
          <a:xfrm>
            <a:off x="1947960" y="5121720"/>
            <a:ext cx="2162160" cy="168840"/>
          </a:xfrm>
          <a:prstGeom prst="rect">
            <a:avLst/>
          </a:prstGeom>
          <a:noFill/>
          <a:ln w="0">
            <a:noFill/>
          </a:ln>
        </p:spPr>
        <p:txBody>
          <a:bodyPr lIns="0" rIns="0" tIns="0" bIns="0" anchor="t">
            <a:noAutofit/>
          </a:bodyPr>
          <a:p>
            <a:pPr marL="343080" indent="0" defTabSz="914400">
              <a:lnSpc>
                <a:spcPct val="110000"/>
              </a:lnSpc>
              <a:buNone/>
              <a:tabLst>
                <a:tab algn="l" pos="0"/>
              </a:tabLst>
            </a:pPr>
            <a:r>
              <a:rPr b="0" lang="en-GB" sz="1000" spc="-1" strike="noStrike">
                <a:solidFill>
                  <a:schemeClr val="lt1"/>
                </a:solidFill>
                <a:latin typeface="Poppins Light"/>
              </a:rPr>
              <a:t>h</a:t>
            </a:r>
            <a:r>
              <a:rPr b="0" lang="en-CZ" sz="1000" spc="-1" strike="noStrike">
                <a:solidFill>
                  <a:schemeClr val="lt1"/>
                </a:solidFill>
                <a:latin typeface="Poppins Light"/>
              </a:rPr>
              <a:t>e/him/his</a:t>
            </a:r>
            <a:endParaRPr b="0" lang="en-US" sz="1000" spc="-1" strike="noStrike">
              <a:solidFill>
                <a:schemeClr val="lt1"/>
              </a:solidFill>
              <a:latin typeface="Poppins Light"/>
            </a:endParaRPr>
          </a:p>
        </p:txBody>
      </p:sp>
      <p:sp>
        <p:nvSpPr>
          <p:cNvPr id="1999" name="PlaceHolder 39"/>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Meet the larger team</a:t>
            </a:r>
            <a:endParaRPr b="0" lang="en-US" sz="3200" spc="-1" strike="noStrike">
              <a:solidFill>
                <a:schemeClr val="dk1"/>
              </a:solidFill>
              <a:latin typeface="Poppins Ligh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0" name="Picture Placeholder 16" descr="A person sitting at a desk with a computer&#10;&#10;Description automatically generated with low confidence"/>
          <p:cNvPicPr/>
          <p:nvPr/>
        </p:nvPicPr>
        <p:blipFill>
          <a:blip r:embed="rId1"/>
          <a:srcRect l="-49" t="0" r="0" b="0"/>
          <a:stretch/>
        </p:blipFill>
        <p:spPr>
          <a:xfrm>
            <a:off x="5556240" y="0"/>
            <a:ext cx="6635520" cy="6857640"/>
          </a:xfrm>
          <a:prstGeom prst="rect">
            <a:avLst/>
          </a:prstGeom>
          <a:ln w="0">
            <a:noFill/>
          </a:ln>
        </p:spPr>
      </p:pic>
      <p:sp>
        <p:nvSpPr>
          <p:cNvPr id="2001" name="PlaceHolder 1"/>
          <p:cNvSpPr>
            <a:spLocks noGrp="1"/>
          </p:cNvSpPr>
          <p:nvPr>
            <p:ph/>
          </p:nvPr>
        </p:nvSpPr>
        <p:spPr>
          <a:xfrm>
            <a:off x="731880" y="2514960"/>
            <a:ext cx="3227400" cy="9136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AU" sz="1800" spc="-1" strike="noStrike">
                <a:solidFill>
                  <a:schemeClr val="lt1"/>
                </a:solidFill>
                <a:latin typeface="Poppins Light"/>
              </a:rPr>
              <a:t>This is a subheading if you wish to add further detail to the slide. Ignore if you don’t. </a:t>
            </a:r>
            <a:endParaRPr b="0" lang="en-US" sz="1800" spc="-1" strike="noStrike">
              <a:solidFill>
                <a:schemeClr val="lt1"/>
              </a:solidFill>
              <a:latin typeface="Poppins Light"/>
            </a:endParaRPr>
          </a:p>
        </p:txBody>
      </p:sp>
      <p:sp>
        <p:nvSpPr>
          <p:cNvPr id="2002" name="PlaceHolder 2"/>
          <p:cNvSpPr>
            <a:spLocks noGrp="1"/>
          </p:cNvSpPr>
          <p:nvPr>
            <p:ph/>
          </p:nvPr>
        </p:nvSpPr>
        <p:spPr>
          <a:xfrm>
            <a:off x="731880" y="637560"/>
            <a:ext cx="4442760" cy="134172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AU" sz="3200" spc="-1" strike="noStrike">
                <a:solidFill>
                  <a:schemeClr val="lt1"/>
                </a:solidFill>
                <a:latin typeface="Poppins Medium"/>
              </a:rPr>
              <a:t>This is a divider slide with image</a:t>
            </a:r>
            <a:endParaRPr b="0" lang="en-US" sz="3200" spc="-1" strike="noStrike">
              <a:solidFill>
                <a:schemeClr val="lt1"/>
              </a:solidFill>
              <a:latin typeface="Poppins Ligh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3" name="Picture Placeholder 9" descr=""/>
          <p:cNvPicPr/>
          <p:nvPr/>
        </p:nvPicPr>
        <p:blipFill>
          <a:blip r:embed="rId1"/>
          <a:srcRect l="8809" t="0" r="8809" b="0"/>
          <a:stretch/>
        </p:blipFill>
        <p:spPr>
          <a:xfrm>
            <a:off x="719640" y="1827360"/>
            <a:ext cx="3480120" cy="3984840"/>
          </a:xfrm>
          <a:prstGeom prst="rect">
            <a:avLst/>
          </a:prstGeom>
          <a:ln w="0">
            <a:noFill/>
          </a:ln>
        </p:spPr>
      </p:pic>
      <p:sp>
        <p:nvSpPr>
          <p:cNvPr id="2004" name="PlaceHolder 1"/>
          <p:cNvSpPr>
            <a:spLocks noGrp="1"/>
          </p:cNvSpPr>
          <p:nvPr>
            <p:ph/>
          </p:nvPr>
        </p:nvSpPr>
        <p:spPr>
          <a:xfrm>
            <a:off x="4369320" y="1827360"/>
            <a:ext cx="3480120" cy="39848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a:t>
            </a:r>
            <a:endParaRPr b="0" lang="en-US" sz="1800" spc="-1" strike="noStrike">
              <a:solidFill>
                <a:schemeClr val="lt1"/>
              </a:solidFill>
              <a:latin typeface="Poppins Light"/>
            </a:endParaRPr>
          </a:p>
        </p:txBody>
      </p:sp>
      <p:sp>
        <p:nvSpPr>
          <p:cNvPr id="2005" name="PlaceHolder 2"/>
          <p:cNvSpPr>
            <a:spLocks noGrp="1"/>
          </p:cNvSpPr>
          <p:nvPr>
            <p:ph/>
          </p:nvPr>
        </p:nvSpPr>
        <p:spPr>
          <a:xfrm>
            <a:off x="7979760" y="1808280"/>
            <a:ext cx="3480120" cy="432072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Lorem ipsum dolor sit amet, consectetur adipiscing elit, sed do eiusmod tempor incididunt ut labore et dolore magna aliqua. Ut enim.</a:t>
            </a:r>
            <a:endParaRPr b="0" lang="en-US" sz="1800" spc="-1" strike="noStrike">
              <a:solidFill>
                <a:schemeClr val="lt1"/>
              </a:solidFill>
              <a:latin typeface="Poppins Light"/>
            </a:endParaRPr>
          </a:p>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Lorem ipsum dolor sit amet</a:t>
            </a:r>
            <a:endParaRPr b="0" lang="en-US" sz="1800" spc="-1" strike="noStrike">
              <a:solidFill>
                <a:schemeClr val="lt1"/>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lt1"/>
                </a:solidFill>
                <a:latin typeface="Poppins Light"/>
              </a:rPr>
              <a:t>Lorem ipsum dolor sit amet</a:t>
            </a:r>
            <a:endParaRPr b="0" lang="en-US" sz="1800" spc="-1" strike="noStrike">
              <a:solidFill>
                <a:schemeClr val="lt1"/>
              </a:solidFill>
              <a:latin typeface="Poppins Light"/>
            </a:endParaRPr>
          </a:p>
          <a:p>
            <a:pPr indent="0" defTabSz="914400">
              <a:lnSpc>
                <a:spcPct val="110000"/>
              </a:lnSpc>
              <a:spcBef>
                <a:spcPts val="1001"/>
              </a:spcBef>
              <a:buNone/>
            </a:pPr>
            <a:endParaRPr b="0" lang="en-US" sz="1800" spc="-1" strike="noStrike">
              <a:solidFill>
                <a:schemeClr val="lt1"/>
              </a:solidFill>
              <a:latin typeface="Poppins Light"/>
            </a:endParaRPr>
          </a:p>
          <a:p>
            <a:pPr indent="0" defTabSz="914400">
              <a:lnSpc>
                <a:spcPct val="110000"/>
              </a:lnSpc>
              <a:spcBef>
                <a:spcPts val="1001"/>
              </a:spcBef>
              <a:buNone/>
            </a:pPr>
            <a:endParaRPr b="0" lang="en-US" sz="1800" spc="-1" strike="noStrike">
              <a:solidFill>
                <a:schemeClr val="lt1"/>
              </a:solidFill>
              <a:latin typeface="Poppins Light"/>
            </a:endParaRPr>
          </a:p>
          <a:p>
            <a:pPr indent="0" defTabSz="914400">
              <a:lnSpc>
                <a:spcPct val="110000"/>
              </a:lnSpc>
              <a:spcBef>
                <a:spcPts val="1001"/>
              </a:spcBef>
              <a:buNone/>
            </a:pPr>
            <a:endParaRPr b="0" lang="en-US" sz="1800" spc="-1" strike="noStrike">
              <a:solidFill>
                <a:schemeClr val="lt1"/>
              </a:solidFill>
              <a:latin typeface="Poppins Light"/>
            </a:endParaRPr>
          </a:p>
        </p:txBody>
      </p:sp>
      <p:sp>
        <p:nvSpPr>
          <p:cNvPr id="2006" name="PlaceHolder 3"/>
          <p:cNvSpPr>
            <a:spLocks noGrp="1"/>
          </p:cNvSpPr>
          <p:nvPr>
            <p:ph/>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AU" sz="2000" spc="-1" strike="noStrike">
                <a:solidFill>
                  <a:schemeClr val="accent1"/>
                </a:solidFill>
                <a:latin typeface="Poppins Light"/>
              </a:rPr>
              <a:t>This is a subheading if you wish to add further detail to the slide. Ignore if you don’t. </a:t>
            </a:r>
            <a:endParaRPr b="0" lang="en-US" sz="2000" spc="-1" strike="noStrike">
              <a:solidFill>
                <a:schemeClr val="lt1"/>
              </a:solidFill>
              <a:latin typeface="Poppins Light"/>
            </a:endParaRPr>
          </a:p>
        </p:txBody>
      </p:sp>
      <p:sp>
        <p:nvSpPr>
          <p:cNvPr id="2007" name="PlaceHolder 4"/>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This is a 3-column content page</a:t>
            </a:r>
            <a:endParaRPr b="0" lang="en-US" sz="3200" spc="-1" strike="noStrike">
              <a:solidFill>
                <a:schemeClr val="dk1"/>
              </a:solidFill>
              <a:latin typeface="Poppins Light"/>
            </a:endParaRPr>
          </a:p>
        </p:txBody>
      </p:sp>
      <p:sp>
        <p:nvSpPr>
          <p:cNvPr id="6" name="PlaceHolder 5"/>
          <p:cNvSpPr>
            <a:spLocks noGrp="1"/>
          </p:cNvSpPr>
          <p:nvPr>
            <p:ph type="sldNum" idx="14"/>
          </p:nvPr>
        </p:nvSpPr>
        <p:spPr/>
        <p:txBody>
          <a:bodyPr/>
          <a:p>
            <a:fld id="{36E6CEF5-AFE8-436B-BBB8-0DA889B8F128}"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8" name="PlaceHolder 1"/>
          <p:cNvSpPr>
            <a:spLocks noGrp="1"/>
          </p:cNvSpPr>
          <p:nvPr>
            <p:ph/>
          </p:nvPr>
        </p:nvSpPr>
        <p:spPr>
          <a:xfrm>
            <a:off x="731880" y="4254480"/>
            <a:ext cx="4695480" cy="6022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1800" spc="-1" strike="noStrike">
                <a:solidFill>
                  <a:schemeClr val="dk1"/>
                </a:solidFill>
                <a:latin typeface="Poppins Light"/>
              </a:rPr>
              <a:t>Copy and paste these templates to get started on your next presentation</a:t>
            </a:r>
            <a:endParaRPr b="0" lang="en-US" sz="1800" spc="-1" strike="noStrike">
              <a:solidFill>
                <a:schemeClr val="dk2"/>
              </a:solidFill>
              <a:latin typeface="Poppins Light"/>
            </a:endParaRPr>
          </a:p>
        </p:txBody>
      </p:sp>
      <p:sp>
        <p:nvSpPr>
          <p:cNvPr id="2009" name="PlaceHolder 2"/>
          <p:cNvSpPr>
            <a:spLocks noGrp="1"/>
          </p:cNvSpPr>
          <p:nvPr>
            <p:ph/>
          </p:nvPr>
        </p:nvSpPr>
        <p:spPr>
          <a:xfrm>
            <a:off x="731880" y="3506760"/>
            <a:ext cx="4695480" cy="45504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dk1"/>
                </a:solidFill>
                <a:latin typeface="Poppins Medium"/>
              </a:rPr>
              <a:t>Template diagrams</a:t>
            </a:r>
            <a:endParaRPr b="0" lang="en-US" sz="3200" spc="-1" strike="noStrike">
              <a:solidFill>
                <a:schemeClr val="dk2"/>
              </a:solidFill>
              <a:latin typeface="Poppins Light"/>
            </a:endParaRPr>
          </a:p>
        </p:txBody>
      </p:sp>
      <p:sp>
        <p:nvSpPr>
          <p:cNvPr id="2010" name="PlaceHolder 3"/>
          <p:cNvSpPr>
            <a:spLocks noGrp="1"/>
          </p:cNvSpPr>
          <p:nvPr>
            <p:ph type="sldNum" idx="38"/>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E39EBCBD-5980-46E6-B043-2755048C4F45}"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1" name="PlaceHolder 1"/>
          <p:cNvSpPr>
            <a:spLocks noGrp="1"/>
          </p:cNvSpPr>
          <p:nvPr>
            <p:ph/>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Copy and paste any of the below groups or the confidentiality tag at the top to get started.</a:t>
            </a:r>
            <a:endParaRPr b="0" lang="en-US" sz="2000" spc="-1" strike="noStrike">
              <a:solidFill>
                <a:schemeClr val="lt1"/>
              </a:solidFill>
              <a:latin typeface="Poppins Light"/>
            </a:endParaRPr>
          </a:p>
        </p:txBody>
      </p:sp>
      <p:sp>
        <p:nvSpPr>
          <p:cNvPr id="2012"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Content boxes </a:t>
            </a:r>
            <a:endParaRPr b="0" lang="en-US" sz="3200" spc="-1" strike="noStrike">
              <a:solidFill>
                <a:schemeClr val="dk1"/>
              </a:solidFill>
              <a:latin typeface="Poppins Light"/>
            </a:endParaRPr>
          </a:p>
        </p:txBody>
      </p:sp>
      <p:sp>
        <p:nvSpPr>
          <p:cNvPr id="2013" name="PlaceHolder 3"/>
          <p:cNvSpPr>
            <a:spLocks noGrp="1"/>
          </p:cNvSpPr>
          <p:nvPr>
            <p:ph type="sldNum" idx="39"/>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0295B7F6-3785-4679-99F2-B8436E208819}"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grpSp>
        <p:nvGrpSpPr>
          <p:cNvPr id="2014" name="Group 49"/>
          <p:cNvGrpSpPr/>
          <p:nvPr/>
        </p:nvGrpSpPr>
        <p:grpSpPr>
          <a:xfrm>
            <a:off x="740160" y="1898640"/>
            <a:ext cx="2284200" cy="4230360"/>
            <a:chOff x="740160" y="1898640"/>
            <a:chExt cx="2284200" cy="4230360"/>
          </a:xfrm>
        </p:grpSpPr>
        <p:sp>
          <p:nvSpPr>
            <p:cNvPr id="2015" name="Rectangle 7"/>
            <p:cNvSpPr/>
            <p:nvPr/>
          </p:nvSpPr>
          <p:spPr>
            <a:xfrm>
              <a:off x="740160" y="2334960"/>
              <a:ext cx="2284200" cy="3794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016" name="Rectangle 19"/>
            <p:cNvSpPr/>
            <p:nvPr/>
          </p:nvSpPr>
          <p:spPr>
            <a:xfrm>
              <a:off x="740160" y="1898640"/>
              <a:ext cx="2284200" cy="4356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accent1">
                      <a:lumMod val="60000"/>
                      <a:lumOff val="40000"/>
                    </a:schemeClr>
                  </a:solidFill>
                  <a:latin typeface="Poppins Medium"/>
                </a:rPr>
                <a:t>Header</a:t>
              </a:r>
              <a:endParaRPr b="0" lang="en-US" sz="1400" spc="-1" strike="noStrike">
                <a:solidFill>
                  <a:srgbClr val="000000"/>
                </a:solidFill>
                <a:latin typeface="Arial"/>
              </a:endParaRPr>
            </a:p>
          </p:txBody>
        </p:sp>
        <p:sp>
          <p:nvSpPr>
            <p:cNvPr id="2017" name="TextBox 27"/>
            <p:cNvSpPr/>
            <p:nvPr/>
          </p:nvSpPr>
          <p:spPr>
            <a:xfrm>
              <a:off x="889920" y="2587320"/>
              <a:ext cx="19771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accent1">
                      <a:lumMod val="20000"/>
                      <a:lumOff val="80000"/>
                    </a:schemeClr>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d3f4e4"/>
                </a:buClr>
                <a:buFont typeface="Arial"/>
                <a:buChar char="•"/>
              </a:pPr>
              <a:r>
                <a:rPr b="0" lang="en-US" sz="1400" spc="-1" strike="noStrike">
                  <a:solidFill>
                    <a:schemeClr val="accent1">
                      <a:lumMod val="20000"/>
                      <a:lumOff val="80000"/>
                    </a:schemeClr>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d3f4e4"/>
                </a:buClr>
                <a:buFont typeface="Arial"/>
                <a:buChar char="•"/>
              </a:pPr>
              <a:r>
                <a:rPr b="0" lang="en-US" sz="1400" spc="-1" strike="noStrike">
                  <a:solidFill>
                    <a:schemeClr val="accent1">
                      <a:lumMod val="20000"/>
                      <a:lumOff val="80000"/>
                    </a:schemeClr>
                  </a:solidFill>
                  <a:latin typeface="Poppins Light"/>
                </a:rPr>
                <a:t>Item 2</a:t>
              </a:r>
              <a:endParaRPr b="0" lang="en-US" sz="1400" spc="-1" strike="noStrike">
                <a:solidFill>
                  <a:srgbClr val="ffffff"/>
                </a:solidFill>
                <a:latin typeface="Arial"/>
              </a:endParaRPr>
            </a:p>
          </p:txBody>
        </p:sp>
      </p:grpSp>
      <p:grpSp>
        <p:nvGrpSpPr>
          <p:cNvPr id="2018" name="Group 50"/>
          <p:cNvGrpSpPr/>
          <p:nvPr/>
        </p:nvGrpSpPr>
        <p:grpSpPr>
          <a:xfrm>
            <a:off x="3151800" y="1898640"/>
            <a:ext cx="2284200" cy="4230360"/>
            <a:chOff x="3151800" y="1898640"/>
            <a:chExt cx="2284200" cy="4230360"/>
          </a:xfrm>
        </p:grpSpPr>
        <p:sp>
          <p:nvSpPr>
            <p:cNvPr id="2019" name="Rectangle 8"/>
            <p:cNvSpPr/>
            <p:nvPr/>
          </p:nvSpPr>
          <p:spPr>
            <a:xfrm>
              <a:off x="3151800" y="2334960"/>
              <a:ext cx="2284200" cy="379404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020" name="Rectangle 20"/>
            <p:cNvSpPr/>
            <p:nvPr/>
          </p:nvSpPr>
          <p:spPr>
            <a:xfrm>
              <a:off x="3151800" y="1898640"/>
              <a:ext cx="2284200" cy="43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accent1"/>
                  </a:solidFill>
                  <a:latin typeface="Poppins Medium"/>
                </a:rPr>
                <a:t>Header</a:t>
              </a:r>
              <a:endParaRPr b="0" lang="en-US" sz="1400" spc="-1" strike="noStrike">
                <a:solidFill>
                  <a:srgbClr val="ffffff"/>
                </a:solidFill>
                <a:latin typeface="Arial"/>
              </a:endParaRPr>
            </a:p>
          </p:txBody>
        </p:sp>
        <p:sp>
          <p:nvSpPr>
            <p:cNvPr id="2021" name="TextBox 28"/>
            <p:cNvSpPr/>
            <p:nvPr/>
          </p:nvSpPr>
          <p:spPr>
            <a:xfrm>
              <a:off x="3292920" y="2587320"/>
              <a:ext cx="19771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accent1">
                      <a:lumMod val="20000"/>
                      <a:lumOff val="80000"/>
                    </a:schemeClr>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d3f4e4"/>
                </a:buClr>
                <a:buFont typeface="Arial"/>
                <a:buChar char="•"/>
              </a:pPr>
              <a:r>
                <a:rPr b="0" lang="en-US" sz="1400" spc="-1" strike="noStrike">
                  <a:solidFill>
                    <a:schemeClr val="accent1">
                      <a:lumMod val="20000"/>
                      <a:lumOff val="80000"/>
                    </a:schemeClr>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d3f4e4"/>
                </a:buClr>
                <a:buFont typeface="Arial"/>
                <a:buChar char="•"/>
              </a:pPr>
              <a:r>
                <a:rPr b="0" lang="en-US" sz="1400" spc="-1" strike="noStrike">
                  <a:solidFill>
                    <a:schemeClr val="accent1">
                      <a:lumMod val="20000"/>
                      <a:lumOff val="80000"/>
                    </a:schemeClr>
                  </a:solidFill>
                  <a:latin typeface="Poppins Light"/>
                </a:rPr>
                <a:t>Item 2</a:t>
              </a:r>
              <a:endParaRPr b="0" lang="en-US" sz="1400" spc="-1" strike="noStrike">
                <a:solidFill>
                  <a:srgbClr val="ffffff"/>
                </a:solidFill>
                <a:latin typeface="Arial"/>
              </a:endParaRPr>
            </a:p>
          </p:txBody>
        </p:sp>
      </p:grpSp>
      <p:grpSp>
        <p:nvGrpSpPr>
          <p:cNvPr id="2022" name="Group 55"/>
          <p:cNvGrpSpPr/>
          <p:nvPr/>
        </p:nvGrpSpPr>
        <p:grpSpPr>
          <a:xfrm>
            <a:off x="5556240" y="1898640"/>
            <a:ext cx="3492000" cy="2027880"/>
            <a:chOff x="5556240" y="1898640"/>
            <a:chExt cx="3492000" cy="2027880"/>
          </a:xfrm>
        </p:grpSpPr>
        <p:sp>
          <p:nvSpPr>
            <p:cNvPr id="2023" name="Rectangle 15"/>
            <p:cNvSpPr/>
            <p:nvPr/>
          </p:nvSpPr>
          <p:spPr>
            <a:xfrm>
              <a:off x="5556240" y="2364480"/>
              <a:ext cx="3492000" cy="1562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024" name="Rectangle 17"/>
            <p:cNvSpPr/>
            <p:nvPr/>
          </p:nvSpPr>
          <p:spPr>
            <a:xfrm>
              <a:off x="5556240" y="1898640"/>
              <a:ext cx="3492000" cy="465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Header</a:t>
              </a:r>
              <a:endParaRPr b="0" lang="en-US" sz="1400" spc="-1" strike="noStrike">
                <a:solidFill>
                  <a:srgbClr val="000000"/>
                </a:solidFill>
                <a:latin typeface="Arial"/>
              </a:endParaRPr>
            </a:p>
          </p:txBody>
        </p:sp>
        <p:sp>
          <p:nvSpPr>
            <p:cNvPr id="2025" name="TextBox 29"/>
            <p:cNvSpPr/>
            <p:nvPr/>
          </p:nvSpPr>
          <p:spPr>
            <a:xfrm>
              <a:off x="5797800" y="2507400"/>
              <a:ext cx="302256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2"/>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0c322c"/>
                </a:buClr>
                <a:buFont typeface="Arial"/>
                <a:buChar char="•"/>
              </a:pPr>
              <a:r>
                <a:rPr b="0" lang="en-US" sz="1400" spc="-1" strike="noStrike">
                  <a:solidFill>
                    <a:schemeClr val="dk2"/>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0c322c"/>
                </a:buClr>
                <a:buFont typeface="Arial"/>
                <a:buChar char="•"/>
              </a:pPr>
              <a:r>
                <a:rPr b="0" lang="en-US" sz="1400" spc="-1" strike="noStrike">
                  <a:solidFill>
                    <a:schemeClr val="dk2"/>
                  </a:solidFill>
                  <a:latin typeface="Poppins Light"/>
                </a:rPr>
                <a:t>Item 2</a:t>
              </a:r>
              <a:endParaRPr b="0" lang="en-US" sz="1400" spc="-1" strike="noStrike">
                <a:solidFill>
                  <a:srgbClr val="ffffff"/>
                </a:solidFill>
                <a:latin typeface="Arial"/>
              </a:endParaRPr>
            </a:p>
          </p:txBody>
        </p:sp>
      </p:grpSp>
      <p:grpSp>
        <p:nvGrpSpPr>
          <p:cNvPr id="2026" name="Group 53"/>
          <p:cNvGrpSpPr/>
          <p:nvPr/>
        </p:nvGrpSpPr>
        <p:grpSpPr>
          <a:xfrm>
            <a:off x="9168840" y="1898640"/>
            <a:ext cx="2291040" cy="2027880"/>
            <a:chOff x="9168840" y="1898640"/>
            <a:chExt cx="2291040" cy="2027880"/>
          </a:xfrm>
        </p:grpSpPr>
        <p:sp>
          <p:nvSpPr>
            <p:cNvPr id="2027" name="Rectangle 16"/>
            <p:cNvSpPr/>
            <p:nvPr/>
          </p:nvSpPr>
          <p:spPr>
            <a:xfrm>
              <a:off x="9171000" y="2364480"/>
              <a:ext cx="2288880" cy="15620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028" name="Rectangle 18"/>
            <p:cNvSpPr/>
            <p:nvPr/>
          </p:nvSpPr>
          <p:spPr>
            <a:xfrm>
              <a:off x="9168840" y="1898640"/>
              <a:ext cx="2291040" cy="465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dk2"/>
                  </a:solidFill>
                  <a:latin typeface="Poppins Medium"/>
                </a:rPr>
                <a:t>Header</a:t>
              </a:r>
              <a:endParaRPr b="0" lang="en-US" sz="1400" spc="-1" strike="noStrike">
                <a:solidFill>
                  <a:srgbClr val="000000"/>
                </a:solidFill>
                <a:latin typeface="Arial"/>
              </a:endParaRPr>
            </a:p>
          </p:txBody>
        </p:sp>
        <p:sp>
          <p:nvSpPr>
            <p:cNvPr id="2029" name="TextBox 30"/>
            <p:cNvSpPr/>
            <p:nvPr/>
          </p:nvSpPr>
          <p:spPr>
            <a:xfrm>
              <a:off x="9327240" y="2507400"/>
              <a:ext cx="198108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2"/>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0c322c"/>
                </a:buClr>
                <a:buFont typeface="Arial"/>
                <a:buChar char="•"/>
              </a:pPr>
              <a:r>
                <a:rPr b="0" lang="en-US" sz="1400" spc="-1" strike="noStrike">
                  <a:solidFill>
                    <a:schemeClr val="dk2"/>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0c322c"/>
                </a:buClr>
                <a:buFont typeface="Arial"/>
                <a:buChar char="•"/>
              </a:pPr>
              <a:r>
                <a:rPr b="0" lang="en-US" sz="1400" spc="-1" strike="noStrike">
                  <a:solidFill>
                    <a:schemeClr val="dk2"/>
                  </a:solidFill>
                  <a:latin typeface="Poppins Light"/>
                </a:rPr>
                <a:t>Item 2</a:t>
              </a:r>
              <a:endParaRPr b="0" lang="en-US" sz="1400" spc="-1" strike="noStrike">
                <a:solidFill>
                  <a:srgbClr val="ffffff"/>
                </a:solidFill>
                <a:latin typeface="Arial"/>
              </a:endParaRPr>
            </a:p>
          </p:txBody>
        </p:sp>
      </p:grpSp>
      <p:grpSp>
        <p:nvGrpSpPr>
          <p:cNvPr id="2030" name="Group 51"/>
          <p:cNvGrpSpPr/>
          <p:nvPr/>
        </p:nvGrpSpPr>
        <p:grpSpPr>
          <a:xfrm>
            <a:off x="5554800" y="4019040"/>
            <a:ext cx="3493800" cy="2109960"/>
            <a:chOff x="5554800" y="4019040"/>
            <a:chExt cx="3493800" cy="2109960"/>
          </a:xfrm>
        </p:grpSpPr>
        <p:sp>
          <p:nvSpPr>
            <p:cNvPr id="2031" name="Rectangle 43"/>
            <p:cNvSpPr/>
            <p:nvPr/>
          </p:nvSpPr>
          <p:spPr>
            <a:xfrm>
              <a:off x="5554800" y="4503600"/>
              <a:ext cx="3493800" cy="1625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032" name="Rectangle 45"/>
            <p:cNvSpPr/>
            <p:nvPr/>
          </p:nvSpPr>
          <p:spPr>
            <a:xfrm>
              <a:off x="5554800" y="4019040"/>
              <a:ext cx="3493800" cy="48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Header</a:t>
              </a:r>
              <a:endParaRPr b="0" lang="en-US" sz="1400" spc="-1" strike="noStrike">
                <a:solidFill>
                  <a:srgbClr val="000000"/>
                </a:solidFill>
                <a:latin typeface="Arial"/>
              </a:endParaRPr>
            </a:p>
          </p:txBody>
        </p:sp>
        <p:sp>
          <p:nvSpPr>
            <p:cNvPr id="2033" name="TextBox 47"/>
            <p:cNvSpPr/>
            <p:nvPr/>
          </p:nvSpPr>
          <p:spPr>
            <a:xfrm>
              <a:off x="5796360" y="4652280"/>
              <a:ext cx="302400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2</a:t>
              </a:r>
              <a:endParaRPr b="0" lang="en-US" sz="1400" spc="-1" strike="noStrike">
                <a:solidFill>
                  <a:srgbClr val="ffffff"/>
                </a:solidFill>
                <a:latin typeface="Arial"/>
              </a:endParaRPr>
            </a:p>
          </p:txBody>
        </p:sp>
      </p:grpSp>
      <p:grpSp>
        <p:nvGrpSpPr>
          <p:cNvPr id="2034" name="Group 52"/>
          <p:cNvGrpSpPr/>
          <p:nvPr/>
        </p:nvGrpSpPr>
        <p:grpSpPr>
          <a:xfrm>
            <a:off x="9167400" y="4019040"/>
            <a:ext cx="2292480" cy="2109960"/>
            <a:chOff x="9167400" y="4019040"/>
            <a:chExt cx="2292480" cy="2109960"/>
          </a:xfrm>
        </p:grpSpPr>
        <p:sp>
          <p:nvSpPr>
            <p:cNvPr id="2035" name="Rectangle 44"/>
            <p:cNvSpPr/>
            <p:nvPr/>
          </p:nvSpPr>
          <p:spPr>
            <a:xfrm>
              <a:off x="9171000" y="4503600"/>
              <a:ext cx="2288880" cy="162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036" name="Rectangle 46"/>
            <p:cNvSpPr/>
            <p:nvPr/>
          </p:nvSpPr>
          <p:spPr>
            <a:xfrm>
              <a:off x="9167400" y="4019040"/>
              <a:ext cx="2292480" cy="484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Header</a:t>
              </a:r>
              <a:endParaRPr b="0" lang="en-US" sz="1400" spc="-1" strike="noStrike">
                <a:solidFill>
                  <a:srgbClr val="000000"/>
                </a:solidFill>
                <a:latin typeface="Arial"/>
              </a:endParaRPr>
            </a:p>
          </p:txBody>
        </p:sp>
        <p:sp>
          <p:nvSpPr>
            <p:cNvPr id="2037" name="TextBox 48"/>
            <p:cNvSpPr/>
            <p:nvPr/>
          </p:nvSpPr>
          <p:spPr>
            <a:xfrm>
              <a:off x="9327240" y="4652280"/>
              <a:ext cx="198108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2</a:t>
              </a:r>
              <a:endParaRPr b="0" lang="en-US" sz="1400" spc="-1" strike="noStrike">
                <a:solidFill>
                  <a:srgbClr val="ffffff"/>
                </a:solidFill>
                <a:latin typeface="Arial"/>
              </a:endParaRPr>
            </a:p>
          </p:txBody>
        </p:sp>
      </p:grpSp>
      <p:sp>
        <p:nvSpPr>
          <p:cNvPr id="2038" name="Rectangle 1"/>
          <p:cNvSpPr/>
          <p:nvPr/>
        </p:nvSpPr>
        <p:spPr>
          <a:xfrm>
            <a:off x="10058400" y="137880"/>
            <a:ext cx="1983960" cy="2426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00" spc="299" strike="noStrike">
                <a:solidFill>
                  <a:schemeClr val="lt1"/>
                </a:solidFill>
                <a:latin typeface="Poppins Medium"/>
              </a:rPr>
              <a:t>CONFIDENTIAL TAG</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9" name="PlaceHolder 1"/>
          <p:cNvSpPr>
            <a:spLocks noGrp="1"/>
          </p:cNvSpPr>
          <p:nvPr>
            <p:ph/>
          </p:nvPr>
        </p:nvSpPr>
        <p:spPr>
          <a:xfrm>
            <a:off x="731880" y="1157760"/>
            <a:ext cx="10728000" cy="3304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Use this template for comparing different options</a:t>
            </a:r>
            <a:endParaRPr b="0" lang="en-US" sz="2000" spc="-1" strike="noStrike">
              <a:solidFill>
                <a:schemeClr val="lt1"/>
              </a:solidFill>
              <a:latin typeface="Poppins Light"/>
            </a:endParaRPr>
          </a:p>
        </p:txBody>
      </p:sp>
      <p:sp>
        <p:nvSpPr>
          <p:cNvPr id="2040"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Comparison</a:t>
            </a:r>
            <a:endParaRPr b="0" lang="en-US" sz="3200" spc="-1" strike="noStrike">
              <a:solidFill>
                <a:schemeClr val="dk1"/>
              </a:solidFill>
              <a:latin typeface="Poppins Light"/>
            </a:endParaRPr>
          </a:p>
        </p:txBody>
      </p:sp>
      <p:sp>
        <p:nvSpPr>
          <p:cNvPr id="2041" name="PlaceHolder 3"/>
          <p:cNvSpPr>
            <a:spLocks noGrp="1"/>
          </p:cNvSpPr>
          <p:nvPr>
            <p:ph type="sldNum" idx="40"/>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488E7851-8D30-41DF-A7FF-FDF1F1E3CA69}"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grpSp>
        <p:nvGrpSpPr>
          <p:cNvPr id="2042" name="Group 50"/>
          <p:cNvGrpSpPr/>
          <p:nvPr/>
        </p:nvGrpSpPr>
        <p:grpSpPr>
          <a:xfrm>
            <a:off x="731880" y="1808280"/>
            <a:ext cx="2284200" cy="4314240"/>
            <a:chOff x="731880" y="1808280"/>
            <a:chExt cx="2284200" cy="4314240"/>
          </a:xfrm>
        </p:grpSpPr>
        <p:sp>
          <p:nvSpPr>
            <p:cNvPr id="2043" name="Rectangle 8"/>
            <p:cNvSpPr/>
            <p:nvPr/>
          </p:nvSpPr>
          <p:spPr>
            <a:xfrm>
              <a:off x="731880" y="1808280"/>
              <a:ext cx="2284200" cy="4314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044" name="Rectangle 20"/>
            <p:cNvSpPr/>
            <p:nvPr/>
          </p:nvSpPr>
          <p:spPr>
            <a:xfrm>
              <a:off x="731880" y="1808280"/>
              <a:ext cx="2284200" cy="7203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Better option</a:t>
              </a:r>
              <a:endParaRPr b="0" lang="en-US" sz="1400" spc="-1" strike="noStrike">
                <a:solidFill>
                  <a:srgbClr val="ffffff"/>
                </a:solidFill>
                <a:latin typeface="Arial"/>
              </a:endParaRPr>
            </a:p>
          </p:txBody>
        </p:sp>
        <p:sp>
          <p:nvSpPr>
            <p:cNvPr id="2045" name="TextBox 28"/>
            <p:cNvSpPr/>
            <p:nvPr/>
          </p:nvSpPr>
          <p:spPr>
            <a:xfrm>
              <a:off x="873000" y="2854440"/>
              <a:ext cx="19771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2</a:t>
              </a:r>
              <a:endParaRPr b="0" lang="en-US" sz="1400" spc="-1" strike="noStrike">
                <a:solidFill>
                  <a:srgbClr val="ffffff"/>
                </a:solidFill>
                <a:latin typeface="Arial"/>
              </a:endParaRPr>
            </a:p>
          </p:txBody>
        </p:sp>
      </p:grpSp>
      <p:grpSp>
        <p:nvGrpSpPr>
          <p:cNvPr id="2046" name="Group 5"/>
          <p:cNvGrpSpPr/>
          <p:nvPr/>
        </p:nvGrpSpPr>
        <p:grpSpPr>
          <a:xfrm>
            <a:off x="3237120" y="1985400"/>
            <a:ext cx="2096640" cy="3959640"/>
            <a:chOff x="3237120" y="1985400"/>
            <a:chExt cx="2096640" cy="3959640"/>
          </a:xfrm>
        </p:grpSpPr>
        <p:sp>
          <p:nvSpPr>
            <p:cNvPr id="2047" name="Rectangle 6"/>
            <p:cNvSpPr/>
            <p:nvPr/>
          </p:nvSpPr>
          <p:spPr>
            <a:xfrm>
              <a:off x="3237120" y="2646720"/>
              <a:ext cx="2096640" cy="329832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048" name="Rectangle 9"/>
            <p:cNvSpPr/>
            <p:nvPr/>
          </p:nvSpPr>
          <p:spPr>
            <a:xfrm>
              <a:off x="3237120" y="1985400"/>
              <a:ext cx="2096640" cy="661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accent1"/>
                  </a:solidFill>
                  <a:latin typeface="Poppins Medium"/>
                </a:rPr>
                <a:t>Other option</a:t>
              </a:r>
              <a:endParaRPr b="0" lang="en-US" sz="1400" spc="-1" strike="noStrike">
                <a:solidFill>
                  <a:srgbClr val="ffffff"/>
                </a:solidFill>
                <a:latin typeface="Arial"/>
              </a:endParaRPr>
            </a:p>
          </p:txBody>
        </p:sp>
        <p:sp>
          <p:nvSpPr>
            <p:cNvPr id="2049" name="TextBox 10"/>
            <p:cNvSpPr/>
            <p:nvPr/>
          </p:nvSpPr>
          <p:spPr>
            <a:xfrm>
              <a:off x="3366720" y="2945520"/>
              <a:ext cx="181476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accent1">
                      <a:lumMod val="20000"/>
                      <a:lumOff val="80000"/>
                    </a:schemeClr>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d3f4e4"/>
                </a:buClr>
                <a:buFont typeface="Arial"/>
                <a:buChar char="•"/>
              </a:pPr>
              <a:r>
                <a:rPr b="0" lang="en-US" sz="1400" spc="-1" strike="noStrike">
                  <a:solidFill>
                    <a:schemeClr val="accent1">
                      <a:lumMod val="20000"/>
                      <a:lumOff val="80000"/>
                    </a:schemeClr>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d3f4e4"/>
                </a:buClr>
                <a:buFont typeface="Arial"/>
                <a:buChar char="•"/>
              </a:pPr>
              <a:r>
                <a:rPr b="0" lang="en-US" sz="1400" spc="-1" strike="noStrike">
                  <a:solidFill>
                    <a:schemeClr val="accent1">
                      <a:lumMod val="20000"/>
                      <a:lumOff val="80000"/>
                    </a:schemeClr>
                  </a:solidFill>
                  <a:latin typeface="Poppins Light"/>
                </a:rPr>
                <a:t>Item 2</a:t>
              </a:r>
              <a:endParaRPr b="0" lang="en-US" sz="1400" spc="-1" strike="noStrike">
                <a:solidFill>
                  <a:srgbClr val="ffffff"/>
                </a:solidFill>
                <a:latin typeface="Arial"/>
              </a:endParaRPr>
            </a:p>
          </p:txBody>
        </p:sp>
      </p:grpSp>
      <p:grpSp>
        <p:nvGrpSpPr>
          <p:cNvPr id="2050" name="Group 33"/>
          <p:cNvGrpSpPr/>
          <p:nvPr/>
        </p:nvGrpSpPr>
        <p:grpSpPr>
          <a:xfrm>
            <a:off x="8047440" y="1985400"/>
            <a:ext cx="2096640" cy="3959640"/>
            <a:chOff x="8047440" y="1985400"/>
            <a:chExt cx="2096640" cy="3959640"/>
          </a:xfrm>
        </p:grpSpPr>
        <p:sp>
          <p:nvSpPr>
            <p:cNvPr id="2051" name="Rectangle 34"/>
            <p:cNvSpPr/>
            <p:nvPr/>
          </p:nvSpPr>
          <p:spPr>
            <a:xfrm>
              <a:off x="8047440" y="2646720"/>
              <a:ext cx="2096640" cy="329832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052" name="Rectangle 35"/>
            <p:cNvSpPr/>
            <p:nvPr/>
          </p:nvSpPr>
          <p:spPr>
            <a:xfrm>
              <a:off x="8047440" y="1985400"/>
              <a:ext cx="2096640" cy="661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Other option</a:t>
              </a:r>
              <a:endParaRPr b="0" lang="en-US" sz="1400" spc="-1" strike="noStrike">
                <a:solidFill>
                  <a:srgbClr val="ffffff"/>
                </a:solidFill>
                <a:latin typeface="Arial"/>
              </a:endParaRPr>
            </a:p>
          </p:txBody>
        </p:sp>
        <p:sp>
          <p:nvSpPr>
            <p:cNvPr id="2053" name="TextBox 36"/>
            <p:cNvSpPr/>
            <p:nvPr/>
          </p:nvSpPr>
          <p:spPr>
            <a:xfrm>
              <a:off x="8177040" y="2945520"/>
              <a:ext cx="181476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2</a:t>
              </a:r>
              <a:endParaRPr b="0" lang="en-US" sz="1400" spc="-1" strike="noStrike">
                <a:solidFill>
                  <a:srgbClr val="ffffff"/>
                </a:solidFill>
                <a:latin typeface="Arial"/>
              </a:endParaRPr>
            </a:p>
          </p:txBody>
        </p:sp>
      </p:grpSp>
      <p:grpSp>
        <p:nvGrpSpPr>
          <p:cNvPr id="2054" name="Group 37"/>
          <p:cNvGrpSpPr/>
          <p:nvPr/>
        </p:nvGrpSpPr>
        <p:grpSpPr>
          <a:xfrm>
            <a:off x="5548680" y="1808280"/>
            <a:ext cx="2284200" cy="4314240"/>
            <a:chOff x="5548680" y="1808280"/>
            <a:chExt cx="2284200" cy="4314240"/>
          </a:xfrm>
        </p:grpSpPr>
        <p:sp>
          <p:nvSpPr>
            <p:cNvPr id="2055" name="Rectangle 38"/>
            <p:cNvSpPr/>
            <p:nvPr/>
          </p:nvSpPr>
          <p:spPr>
            <a:xfrm>
              <a:off x="5548680" y="1808280"/>
              <a:ext cx="2284200" cy="4314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056" name="Rectangle 39"/>
            <p:cNvSpPr/>
            <p:nvPr/>
          </p:nvSpPr>
          <p:spPr>
            <a:xfrm>
              <a:off x="5548680" y="1808280"/>
              <a:ext cx="2284200" cy="7203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Better option</a:t>
              </a:r>
              <a:endParaRPr b="0" lang="en-US" sz="1400" spc="-1" strike="noStrike">
                <a:solidFill>
                  <a:srgbClr val="000000"/>
                </a:solidFill>
                <a:latin typeface="Arial"/>
              </a:endParaRPr>
            </a:p>
          </p:txBody>
        </p:sp>
        <p:sp>
          <p:nvSpPr>
            <p:cNvPr id="2057" name="TextBox 40"/>
            <p:cNvSpPr/>
            <p:nvPr/>
          </p:nvSpPr>
          <p:spPr>
            <a:xfrm>
              <a:off x="5689800" y="2854440"/>
              <a:ext cx="19771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2</a:t>
              </a:r>
              <a:endParaRPr b="0" lang="en-US" sz="1400" spc="-1" strike="noStrike">
                <a:solidFill>
                  <a:srgbClr val="ffffff"/>
                </a:solidFill>
                <a:latin typeface="Arial"/>
              </a:endParaRPr>
            </a:p>
          </p:txBody>
        </p:sp>
      </p:gr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8" name="PlaceHolder 1"/>
          <p:cNvSpPr>
            <a:spLocks noGrp="1"/>
          </p:cNvSpPr>
          <p:nvPr>
            <p:ph/>
          </p:nvPr>
        </p:nvSpPr>
        <p:spPr>
          <a:xfrm>
            <a:off x="731880" y="1157760"/>
            <a:ext cx="10728000" cy="3304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These are simple flow charts in branded colors. </a:t>
            </a:r>
            <a:endParaRPr b="0" lang="en-US" sz="2000" spc="-1" strike="noStrike">
              <a:solidFill>
                <a:schemeClr val="lt1"/>
              </a:solidFill>
              <a:latin typeface="Poppins Light"/>
            </a:endParaRPr>
          </a:p>
        </p:txBody>
      </p:sp>
      <p:sp>
        <p:nvSpPr>
          <p:cNvPr id="2059"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Process flows</a:t>
            </a:r>
            <a:endParaRPr b="0" lang="en-US" sz="3200" spc="-1" strike="noStrike">
              <a:solidFill>
                <a:schemeClr val="dk1"/>
              </a:solidFill>
              <a:latin typeface="Poppins Light"/>
            </a:endParaRPr>
          </a:p>
        </p:txBody>
      </p:sp>
      <p:sp>
        <p:nvSpPr>
          <p:cNvPr id="2060" name="PlaceHolder 3"/>
          <p:cNvSpPr>
            <a:spLocks noGrp="1"/>
          </p:cNvSpPr>
          <p:nvPr>
            <p:ph type="sldNum" idx="41"/>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2F0D3605-2726-4A64-ABEA-250FB1CB82C4}"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grpSp>
        <p:nvGrpSpPr>
          <p:cNvPr id="2061" name="Group 63"/>
          <p:cNvGrpSpPr/>
          <p:nvPr/>
        </p:nvGrpSpPr>
        <p:grpSpPr>
          <a:xfrm>
            <a:off x="0" y="1676520"/>
            <a:ext cx="12191400" cy="1752120"/>
            <a:chOff x="0" y="1676520"/>
            <a:chExt cx="12191400" cy="1752120"/>
          </a:xfrm>
        </p:grpSpPr>
        <p:sp>
          <p:nvSpPr>
            <p:cNvPr id="2062" name="Pentagon 33"/>
            <p:cNvSpPr/>
            <p:nvPr/>
          </p:nvSpPr>
          <p:spPr>
            <a:xfrm>
              <a:off x="9385560" y="1676520"/>
              <a:ext cx="2805840" cy="1752120"/>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063" name="TextBox 34"/>
            <p:cNvSpPr/>
            <p:nvPr/>
          </p:nvSpPr>
          <p:spPr>
            <a:xfrm>
              <a:off x="10172160" y="2192040"/>
              <a:ext cx="1846440" cy="1157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2</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3</a:t>
              </a:r>
              <a:endParaRPr b="0" lang="en-US" sz="1400" spc="-1" strike="noStrike">
                <a:solidFill>
                  <a:srgbClr val="ffffff"/>
                </a:solidFill>
                <a:latin typeface="Arial"/>
              </a:endParaRPr>
            </a:p>
          </p:txBody>
        </p:sp>
        <p:sp>
          <p:nvSpPr>
            <p:cNvPr id="2064" name="TextBox 35"/>
            <p:cNvSpPr/>
            <p:nvPr/>
          </p:nvSpPr>
          <p:spPr>
            <a:xfrm>
              <a:off x="10172160" y="1826280"/>
              <a:ext cx="184644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Medium"/>
                </a:rPr>
                <a:t>Title</a:t>
              </a:r>
              <a:endParaRPr b="0" lang="en-US" sz="1400" spc="-1" strike="noStrike">
                <a:solidFill>
                  <a:srgbClr val="ffffff"/>
                </a:solidFill>
                <a:latin typeface="Arial"/>
              </a:endParaRPr>
            </a:p>
          </p:txBody>
        </p:sp>
        <p:sp>
          <p:nvSpPr>
            <p:cNvPr id="2065" name="Pentagon 26"/>
            <p:cNvSpPr/>
            <p:nvPr/>
          </p:nvSpPr>
          <p:spPr>
            <a:xfrm>
              <a:off x="7152480" y="1676520"/>
              <a:ext cx="2846160" cy="1752120"/>
            </a:xfrm>
            <a:prstGeom prst="homePlate">
              <a:avLst>
                <a:gd name="adj" fmla="val 25172"/>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066" name="TextBox 31"/>
            <p:cNvSpPr/>
            <p:nvPr/>
          </p:nvSpPr>
          <p:spPr>
            <a:xfrm>
              <a:off x="7765920" y="2192040"/>
              <a:ext cx="1846440" cy="1157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2</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3</a:t>
              </a:r>
              <a:endParaRPr b="0" lang="en-US" sz="1400" spc="-1" strike="noStrike">
                <a:solidFill>
                  <a:srgbClr val="ffffff"/>
                </a:solidFill>
                <a:latin typeface="Arial"/>
              </a:endParaRPr>
            </a:p>
          </p:txBody>
        </p:sp>
        <p:sp>
          <p:nvSpPr>
            <p:cNvPr id="2067" name="TextBox 32"/>
            <p:cNvSpPr/>
            <p:nvPr/>
          </p:nvSpPr>
          <p:spPr>
            <a:xfrm>
              <a:off x="7765920" y="1826280"/>
              <a:ext cx="184644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Medium"/>
                </a:rPr>
                <a:t>Title</a:t>
              </a:r>
              <a:endParaRPr b="0" lang="en-US" sz="1400" spc="-1" strike="noStrike">
                <a:solidFill>
                  <a:srgbClr val="ffffff"/>
                </a:solidFill>
                <a:latin typeface="Arial"/>
              </a:endParaRPr>
            </a:p>
          </p:txBody>
        </p:sp>
        <p:sp>
          <p:nvSpPr>
            <p:cNvPr id="2068" name="Pentagon 23"/>
            <p:cNvSpPr/>
            <p:nvPr/>
          </p:nvSpPr>
          <p:spPr>
            <a:xfrm>
              <a:off x="4740480" y="1676520"/>
              <a:ext cx="2846160" cy="1752120"/>
            </a:xfrm>
            <a:prstGeom prst="homePlate">
              <a:avLst>
                <a:gd name="adj" fmla="val 25172"/>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069" name="TextBox 24"/>
            <p:cNvSpPr/>
            <p:nvPr/>
          </p:nvSpPr>
          <p:spPr>
            <a:xfrm>
              <a:off x="5353920" y="2192040"/>
              <a:ext cx="1846440" cy="1157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2</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3</a:t>
              </a:r>
              <a:endParaRPr b="0" lang="en-US" sz="1400" spc="-1" strike="noStrike">
                <a:solidFill>
                  <a:srgbClr val="ffffff"/>
                </a:solidFill>
                <a:latin typeface="Arial"/>
              </a:endParaRPr>
            </a:p>
          </p:txBody>
        </p:sp>
        <p:sp>
          <p:nvSpPr>
            <p:cNvPr id="2070" name="TextBox 25"/>
            <p:cNvSpPr/>
            <p:nvPr/>
          </p:nvSpPr>
          <p:spPr>
            <a:xfrm>
              <a:off x="5353920" y="1826280"/>
              <a:ext cx="184644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Medium"/>
                </a:rPr>
                <a:t>Title</a:t>
              </a:r>
              <a:endParaRPr b="0" lang="en-US" sz="1400" spc="-1" strike="noStrike">
                <a:solidFill>
                  <a:srgbClr val="ffffff"/>
                </a:solidFill>
                <a:latin typeface="Arial"/>
              </a:endParaRPr>
            </a:p>
          </p:txBody>
        </p:sp>
        <p:sp>
          <p:nvSpPr>
            <p:cNvPr id="2071" name="Pentagon 14"/>
            <p:cNvSpPr/>
            <p:nvPr/>
          </p:nvSpPr>
          <p:spPr>
            <a:xfrm>
              <a:off x="2412000" y="1676520"/>
              <a:ext cx="2846160" cy="1752120"/>
            </a:xfrm>
            <a:prstGeom prst="homePlate">
              <a:avLst>
                <a:gd name="adj" fmla="val 25172"/>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072" name="TextBox 21"/>
            <p:cNvSpPr/>
            <p:nvPr/>
          </p:nvSpPr>
          <p:spPr>
            <a:xfrm>
              <a:off x="3025440" y="2192040"/>
              <a:ext cx="1846440" cy="1157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2</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3</a:t>
              </a:r>
              <a:endParaRPr b="0" lang="en-US" sz="1400" spc="-1" strike="noStrike">
                <a:solidFill>
                  <a:srgbClr val="ffffff"/>
                </a:solidFill>
                <a:latin typeface="Arial"/>
              </a:endParaRPr>
            </a:p>
          </p:txBody>
        </p:sp>
        <p:sp>
          <p:nvSpPr>
            <p:cNvPr id="2073" name="TextBox 22"/>
            <p:cNvSpPr/>
            <p:nvPr/>
          </p:nvSpPr>
          <p:spPr>
            <a:xfrm>
              <a:off x="3025440" y="1826280"/>
              <a:ext cx="184644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Medium"/>
                </a:rPr>
                <a:t>Title</a:t>
              </a:r>
              <a:endParaRPr b="0" lang="en-US" sz="1400" spc="-1" strike="noStrike">
                <a:solidFill>
                  <a:srgbClr val="ffffff"/>
                </a:solidFill>
                <a:latin typeface="Arial"/>
              </a:endParaRPr>
            </a:p>
          </p:txBody>
        </p:sp>
        <p:sp>
          <p:nvSpPr>
            <p:cNvPr id="2074" name="Pentagon 5"/>
            <p:cNvSpPr/>
            <p:nvPr/>
          </p:nvSpPr>
          <p:spPr>
            <a:xfrm>
              <a:off x="0" y="1676520"/>
              <a:ext cx="2846160" cy="1752120"/>
            </a:xfrm>
            <a:prstGeom prst="homePlate">
              <a:avLst>
                <a:gd name="adj" fmla="val 25172"/>
              </a:avLst>
            </a:prstGeom>
            <a:solidFill>
              <a:schemeClr val="tx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075" name="TextBox 11"/>
            <p:cNvSpPr/>
            <p:nvPr/>
          </p:nvSpPr>
          <p:spPr>
            <a:xfrm>
              <a:off x="457200" y="2192040"/>
              <a:ext cx="1846440" cy="1157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2</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3</a:t>
              </a:r>
              <a:endParaRPr b="0" lang="en-US" sz="1400" spc="-1" strike="noStrike">
                <a:solidFill>
                  <a:srgbClr val="ffffff"/>
                </a:solidFill>
                <a:latin typeface="Arial"/>
              </a:endParaRPr>
            </a:p>
          </p:txBody>
        </p:sp>
        <p:sp>
          <p:nvSpPr>
            <p:cNvPr id="2076" name="TextBox 12"/>
            <p:cNvSpPr/>
            <p:nvPr/>
          </p:nvSpPr>
          <p:spPr>
            <a:xfrm>
              <a:off x="457200" y="1826280"/>
              <a:ext cx="184644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Medium"/>
                </a:rPr>
                <a:t>Title</a:t>
              </a:r>
              <a:endParaRPr b="0" lang="en-US" sz="1400" spc="-1" strike="noStrike">
                <a:solidFill>
                  <a:srgbClr val="ffffff"/>
                </a:solidFill>
                <a:latin typeface="Arial"/>
              </a:endParaRPr>
            </a:p>
          </p:txBody>
        </p:sp>
      </p:grpSp>
      <p:grpSp>
        <p:nvGrpSpPr>
          <p:cNvPr id="2077" name="Group 64"/>
          <p:cNvGrpSpPr/>
          <p:nvPr/>
        </p:nvGrpSpPr>
        <p:grpSpPr>
          <a:xfrm>
            <a:off x="0" y="3630240"/>
            <a:ext cx="12188520" cy="1752120"/>
            <a:chOff x="0" y="3630240"/>
            <a:chExt cx="12188520" cy="1752120"/>
          </a:xfrm>
        </p:grpSpPr>
        <p:sp>
          <p:nvSpPr>
            <p:cNvPr id="2078" name="Pentagon 39"/>
            <p:cNvSpPr/>
            <p:nvPr/>
          </p:nvSpPr>
          <p:spPr>
            <a:xfrm>
              <a:off x="8915400" y="3630240"/>
              <a:ext cx="3273120" cy="1752120"/>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079" name="TextBox 40"/>
            <p:cNvSpPr/>
            <p:nvPr/>
          </p:nvSpPr>
          <p:spPr>
            <a:xfrm>
              <a:off x="9566640" y="4146120"/>
              <a:ext cx="21823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2</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3</a:t>
              </a:r>
              <a:endParaRPr b="0" lang="en-US" sz="1400" spc="-1" strike="noStrike">
                <a:solidFill>
                  <a:srgbClr val="ffffff"/>
                </a:solidFill>
                <a:latin typeface="Arial"/>
              </a:endParaRPr>
            </a:p>
          </p:txBody>
        </p:sp>
        <p:sp>
          <p:nvSpPr>
            <p:cNvPr id="2080" name="TextBox 41"/>
            <p:cNvSpPr/>
            <p:nvPr/>
          </p:nvSpPr>
          <p:spPr>
            <a:xfrm>
              <a:off x="9566640" y="3780000"/>
              <a:ext cx="218232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Medium"/>
                </a:rPr>
                <a:t>Title</a:t>
              </a:r>
              <a:endParaRPr b="0" lang="en-US" sz="1400" spc="-1" strike="noStrike">
                <a:solidFill>
                  <a:srgbClr val="ffffff"/>
                </a:solidFill>
                <a:latin typeface="Arial"/>
              </a:endParaRPr>
            </a:p>
          </p:txBody>
        </p:sp>
        <p:sp>
          <p:nvSpPr>
            <p:cNvPr id="2081" name="Pentagon 42"/>
            <p:cNvSpPr/>
            <p:nvPr/>
          </p:nvSpPr>
          <p:spPr>
            <a:xfrm>
              <a:off x="5892840" y="3630240"/>
              <a:ext cx="3483000" cy="1752120"/>
            </a:xfrm>
            <a:prstGeom prst="homePlate">
              <a:avLst>
                <a:gd name="adj" fmla="val 25172"/>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082" name="TextBox 54"/>
            <p:cNvSpPr/>
            <p:nvPr/>
          </p:nvSpPr>
          <p:spPr>
            <a:xfrm>
              <a:off x="6560640" y="4146120"/>
              <a:ext cx="21823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2</a:t>
              </a:r>
              <a:endParaRPr b="0" lang="en-US" sz="1400" spc="-1" strike="noStrike">
                <a:solidFill>
                  <a:srgbClr val="ffffff"/>
                </a:solidFill>
                <a:latin typeface="Arial"/>
              </a:endParaRPr>
            </a:p>
            <a:p>
              <a:pPr marL="285840" indent="-285840" defTabSz="914400">
                <a:lnSpc>
                  <a:spcPct val="100000"/>
                </a:lnSpc>
                <a:buClr>
                  <a:srgbClr val="000000"/>
                </a:buClr>
                <a:buFont typeface="Arial"/>
                <a:buChar char="•"/>
              </a:pPr>
              <a:r>
                <a:rPr b="0" lang="en-US" sz="1400" spc="-1" strike="noStrike">
                  <a:solidFill>
                    <a:schemeClr val="dk1"/>
                  </a:solidFill>
                  <a:latin typeface="Poppins Light"/>
                </a:rPr>
                <a:t>Item 3</a:t>
              </a:r>
              <a:endParaRPr b="0" lang="en-US" sz="1400" spc="-1" strike="noStrike">
                <a:solidFill>
                  <a:srgbClr val="ffffff"/>
                </a:solidFill>
                <a:latin typeface="Arial"/>
              </a:endParaRPr>
            </a:p>
          </p:txBody>
        </p:sp>
        <p:sp>
          <p:nvSpPr>
            <p:cNvPr id="2083" name="TextBox 56"/>
            <p:cNvSpPr/>
            <p:nvPr/>
          </p:nvSpPr>
          <p:spPr>
            <a:xfrm>
              <a:off x="6560640" y="3780000"/>
              <a:ext cx="218232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Medium"/>
                </a:rPr>
                <a:t>Title</a:t>
              </a:r>
              <a:endParaRPr b="0" lang="en-US" sz="1400" spc="-1" strike="noStrike">
                <a:solidFill>
                  <a:srgbClr val="ffffff"/>
                </a:solidFill>
                <a:latin typeface="Arial"/>
              </a:endParaRPr>
            </a:p>
          </p:txBody>
        </p:sp>
        <p:sp>
          <p:nvSpPr>
            <p:cNvPr id="2084" name="Pentagon 57"/>
            <p:cNvSpPr/>
            <p:nvPr/>
          </p:nvSpPr>
          <p:spPr>
            <a:xfrm>
              <a:off x="2846520" y="3630240"/>
              <a:ext cx="3541320" cy="1752120"/>
            </a:xfrm>
            <a:prstGeom prst="homePlate">
              <a:avLst>
                <a:gd name="adj" fmla="val 2517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085" name="TextBox 58"/>
            <p:cNvSpPr/>
            <p:nvPr/>
          </p:nvSpPr>
          <p:spPr>
            <a:xfrm>
              <a:off x="3572640" y="4146120"/>
              <a:ext cx="21823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2</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3</a:t>
              </a:r>
              <a:endParaRPr b="0" lang="en-US" sz="1400" spc="-1" strike="noStrike">
                <a:solidFill>
                  <a:srgbClr val="ffffff"/>
                </a:solidFill>
                <a:latin typeface="Arial"/>
              </a:endParaRPr>
            </a:p>
          </p:txBody>
        </p:sp>
        <p:sp>
          <p:nvSpPr>
            <p:cNvPr id="2086" name="TextBox 59"/>
            <p:cNvSpPr/>
            <p:nvPr/>
          </p:nvSpPr>
          <p:spPr>
            <a:xfrm>
              <a:off x="3572640" y="3780000"/>
              <a:ext cx="218232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Medium"/>
                </a:rPr>
                <a:t>Title</a:t>
              </a:r>
              <a:endParaRPr b="0" lang="en-US" sz="1400" spc="-1" strike="noStrike">
                <a:solidFill>
                  <a:srgbClr val="ffffff"/>
                </a:solidFill>
                <a:latin typeface="Arial"/>
              </a:endParaRPr>
            </a:p>
          </p:txBody>
        </p:sp>
        <p:sp>
          <p:nvSpPr>
            <p:cNvPr id="2087" name="Pentagon 60"/>
            <p:cNvSpPr/>
            <p:nvPr/>
          </p:nvSpPr>
          <p:spPr>
            <a:xfrm>
              <a:off x="0" y="3630240"/>
              <a:ext cx="3365280" cy="1752120"/>
            </a:xfrm>
            <a:prstGeom prst="homePlate">
              <a:avLst>
                <a:gd name="adj" fmla="val 25172"/>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088" name="TextBox 61"/>
            <p:cNvSpPr/>
            <p:nvPr/>
          </p:nvSpPr>
          <p:spPr>
            <a:xfrm>
              <a:off x="457200" y="4146120"/>
              <a:ext cx="21823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2</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3</a:t>
              </a:r>
              <a:endParaRPr b="0" lang="en-US" sz="1400" spc="-1" strike="noStrike">
                <a:solidFill>
                  <a:srgbClr val="ffffff"/>
                </a:solidFill>
                <a:latin typeface="Arial"/>
              </a:endParaRPr>
            </a:p>
          </p:txBody>
        </p:sp>
        <p:sp>
          <p:nvSpPr>
            <p:cNvPr id="2089" name="TextBox 62"/>
            <p:cNvSpPr/>
            <p:nvPr/>
          </p:nvSpPr>
          <p:spPr>
            <a:xfrm>
              <a:off x="457200" y="3780000"/>
              <a:ext cx="218232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Medium"/>
                </a:rPr>
                <a:t>Title</a:t>
              </a:r>
              <a:endParaRPr b="0" lang="en-US" sz="1400" spc="-1" strike="noStrike">
                <a:solidFill>
                  <a:srgbClr val="ffffff"/>
                </a:solidFill>
                <a:latin typeface="Arial"/>
              </a:endParaRPr>
            </a:p>
          </p:txBody>
        </p:sp>
      </p:gr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0" name="PlaceHolder 1"/>
          <p:cNvSpPr>
            <a:spLocks noGrp="1"/>
          </p:cNvSpPr>
          <p:nvPr>
            <p:ph/>
          </p:nvPr>
        </p:nvSpPr>
        <p:spPr>
          <a:xfrm>
            <a:off x="731880" y="1157760"/>
            <a:ext cx="10728000" cy="3304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A simpler, process flow for text heavy slides</a:t>
            </a:r>
            <a:endParaRPr b="0" lang="en-US" sz="2000" spc="-1" strike="noStrike">
              <a:solidFill>
                <a:schemeClr val="lt1"/>
              </a:solidFill>
              <a:latin typeface="Poppins Light"/>
            </a:endParaRPr>
          </a:p>
        </p:txBody>
      </p:sp>
      <p:sp>
        <p:nvSpPr>
          <p:cNvPr id="2091"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Process flow: text heavy</a:t>
            </a:r>
            <a:endParaRPr b="0" lang="en-US" sz="3200" spc="-1" strike="noStrike">
              <a:solidFill>
                <a:schemeClr val="dk1"/>
              </a:solidFill>
              <a:latin typeface="Poppins Light"/>
            </a:endParaRPr>
          </a:p>
        </p:txBody>
      </p:sp>
      <p:sp>
        <p:nvSpPr>
          <p:cNvPr id="2092" name="PlaceHolder 3"/>
          <p:cNvSpPr>
            <a:spLocks noGrp="1"/>
          </p:cNvSpPr>
          <p:nvPr>
            <p:ph type="sldNum" idx="42"/>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63BAB3B1-F0DF-4498-9507-69A8224AAEF0}"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sp>
        <p:nvSpPr>
          <p:cNvPr id="2093" name="Chevron 1"/>
          <p:cNvSpPr/>
          <p:nvPr/>
        </p:nvSpPr>
        <p:spPr>
          <a:xfrm>
            <a:off x="3145680" y="1808280"/>
            <a:ext cx="1076760" cy="4320720"/>
          </a:xfrm>
          <a:prstGeom prst="chevron">
            <a:avLst>
              <a:gd name="adj" fmla="val 97774"/>
            </a:avLst>
          </a:prstGeom>
          <a:solidFill>
            <a:srgbClr val="30ba78"/>
          </a:solidFill>
          <a:ln>
            <a:solidFill>
              <a:srgbClr val="0c322c"/>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Poppins Light"/>
            </a:endParaRPr>
          </a:p>
        </p:txBody>
      </p:sp>
      <p:sp>
        <p:nvSpPr>
          <p:cNvPr id="2094" name="Chevron 10"/>
          <p:cNvSpPr/>
          <p:nvPr/>
        </p:nvSpPr>
        <p:spPr>
          <a:xfrm>
            <a:off x="6763680" y="1808280"/>
            <a:ext cx="1076760" cy="4320720"/>
          </a:xfrm>
          <a:prstGeom prst="chevron">
            <a:avLst>
              <a:gd name="adj" fmla="val 97774"/>
            </a:avLst>
          </a:prstGeom>
          <a:solidFill>
            <a:srgbClr val="30ba78"/>
          </a:solidFill>
          <a:ln>
            <a:solidFill>
              <a:srgbClr val="0c322c"/>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Poppins Light"/>
            </a:endParaRPr>
          </a:p>
        </p:txBody>
      </p:sp>
      <p:sp>
        <p:nvSpPr>
          <p:cNvPr id="2095" name="Chevron 15"/>
          <p:cNvSpPr/>
          <p:nvPr/>
        </p:nvSpPr>
        <p:spPr>
          <a:xfrm>
            <a:off x="10386000" y="1808280"/>
            <a:ext cx="1076760" cy="4320720"/>
          </a:xfrm>
          <a:prstGeom prst="chevron">
            <a:avLst>
              <a:gd name="adj" fmla="val 97774"/>
            </a:avLst>
          </a:prstGeom>
          <a:solidFill>
            <a:srgbClr val="30ba78"/>
          </a:solidFill>
          <a:ln>
            <a:solidFill>
              <a:srgbClr val="0c322c"/>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Poppins Light"/>
            </a:endParaRPr>
          </a:p>
        </p:txBody>
      </p:sp>
      <p:cxnSp>
        <p:nvCxnSpPr>
          <p:cNvPr id="2096" name="Straight Connector 28"/>
          <p:cNvCxnSpPr/>
          <p:nvPr/>
        </p:nvCxnSpPr>
        <p:spPr>
          <a:xfrm>
            <a:off x="731520" y="2286000"/>
            <a:ext cx="2284920" cy="360"/>
          </a:xfrm>
          <a:prstGeom prst="straightConnector1">
            <a:avLst/>
          </a:prstGeom>
          <a:ln w="28575">
            <a:solidFill>
              <a:srgbClr val="30ba78"/>
            </a:solidFill>
          </a:ln>
        </p:spPr>
      </p:cxnSp>
      <p:cxnSp>
        <p:nvCxnSpPr>
          <p:cNvPr id="2097" name="Straight Connector 29"/>
          <p:cNvCxnSpPr/>
          <p:nvPr/>
        </p:nvCxnSpPr>
        <p:spPr>
          <a:xfrm>
            <a:off x="4351320" y="2286000"/>
            <a:ext cx="2284560" cy="360"/>
          </a:xfrm>
          <a:prstGeom prst="straightConnector1">
            <a:avLst/>
          </a:prstGeom>
          <a:ln w="28575">
            <a:solidFill>
              <a:srgbClr val="30ba78"/>
            </a:solidFill>
          </a:ln>
        </p:spPr>
      </p:cxnSp>
      <p:cxnSp>
        <p:nvCxnSpPr>
          <p:cNvPr id="2098" name="Straight Connector 30"/>
          <p:cNvCxnSpPr/>
          <p:nvPr/>
        </p:nvCxnSpPr>
        <p:spPr>
          <a:xfrm>
            <a:off x="7968960" y="2286000"/>
            <a:ext cx="2284920" cy="360"/>
          </a:xfrm>
          <a:prstGeom prst="straightConnector1">
            <a:avLst/>
          </a:prstGeom>
          <a:ln w="28575">
            <a:solidFill>
              <a:srgbClr val="30ba78"/>
            </a:solidFill>
          </a:ln>
        </p:spPr>
      </p:cxnSp>
      <p:sp>
        <p:nvSpPr>
          <p:cNvPr id="2099" name="TextBox 36"/>
          <p:cNvSpPr/>
          <p:nvPr/>
        </p:nvSpPr>
        <p:spPr>
          <a:xfrm>
            <a:off x="731880" y="1824120"/>
            <a:ext cx="21632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a:solidFill>
                  <a:schemeClr val="lt1"/>
                </a:solidFill>
                <a:latin typeface="Poppins Medium"/>
              </a:rPr>
              <a:t>Title</a:t>
            </a:r>
            <a:endParaRPr b="0" lang="en-US" sz="1800" spc="-1" strike="noStrike">
              <a:solidFill>
                <a:srgbClr val="ffffff"/>
              </a:solidFill>
              <a:latin typeface="Arial"/>
            </a:endParaRPr>
          </a:p>
        </p:txBody>
      </p:sp>
      <p:sp>
        <p:nvSpPr>
          <p:cNvPr id="2100" name="TextBox 37"/>
          <p:cNvSpPr/>
          <p:nvPr/>
        </p:nvSpPr>
        <p:spPr>
          <a:xfrm>
            <a:off x="4354560" y="1824120"/>
            <a:ext cx="21632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a:solidFill>
                  <a:schemeClr val="lt1"/>
                </a:solidFill>
                <a:latin typeface="Poppins Medium"/>
              </a:rPr>
              <a:t>Title</a:t>
            </a:r>
            <a:endParaRPr b="0" lang="en-US" sz="1800" spc="-1" strike="noStrike">
              <a:solidFill>
                <a:srgbClr val="ffffff"/>
              </a:solidFill>
              <a:latin typeface="Arial"/>
            </a:endParaRPr>
          </a:p>
        </p:txBody>
      </p:sp>
      <p:sp>
        <p:nvSpPr>
          <p:cNvPr id="2101" name="TextBox 38"/>
          <p:cNvSpPr/>
          <p:nvPr/>
        </p:nvSpPr>
        <p:spPr>
          <a:xfrm>
            <a:off x="7979040" y="1824120"/>
            <a:ext cx="21632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a:solidFill>
                  <a:schemeClr val="lt1"/>
                </a:solidFill>
                <a:latin typeface="Poppins Medium"/>
              </a:rPr>
              <a:t>Title</a:t>
            </a:r>
            <a:endParaRPr b="0" lang="en-US" sz="1800" spc="-1" strike="noStrike">
              <a:solidFill>
                <a:srgbClr val="ffffff"/>
              </a:solidFill>
              <a:latin typeface="Arial"/>
            </a:endParaRPr>
          </a:p>
        </p:txBody>
      </p:sp>
      <p:sp>
        <p:nvSpPr>
          <p:cNvPr id="2102" name="TextBox 43"/>
          <p:cNvSpPr/>
          <p:nvPr/>
        </p:nvSpPr>
        <p:spPr>
          <a:xfrm>
            <a:off x="731880" y="2529000"/>
            <a:ext cx="216324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p:txBody>
      </p:sp>
      <p:sp>
        <p:nvSpPr>
          <p:cNvPr id="2103" name="TextBox 44"/>
          <p:cNvSpPr/>
          <p:nvPr/>
        </p:nvSpPr>
        <p:spPr>
          <a:xfrm>
            <a:off x="4354560" y="2529000"/>
            <a:ext cx="216324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p:txBody>
      </p:sp>
      <p:sp>
        <p:nvSpPr>
          <p:cNvPr id="2104" name="TextBox 45"/>
          <p:cNvSpPr/>
          <p:nvPr/>
        </p:nvSpPr>
        <p:spPr>
          <a:xfrm>
            <a:off x="7979040" y="2529000"/>
            <a:ext cx="2163240" cy="2284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a:p>
            <a:pPr defTabSz="914400">
              <a:lnSpc>
                <a:spcPct val="100000"/>
              </a:lnSpc>
            </a:pPr>
            <a:r>
              <a:rPr b="0" lang="en-US" sz="1200" spc="-1" strike="noStrike">
                <a:solidFill>
                  <a:schemeClr val="lt1"/>
                </a:solidFill>
                <a:latin typeface="Poppins Light"/>
              </a:rPr>
              <a:t>Text here</a:t>
            </a:r>
            <a:endParaRPr b="0" lang="en-US" sz="1200" spc="-1" strike="noStrike">
              <a:solidFill>
                <a:srgbClr val="ffffff"/>
              </a:solidFill>
              <a:latin typeface="Arial"/>
            </a:endParaRPr>
          </a:p>
          <a:p>
            <a:pPr defTabSz="914400">
              <a:lnSpc>
                <a:spcPct val="100000"/>
              </a:lnSpc>
            </a:pPr>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5" name="PlaceHolder 1"/>
          <p:cNvSpPr>
            <a:spLocks noGrp="1"/>
          </p:cNvSpPr>
          <p:nvPr>
            <p:ph/>
          </p:nvPr>
        </p:nvSpPr>
        <p:spPr>
          <a:xfrm>
            <a:off x="6997320" y="457200"/>
            <a:ext cx="4462560" cy="165240"/>
          </a:xfrm>
          <a:prstGeom prst="rect">
            <a:avLst/>
          </a:prstGeom>
          <a:noFill/>
          <a:ln w="0">
            <a:noFill/>
          </a:ln>
        </p:spPr>
        <p:txBody>
          <a:bodyPr lIns="0" rIns="0" tIns="0" bIns="0" anchor="t">
            <a:noAutofit/>
          </a:bodyPr>
          <a:p>
            <a:pPr indent="0" algn="r" defTabSz="914400">
              <a:lnSpc>
                <a:spcPct val="110000"/>
              </a:lnSpc>
              <a:spcBef>
                <a:spcPts val="1001"/>
              </a:spcBef>
              <a:buNone/>
              <a:tabLst>
                <a:tab algn="l" pos="0"/>
              </a:tabLst>
            </a:pPr>
            <a:r>
              <a:rPr b="0" lang="en-US" sz="1000" spc="148" strike="noStrike" cap="all">
                <a:solidFill>
                  <a:srgbClr val="30ba77"/>
                </a:solidFill>
                <a:latin typeface="Poppins SemiBold"/>
              </a:rPr>
              <a:t>00 MONTH 2022</a:t>
            </a:r>
            <a:endParaRPr b="0" lang="en-US" sz="1000" spc="148" strike="noStrike" cap="all">
              <a:solidFill>
                <a:srgbClr val="30ba77"/>
              </a:solidFill>
              <a:latin typeface="Poppins SemiBold"/>
            </a:endParaRPr>
          </a:p>
        </p:txBody>
      </p:sp>
      <p:sp>
        <p:nvSpPr>
          <p:cNvPr id="1866" name="PlaceHolder 2"/>
          <p:cNvSpPr>
            <a:spLocks noGrp="1"/>
          </p:cNvSpPr>
          <p:nvPr>
            <p:ph/>
          </p:nvPr>
        </p:nvSpPr>
        <p:spPr>
          <a:xfrm>
            <a:off x="731880" y="1564560"/>
            <a:ext cx="8131680" cy="1684800"/>
          </a:xfrm>
          <a:prstGeom prst="rect">
            <a:avLst/>
          </a:prstGeom>
          <a:noFill/>
          <a:ln w="0">
            <a:noFill/>
          </a:ln>
        </p:spPr>
        <p:txBody>
          <a:bodyPr lIns="0" rIns="0" tIns="0" bIns="0" anchor="b">
            <a:noAutofit/>
          </a:bodyPr>
          <a:p>
            <a:pPr indent="0" defTabSz="914400">
              <a:lnSpc>
                <a:spcPct val="90000"/>
              </a:lnSpc>
              <a:spcBef>
                <a:spcPts val="1001"/>
              </a:spcBef>
              <a:buNone/>
              <a:tabLst>
                <a:tab algn="l" pos="0"/>
              </a:tabLst>
            </a:pPr>
            <a:r>
              <a:rPr b="0" lang="en-US" sz="6000" spc="-1" strike="noStrike">
                <a:solidFill>
                  <a:schemeClr val="dk1"/>
                </a:solidFill>
                <a:latin typeface="Poppins Medium"/>
              </a:rPr>
              <a:t>This is a light theme cover page</a:t>
            </a:r>
            <a:endParaRPr b="0" lang="en-US" sz="6000" spc="-1" strike="noStrike">
              <a:solidFill>
                <a:schemeClr val="dk2"/>
              </a:solidFill>
              <a:latin typeface="Poppins Light"/>
            </a:endParaRPr>
          </a:p>
        </p:txBody>
      </p:sp>
      <p:sp>
        <p:nvSpPr>
          <p:cNvPr id="1867" name="PlaceHolder 3"/>
          <p:cNvSpPr>
            <a:spLocks noGrp="1"/>
          </p:cNvSpPr>
          <p:nvPr>
            <p:ph/>
          </p:nvPr>
        </p:nvSpPr>
        <p:spPr>
          <a:xfrm>
            <a:off x="731880" y="3670920"/>
            <a:ext cx="8131680" cy="297360"/>
          </a:xfrm>
          <a:prstGeom prst="rect">
            <a:avLst/>
          </a:prstGeom>
          <a:noFill/>
          <a:ln w="0">
            <a:noFill/>
          </a:ln>
        </p:spPr>
        <p:txBody>
          <a:bodyPr lIns="0" rIns="0" tIns="0" bIns="0" anchor="b">
            <a:noAutofit/>
          </a:bodyPr>
          <a:p>
            <a:pPr indent="0" defTabSz="914400">
              <a:lnSpc>
                <a:spcPct val="110000"/>
              </a:lnSpc>
              <a:spcBef>
                <a:spcPts val="1001"/>
              </a:spcBef>
              <a:buNone/>
              <a:tabLst>
                <a:tab algn="l" pos="0"/>
              </a:tabLst>
            </a:pPr>
            <a:r>
              <a:rPr b="0" lang="en-US" sz="1800" spc="-1" strike="noStrike">
                <a:solidFill>
                  <a:schemeClr val="accent1"/>
                </a:solidFill>
                <a:latin typeface="Poppins Light"/>
              </a:rPr>
              <a:t>Best for day-to-day presentations in brighter rooms. </a:t>
            </a:r>
            <a:endParaRPr b="0" lang="en-US" sz="1800" spc="-1" strike="noStrike">
              <a:solidFill>
                <a:schemeClr val="dk2"/>
              </a:solidFill>
              <a:latin typeface="Poppins Light"/>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5" name="Rectangle 13"/>
          <p:cNvSpPr/>
          <p:nvPr/>
        </p:nvSpPr>
        <p:spPr>
          <a:xfrm>
            <a:off x="3276720" y="2976120"/>
            <a:ext cx="5409720" cy="21333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06" name="PlaceHolder 1"/>
          <p:cNvSpPr>
            <a:spLocks noGrp="1"/>
          </p:cNvSpPr>
          <p:nvPr>
            <p:ph/>
          </p:nvPr>
        </p:nvSpPr>
        <p:spPr>
          <a:xfrm>
            <a:off x="731880" y="1157760"/>
            <a:ext cx="10728000" cy="3304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Multiple inputs for a single outcome</a:t>
            </a:r>
            <a:endParaRPr b="0" lang="en-US" sz="2000" spc="-1" strike="noStrike">
              <a:solidFill>
                <a:schemeClr val="lt1"/>
              </a:solidFill>
              <a:latin typeface="Poppins Light"/>
            </a:endParaRPr>
          </a:p>
        </p:txBody>
      </p:sp>
      <p:sp>
        <p:nvSpPr>
          <p:cNvPr id="2107"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Inputs and outcomes </a:t>
            </a:r>
            <a:endParaRPr b="0" lang="en-US" sz="3200" spc="-1" strike="noStrike">
              <a:solidFill>
                <a:schemeClr val="dk1"/>
              </a:solidFill>
              <a:latin typeface="Poppins Light"/>
            </a:endParaRPr>
          </a:p>
        </p:txBody>
      </p:sp>
      <p:sp>
        <p:nvSpPr>
          <p:cNvPr id="2108" name="PlaceHolder 3"/>
          <p:cNvSpPr>
            <a:spLocks noGrp="1"/>
          </p:cNvSpPr>
          <p:nvPr>
            <p:ph type="sldNum" idx="43"/>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E3BC6B51-922E-40EA-9822-DC6DAA9D3A7B}"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sp>
        <p:nvSpPr>
          <p:cNvPr id="2109" name="Down Arrow Callout 6"/>
          <p:cNvSpPr/>
          <p:nvPr/>
        </p:nvSpPr>
        <p:spPr>
          <a:xfrm>
            <a:off x="4343400" y="1702080"/>
            <a:ext cx="3276360" cy="1980720"/>
          </a:xfrm>
          <a:prstGeom prst="downArrowCallout">
            <a:avLst>
              <a:gd name="adj1" fmla="val 25000"/>
              <a:gd name="adj2" fmla="val 25000"/>
              <a:gd name="adj3" fmla="val 25000"/>
              <a:gd name="adj4" fmla="val 64977"/>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10" name="Down Arrow Callout 7"/>
          <p:cNvSpPr/>
          <p:nvPr/>
        </p:nvSpPr>
        <p:spPr>
          <a:xfrm rot="10800000">
            <a:off x="4343760" y="4420080"/>
            <a:ext cx="3276360" cy="1980720"/>
          </a:xfrm>
          <a:prstGeom prst="downArrowCallout">
            <a:avLst>
              <a:gd name="adj1" fmla="val 25000"/>
              <a:gd name="adj2" fmla="val 25000"/>
              <a:gd name="adj3" fmla="val 25000"/>
              <a:gd name="adj4" fmla="val 64977"/>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11" name="Down Arrow Callout 9"/>
          <p:cNvSpPr/>
          <p:nvPr/>
        </p:nvSpPr>
        <p:spPr>
          <a:xfrm rot="16200000">
            <a:off x="1818720" y="2509200"/>
            <a:ext cx="2133360" cy="3067920"/>
          </a:xfrm>
          <a:prstGeom prst="downArrowCallout">
            <a:avLst>
              <a:gd name="adj1" fmla="val 25000"/>
              <a:gd name="adj2" fmla="val 25000"/>
              <a:gd name="adj3" fmla="val 25000"/>
              <a:gd name="adj4" fmla="val 64977"/>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12" name="Down Arrow Callout 10"/>
          <p:cNvSpPr/>
          <p:nvPr/>
        </p:nvSpPr>
        <p:spPr>
          <a:xfrm rot="5400000">
            <a:off x="8011440" y="2508480"/>
            <a:ext cx="2133360" cy="3067920"/>
          </a:xfrm>
          <a:prstGeom prst="downArrowCallout">
            <a:avLst>
              <a:gd name="adj1" fmla="val 25000"/>
              <a:gd name="adj2" fmla="val 25000"/>
              <a:gd name="adj3" fmla="val 25000"/>
              <a:gd name="adj4" fmla="val 64977"/>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13" name="TextBox 15"/>
          <p:cNvSpPr/>
          <p:nvPr/>
        </p:nvSpPr>
        <p:spPr>
          <a:xfrm>
            <a:off x="1447920" y="3487320"/>
            <a:ext cx="167616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Light"/>
              </a:rPr>
              <a:t>Body text goes here</a:t>
            </a:r>
            <a:endParaRPr b="0" lang="en-US" sz="1400" spc="-1" strike="noStrike">
              <a:solidFill>
                <a:srgbClr val="ffffff"/>
              </a:solidFill>
              <a:latin typeface="Arial"/>
            </a:endParaRPr>
          </a:p>
        </p:txBody>
      </p:sp>
      <p:sp>
        <p:nvSpPr>
          <p:cNvPr id="2114" name="TextBox 16"/>
          <p:cNvSpPr/>
          <p:nvPr/>
        </p:nvSpPr>
        <p:spPr>
          <a:xfrm>
            <a:off x="1447920" y="3121200"/>
            <a:ext cx="167616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Medium"/>
              </a:rPr>
              <a:t>Title</a:t>
            </a:r>
            <a:endParaRPr b="0" lang="en-US" sz="1400" spc="-1" strike="noStrike">
              <a:solidFill>
                <a:srgbClr val="ffffff"/>
              </a:solidFill>
              <a:latin typeface="Arial"/>
            </a:endParaRPr>
          </a:p>
        </p:txBody>
      </p:sp>
      <p:sp>
        <p:nvSpPr>
          <p:cNvPr id="2115" name="TextBox 17"/>
          <p:cNvSpPr/>
          <p:nvPr/>
        </p:nvSpPr>
        <p:spPr>
          <a:xfrm>
            <a:off x="8754480" y="3487320"/>
            <a:ext cx="167616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Light"/>
              </a:rPr>
              <a:t>Body text goes here</a:t>
            </a:r>
            <a:endParaRPr b="0" lang="en-US" sz="1400" spc="-1" strike="noStrike">
              <a:solidFill>
                <a:srgbClr val="ffffff"/>
              </a:solidFill>
              <a:latin typeface="Arial"/>
            </a:endParaRPr>
          </a:p>
        </p:txBody>
      </p:sp>
      <p:sp>
        <p:nvSpPr>
          <p:cNvPr id="2116" name="TextBox 18"/>
          <p:cNvSpPr/>
          <p:nvPr/>
        </p:nvSpPr>
        <p:spPr>
          <a:xfrm>
            <a:off x="8754480" y="3121200"/>
            <a:ext cx="167616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Medium"/>
              </a:rPr>
              <a:t>Title</a:t>
            </a:r>
            <a:endParaRPr b="0" lang="en-US" sz="1400" spc="-1" strike="noStrike">
              <a:solidFill>
                <a:srgbClr val="ffffff"/>
              </a:solidFill>
              <a:latin typeface="Arial"/>
            </a:endParaRPr>
          </a:p>
        </p:txBody>
      </p:sp>
      <p:sp>
        <p:nvSpPr>
          <p:cNvPr id="2117" name="TextBox 19"/>
          <p:cNvSpPr/>
          <p:nvPr/>
        </p:nvSpPr>
        <p:spPr>
          <a:xfrm>
            <a:off x="4453560" y="2208960"/>
            <a:ext cx="286128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Light"/>
              </a:rPr>
              <a:t>Body text goes here</a:t>
            </a:r>
            <a:endParaRPr b="0" lang="en-US" sz="1400" spc="-1" strike="noStrike">
              <a:solidFill>
                <a:srgbClr val="ffffff"/>
              </a:solidFill>
              <a:latin typeface="Arial"/>
            </a:endParaRPr>
          </a:p>
        </p:txBody>
      </p:sp>
      <p:sp>
        <p:nvSpPr>
          <p:cNvPr id="2118" name="TextBox 20"/>
          <p:cNvSpPr/>
          <p:nvPr/>
        </p:nvSpPr>
        <p:spPr>
          <a:xfrm>
            <a:off x="4453560" y="1842840"/>
            <a:ext cx="286128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Medium"/>
              </a:rPr>
              <a:t>Title</a:t>
            </a:r>
            <a:endParaRPr b="0" lang="en-US" sz="1400" spc="-1" strike="noStrike">
              <a:solidFill>
                <a:srgbClr val="ffffff"/>
              </a:solidFill>
              <a:latin typeface="Arial"/>
            </a:endParaRPr>
          </a:p>
        </p:txBody>
      </p:sp>
      <p:sp>
        <p:nvSpPr>
          <p:cNvPr id="2119" name="TextBox 27"/>
          <p:cNvSpPr/>
          <p:nvPr/>
        </p:nvSpPr>
        <p:spPr>
          <a:xfrm>
            <a:off x="4453560" y="5663160"/>
            <a:ext cx="286128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Light"/>
              </a:rPr>
              <a:t>Body text goes here</a:t>
            </a:r>
            <a:endParaRPr b="0" lang="en-US" sz="1400" spc="-1" strike="noStrike">
              <a:solidFill>
                <a:srgbClr val="ffffff"/>
              </a:solidFill>
              <a:latin typeface="Arial"/>
            </a:endParaRPr>
          </a:p>
        </p:txBody>
      </p:sp>
      <p:sp>
        <p:nvSpPr>
          <p:cNvPr id="2120" name="TextBox 28"/>
          <p:cNvSpPr/>
          <p:nvPr/>
        </p:nvSpPr>
        <p:spPr>
          <a:xfrm>
            <a:off x="4453560" y="5297040"/>
            <a:ext cx="2861280" cy="30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1"/>
                </a:solidFill>
                <a:latin typeface="Poppins Medium"/>
              </a:rPr>
              <a:t>Title</a:t>
            </a:r>
            <a:endParaRPr b="0" lang="en-US" sz="1400" spc="-1" strike="noStrike">
              <a:solidFill>
                <a:srgbClr val="ffffff"/>
              </a:solidFill>
              <a:latin typeface="Arial"/>
            </a:endParaRPr>
          </a:p>
        </p:txBody>
      </p:sp>
      <p:sp>
        <p:nvSpPr>
          <p:cNvPr id="2121" name="TextBox 29"/>
          <p:cNvSpPr/>
          <p:nvPr/>
        </p:nvSpPr>
        <p:spPr>
          <a:xfrm>
            <a:off x="4550760" y="3891600"/>
            <a:ext cx="2861280" cy="3945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000" spc="-1" strike="noStrike">
                <a:solidFill>
                  <a:schemeClr val="lt1"/>
                </a:solidFill>
                <a:latin typeface="Poppins Medium"/>
              </a:rPr>
              <a:t>Title</a:t>
            </a:r>
            <a:endParaRPr b="0" lang="en-US" sz="2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2" name="PlaceHolder 1"/>
          <p:cNvSpPr>
            <a:spLocks noGrp="1"/>
          </p:cNvSpPr>
          <p:nvPr>
            <p:ph/>
          </p:nvPr>
        </p:nvSpPr>
        <p:spPr>
          <a:xfrm>
            <a:off x="731880" y="1157760"/>
            <a:ext cx="10728000" cy="3304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Team details</a:t>
            </a:r>
            <a:endParaRPr b="0" lang="en-US" sz="2000" spc="-1" strike="noStrike">
              <a:solidFill>
                <a:schemeClr val="lt1"/>
              </a:solidFill>
              <a:latin typeface="Poppins Light"/>
            </a:endParaRPr>
          </a:p>
        </p:txBody>
      </p:sp>
      <p:sp>
        <p:nvSpPr>
          <p:cNvPr id="2123"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Large org chart</a:t>
            </a:r>
            <a:endParaRPr b="0" lang="en-US" sz="3200" spc="-1" strike="noStrike">
              <a:solidFill>
                <a:schemeClr val="dk1"/>
              </a:solidFill>
              <a:latin typeface="Poppins Light"/>
            </a:endParaRPr>
          </a:p>
        </p:txBody>
      </p:sp>
      <p:sp>
        <p:nvSpPr>
          <p:cNvPr id="2124" name="PlaceHolder 3"/>
          <p:cNvSpPr>
            <a:spLocks noGrp="1"/>
          </p:cNvSpPr>
          <p:nvPr>
            <p:ph type="sldNum" idx="44"/>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A5D7D01F-E213-4A4D-AC2F-BA30E680EA1B}"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sp>
        <p:nvSpPr>
          <p:cNvPr id="2125" name="Rectangle 23"/>
          <p:cNvSpPr/>
          <p:nvPr/>
        </p:nvSpPr>
        <p:spPr>
          <a:xfrm>
            <a:off x="731880" y="1804680"/>
            <a:ext cx="2083680" cy="459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Medium"/>
              </a:rPr>
              <a:t>Team Lead, title</a:t>
            </a:r>
            <a:endParaRPr b="0" lang="en-US" sz="1100" spc="-1" strike="noStrike">
              <a:solidFill>
                <a:srgbClr val="000000"/>
              </a:solidFill>
              <a:latin typeface="Arial"/>
            </a:endParaRPr>
          </a:p>
        </p:txBody>
      </p:sp>
      <p:grpSp>
        <p:nvGrpSpPr>
          <p:cNvPr id="2126" name="Group 63"/>
          <p:cNvGrpSpPr/>
          <p:nvPr/>
        </p:nvGrpSpPr>
        <p:grpSpPr>
          <a:xfrm>
            <a:off x="731880" y="2350800"/>
            <a:ext cx="10728000" cy="3735720"/>
            <a:chOff x="731880" y="2350800"/>
            <a:chExt cx="10728000" cy="3735720"/>
          </a:xfrm>
        </p:grpSpPr>
        <p:sp>
          <p:nvSpPr>
            <p:cNvPr id="2127" name="Rectangle 1"/>
            <p:cNvSpPr/>
            <p:nvPr/>
          </p:nvSpPr>
          <p:spPr>
            <a:xfrm>
              <a:off x="731880" y="2350800"/>
              <a:ext cx="2083680" cy="4593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00" spc="299" strike="noStrike">
                  <a:solidFill>
                    <a:schemeClr val="lt1"/>
                  </a:solidFill>
                  <a:latin typeface="Poppins Medium"/>
                </a:rPr>
                <a:t>SUB-TEAM</a:t>
              </a:r>
              <a:endParaRPr b="0" lang="en-US" sz="1000" spc="-1" strike="noStrike">
                <a:solidFill>
                  <a:srgbClr val="000000"/>
                </a:solidFill>
                <a:latin typeface="Arial"/>
              </a:endParaRPr>
            </a:p>
          </p:txBody>
        </p:sp>
        <p:sp>
          <p:nvSpPr>
            <p:cNvPr id="2128" name="Rectangle 5"/>
            <p:cNvSpPr/>
            <p:nvPr/>
          </p:nvSpPr>
          <p:spPr>
            <a:xfrm>
              <a:off x="731880" y="2896920"/>
              <a:ext cx="2083680" cy="459360"/>
            </a:xfrm>
            <a:prstGeom prst="rect">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29" name="Rectangle 6"/>
            <p:cNvSpPr/>
            <p:nvPr/>
          </p:nvSpPr>
          <p:spPr>
            <a:xfrm>
              <a:off x="731880" y="3443040"/>
              <a:ext cx="2083680" cy="459360"/>
            </a:xfrm>
            <a:prstGeom prst="rect">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30" name="Rectangle 7"/>
            <p:cNvSpPr/>
            <p:nvPr/>
          </p:nvSpPr>
          <p:spPr>
            <a:xfrm>
              <a:off x="731880" y="3989160"/>
              <a:ext cx="2083680" cy="459360"/>
            </a:xfrm>
            <a:prstGeom prst="rect">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31" name="Rectangle 8"/>
            <p:cNvSpPr/>
            <p:nvPr/>
          </p:nvSpPr>
          <p:spPr>
            <a:xfrm>
              <a:off x="731880" y="4534920"/>
              <a:ext cx="2083680" cy="459360"/>
            </a:xfrm>
            <a:prstGeom prst="rect">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32" name="Rectangle 9"/>
            <p:cNvSpPr/>
            <p:nvPr/>
          </p:nvSpPr>
          <p:spPr>
            <a:xfrm>
              <a:off x="731880" y="5081040"/>
              <a:ext cx="2083680" cy="459360"/>
            </a:xfrm>
            <a:prstGeom prst="rect">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33" name="Rectangle 10"/>
            <p:cNvSpPr/>
            <p:nvPr/>
          </p:nvSpPr>
          <p:spPr>
            <a:xfrm>
              <a:off x="731880" y="5627160"/>
              <a:ext cx="2083680" cy="459360"/>
            </a:xfrm>
            <a:prstGeom prst="rect">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34" name="Rectangle 11"/>
            <p:cNvSpPr/>
            <p:nvPr/>
          </p:nvSpPr>
          <p:spPr>
            <a:xfrm>
              <a:off x="2892960" y="2350800"/>
              <a:ext cx="2083680" cy="45936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00" spc="299" strike="noStrike">
                  <a:solidFill>
                    <a:schemeClr val="lt1"/>
                  </a:solidFill>
                  <a:latin typeface="Poppins Medium"/>
                </a:rPr>
                <a:t>SUB-TEAM</a:t>
              </a:r>
              <a:endParaRPr b="0" lang="en-US" sz="1000" spc="-1" strike="noStrike">
                <a:solidFill>
                  <a:srgbClr val="000000"/>
                </a:solidFill>
                <a:latin typeface="Arial"/>
              </a:endParaRPr>
            </a:p>
          </p:txBody>
        </p:sp>
        <p:sp>
          <p:nvSpPr>
            <p:cNvPr id="2135" name="Rectangle 12"/>
            <p:cNvSpPr/>
            <p:nvPr/>
          </p:nvSpPr>
          <p:spPr>
            <a:xfrm>
              <a:off x="2892960" y="2896920"/>
              <a:ext cx="2083680" cy="45936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36" name="Rectangle 13"/>
            <p:cNvSpPr/>
            <p:nvPr/>
          </p:nvSpPr>
          <p:spPr>
            <a:xfrm>
              <a:off x="2892960" y="3443040"/>
              <a:ext cx="2083680" cy="45936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37" name="Rectangle 14"/>
            <p:cNvSpPr/>
            <p:nvPr/>
          </p:nvSpPr>
          <p:spPr>
            <a:xfrm>
              <a:off x="2892960" y="3989160"/>
              <a:ext cx="2083680" cy="45936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38" name="Rectangle 15"/>
            <p:cNvSpPr/>
            <p:nvPr/>
          </p:nvSpPr>
          <p:spPr>
            <a:xfrm>
              <a:off x="2892960" y="4534920"/>
              <a:ext cx="2083680" cy="45936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39" name="Rectangle 16"/>
            <p:cNvSpPr/>
            <p:nvPr/>
          </p:nvSpPr>
          <p:spPr>
            <a:xfrm>
              <a:off x="2892960" y="5081040"/>
              <a:ext cx="2083680" cy="45936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40" name="Rectangle 17"/>
            <p:cNvSpPr/>
            <p:nvPr/>
          </p:nvSpPr>
          <p:spPr>
            <a:xfrm>
              <a:off x="2892960" y="5627160"/>
              <a:ext cx="2083680" cy="45936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41" name="Rectangle 18"/>
            <p:cNvSpPr/>
            <p:nvPr/>
          </p:nvSpPr>
          <p:spPr>
            <a:xfrm>
              <a:off x="5054040" y="2350800"/>
              <a:ext cx="2083680" cy="45936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00" spc="299" strike="noStrike">
                  <a:solidFill>
                    <a:schemeClr val="lt1"/>
                  </a:solidFill>
                  <a:latin typeface="Poppins Medium"/>
                </a:rPr>
                <a:t>SUB-TEAM</a:t>
              </a:r>
              <a:endParaRPr b="0" lang="en-US" sz="1000" spc="-1" strike="noStrike">
                <a:solidFill>
                  <a:srgbClr val="ffffff"/>
                </a:solidFill>
                <a:latin typeface="Arial"/>
              </a:endParaRPr>
            </a:p>
          </p:txBody>
        </p:sp>
        <p:sp>
          <p:nvSpPr>
            <p:cNvPr id="2142" name="Rectangle 19"/>
            <p:cNvSpPr/>
            <p:nvPr/>
          </p:nvSpPr>
          <p:spPr>
            <a:xfrm>
              <a:off x="5054040" y="2896920"/>
              <a:ext cx="2083680" cy="4593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lt1"/>
                  </a:solidFill>
                  <a:latin typeface="Poppins Light"/>
                </a:rPr>
                <a:t>Team Member, title</a:t>
              </a:r>
              <a:endParaRPr b="0" lang="en-US" sz="1100" spc="-1" strike="noStrike">
                <a:solidFill>
                  <a:srgbClr val="ffffff"/>
                </a:solidFill>
                <a:latin typeface="Arial"/>
              </a:endParaRPr>
            </a:p>
          </p:txBody>
        </p:sp>
        <p:sp>
          <p:nvSpPr>
            <p:cNvPr id="2143" name="Rectangle 20"/>
            <p:cNvSpPr/>
            <p:nvPr/>
          </p:nvSpPr>
          <p:spPr>
            <a:xfrm>
              <a:off x="5054040" y="3443040"/>
              <a:ext cx="2083680" cy="4593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lt1"/>
                  </a:solidFill>
                  <a:latin typeface="Poppins Light"/>
                </a:rPr>
                <a:t>Team Member, title</a:t>
              </a:r>
              <a:endParaRPr b="0" lang="en-US" sz="1100" spc="-1" strike="noStrike">
                <a:solidFill>
                  <a:srgbClr val="ffffff"/>
                </a:solidFill>
                <a:latin typeface="Arial"/>
              </a:endParaRPr>
            </a:p>
          </p:txBody>
        </p:sp>
        <p:sp>
          <p:nvSpPr>
            <p:cNvPr id="2144" name="Rectangle 21"/>
            <p:cNvSpPr/>
            <p:nvPr/>
          </p:nvSpPr>
          <p:spPr>
            <a:xfrm>
              <a:off x="5054040" y="3989160"/>
              <a:ext cx="2083680" cy="4593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lt1"/>
                  </a:solidFill>
                  <a:latin typeface="Poppins Light"/>
                </a:rPr>
                <a:t>Team Member, title</a:t>
              </a:r>
              <a:endParaRPr b="0" lang="en-US" sz="1100" spc="-1" strike="noStrike">
                <a:solidFill>
                  <a:srgbClr val="ffffff"/>
                </a:solidFill>
                <a:latin typeface="Arial"/>
              </a:endParaRPr>
            </a:p>
          </p:txBody>
        </p:sp>
        <p:sp>
          <p:nvSpPr>
            <p:cNvPr id="2145" name="Rectangle 22"/>
            <p:cNvSpPr/>
            <p:nvPr/>
          </p:nvSpPr>
          <p:spPr>
            <a:xfrm>
              <a:off x="5054040" y="4534920"/>
              <a:ext cx="2083680" cy="4593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lt1"/>
                  </a:solidFill>
                  <a:latin typeface="Poppins Light"/>
                </a:rPr>
                <a:t>Team Member, title</a:t>
              </a:r>
              <a:endParaRPr b="0" lang="en-US" sz="1100" spc="-1" strike="noStrike">
                <a:solidFill>
                  <a:srgbClr val="ffffff"/>
                </a:solidFill>
                <a:latin typeface="Arial"/>
              </a:endParaRPr>
            </a:p>
          </p:txBody>
        </p:sp>
        <p:sp>
          <p:nvSpPr>
            <p:cNvPr id="2146" name="Rectangle 27"/>
            <p:cNvSpPr/>
            <p:nvPr/>
          </p:nvSpPr>
          <p:spPr>
            <a:xfrm>
              <a:off x="5054040" y="5081040"/>
              <a:ext cx="2083680" cy="4593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lt1"/>
                  </a:solidFill>
                  <a:latin typeface="Poppins Light"/>
                </a:rPr>
                <a:t>Team Member, title</a:t>
              </a:r>
              <a:endParaRPr b="0" lang="en-US" sz="1100" spc="-1" strike="noStrike">
                <a:solidFill>
                  <a:srgbClr val="ffffff"/>
                </a:solidFill>
                <a:latin typeface="Arial"/>
              </a:endParaRPr>
            </a:p>
          </p:txBody>
        </p:sp>
        <p:sp>
          <p:nvSpPr>
            <p:cNvPr id="2147" name="Rectangle 28"/>
            <p:cNvSpPr/>
            <p:nvPr/>
          </p:nvSpPr>
          <p:spPr>
            <a:xfrm>
              <a:off x="5054040" y="5627160"/>
              <a:ext cx="2083680" cy="45936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lt1"/>
                  </a:solidFill>
                  <a:latin typeface="Poppins Light"/>
                </a:rPr>
                <a:t>Team Member, title</a:t>
              </a:r>
              <a:endParaRPr b="0" lang="en-US" sz="1100" spc="-1" strike="noStrike">
                <a:solidFill>
                  <a:srgbClr val="ffffff"/>
                </a:solidFill>
                <a:latin typeface="Arial"/>
              </a:endParaRPr>
            </a:p>
          </p:txBody>
        </p:sp>
        <p:sp>
          <p:nvSpPr>
            <p:cNvPr id="2148" name="Rectangle 29"/>
            <p:cNvSpPr/>
            <p:nvPr/>
          </p:nvSpPr>
          <p:spPr>
            <a:xfrm>
              <a:off x="7215120" y="2350800"/>
              <a:ext cx="2083680" cy="4593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00" spc="299" strike="noStrike">
                  <a:solidFill>
                    <a:schemeClr val="lt1"/>
                  </a:solidFill>
                  <a:latin typeface="Poppins Medium"/>
                </a:rPr>
                <a:t>SUB-TEAM</a:t>
              </a:r>
              <a:endParaRPr b="0" lang="en-US" sz="1000" spc="-1" strike="noStrike">
                <a:solidFill>
                  <a:srgbClr val="000000"/>
                </a:solidFill>
                <a:latin typeface="Arial"/>
              </a:endParaRPr>
            </a:p>
          </p:txBody>
        </p:sp>
        <p:sp>
          <p:nvSpPr>
            <p:cNvPr id="2149" name="Rectangle 43"/>
            <p:cNvSpPr/>
            <p:nvPr/>
          </p:nvSpPr>
          <p:spPr>
            <a:xfrm>
              <a:off x="7215120" y="2896920"/>
              <a:ext cx="2083680" cy="459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50" name="Rectangle 44"/>
            <p:cNvSpPr/>
            <p:nvPr/>
          </p:nvSpPr>
          <p:spPr>
            <a:xfrm>
              <a:off x="7215120" y="3443040"/>
              <a:ext cx="2083680" cy="459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51" name="Rectangle 45"/>
            <p:cNvSpPr/>
            <p:nvPr/>
          </p:nvSpPr>
          <p:spPr>
            <a:xfrm>
              <a:off x="7215120" y="3989160"/>
              <a:ext cx="2083680" cy="459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52" name="Rectangle 46"/>
            <p:cNvSpPr/>
            <p:nvPr/>
          </p:nvSpPr>
          <p:spPr>
            <a:xfrm>
              <a:off x="7215120" y="4534920"/>
              <a:ext cx="2083680" cy="459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53" name="Rectangle 47"/>
            <p:cNvSpPr/>
            <p:nvPr/>
          </p:nvSpPr>
          <p:spPr>
            <a:xfrm>
              <a:off x="7215120" y="5081040"/>
              <a:ext cx="2083680" cy="459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54" name="Rectangle 48"/>
            <p:cNvSpPr/>
            <p:nvPr/>
          </p:nvSpPr>
          <p:spPr>
            <a:xfrm>
              <a:off x="7215120" y="5627160"/>
              <a:ext cx="2083680" cy="4593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55" name="Rectangle 56"/>
            <p:cNvSpPr/>
            <p:nvPr/>
          </p:nvSpPr>
          <p:spPr>
            <a:xfrm>
              <a:off x="9376200" y="2350800"/>
              <a:ext cx="2083680" cy="4593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00" spc="299" strike="noStrike">
                  <a:solidFill>
                    <a:schemeClr val="lt1"/>
                  </a:solidFill>
                  <a:latin typeface="Poppins Medium"/>
                </a:rPr>
                <a:t>SUB-TEAM</a:t>
              </a:r>
              <a:endParaRPr b="0" lang="en-US" sz="1000" spc="-1" strike="noStrike">
                <a:solidFill>
                  <a:srgbClr val="000000"/>
                </a:solidFill>
                <a:latin typeface="Arial"/>
              </a:endParaRPr>
            </a:p>
          </p:txBody>
        </p:sp>
        <p:sp>
          <p:nvSpPr>
            <p:cNvPr id="2156" name="Rectangle 57"/>
            <p:cNvSpPr/>
            <p:nvPr/>
          </p:nvSpPr>
          <p:spPr>
            <a:xfrm>
              <a:off x="9376200" y="2896920"/>
              <a:ext cx="2083680" cy="4593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57" name="Rectangle 58"/>
            <p:cNvSpPr/>
            <p:nvPr/>
          </p:nvSpPr>
          <p:spPr>
            <a:xfrm>
              <a:off x="9376200" y="3443040"/>
              <a:ext cx="2083680" cy="4593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58" name="Rectangle 59"/>
            <p:cNvSpPr/>
            <p:nvPr/>
          </p:nvSpPr>
          <p:spPr>
            <a:xfrm>
              <a:off x="9376200" y="3989160"/>
              <a:ext cx="2083680" cy="4593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59" name="Rectangle 60"/>
            <p:cNvSpPr/>
            <p:nvPr/>
          </p:nvSpPr>
          <p:spPr>
            <a:xfrm>
              <a:off x="9376200" y="4534920"/>
              <a:ext cx="2083680" cy="4593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60" name="Rectangle 61"/>
            <p:cNvSpPr/>
            <p:nvPr/>
          </p:nvSpPr>
          <p:spPr>
            <a:xfrm>
              <a:off x="9376200" y="5081040"/>
              <a:ext cx="2083680" cy="4593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sp>
          <p:nvSpPr>
            <p:cNvPr id="2161" name="Rectangle 62"/>
            <p:cNvSpPr/>
            <p:nvPr/>
          </p:nvSpPr>
          <p:spPr>
            <a:xfrm>
              <a:off x="9376200" y="5627160"/>
              <a:ext cx="2083680" cy="4593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100" spc="-1" strike="noStrike">
                  <a:solidFill>
                    <a:schemeClr val="dk1"/>
                  </a:solidFill>
                  <a:latin typeface="Poppins Light"/>
                </a:rPr>
                <a:t>Team Member, title</a:t>
              </a:r>
              <a:endParaRPr b="0" lang="en-US" sz="1100" spc="-1" strike="noStrike">
                <a:solidFill>
                  <a:srgbClr val="000000"/>
                </a:solidFill>
                <a:latin typeface="Arial"/>
              </a:endParaRPr>
            </a:p>
          </p:txBody>
        </p:sp>
      </p:gr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2" name="PlaceHolder 1"/>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Infrastructure diagram</a:t>
            </a:r>
            <a:endParaRPr b="0" lang="en-US" sz="3200" spc="-1" strike="noStrike">
              <a:solidFill>
                <a:schemeClr val="dk1"/>
              </a:solidFill>
              <a:latin typeface="Poppins Light"/>
            </a:endParaRPr>
          </a:p>
        </p:txBody>
      </p:sp>
      <p:sp>
        <p:nvSpPr>
          <p:cNvPr id="2163" name="Rectangle 8"/>
          <p:cNvSpPr/>
          <p:nvPr/>
        </p:nvSpPr>
        <p:spPr>
          <a:xfrm>
            <a:off x="1829880" y="1268280"/>
            <a:ext cx="3351600" cy="455040"/>
          </a:xfrm>
          <a:prstGeom prst="rect">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64" name="Rectangle 24"/>
          <p:cNvSpPr/>
          <p:nvPr/>
        </p:nvSpPr>
        <p:spPr>
          <a:xfrm>
            <a:off x="0" y="1821240"/>
            <a:ext cx="1810800" cy="142812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65" name="Rectangle 25"/>
          <p:cNvSpPr/>
          <p:nvPr/>
        </p:nvSpPr>
        <p:spPr>
          <a:xfrm>
            <a:off x="0" y="3295800"/>
            <a:ext cx="1810800" cy="142812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66" name="Rectangle 26"/>
          <p:cNvSpPr/>
          <p:nvPr/>
        </p:nvSpPr>
        <p:spPr>
          <a:xfrm>
            <a:off x="0" y="4770720"/>
            <a:ext cx="1810800" cy="14281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67" name="Rectangle 30"/>
          <p:cNvSpPr/>
          <p:nvPr/>
        </p:nvSpPr>
        <p:spPr>
          <a:xfrm>
            <a:off x="1811160" y="1821240"/>
            <a:ext cx="10380240" cy="142812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68" name="Rectangle 31"/>
          <p:cNvSpPr/>
          <p:nvPr/>
        </p:nvSpPr>
        <p:spPr>
          <a:xfrm>
            <a:off x="1811160" y="3295800"/>
            <a:ext cx="10380240" cy="14281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69" name="Rectangle 32"/>
          <p:cNvSpPr/>
          <p:nvPr/>
        </p:nvSpPr>
        <p:spPr>
          <a:xfrm>
            <a:off x="1811160" y="4770720"/>
            <a:ext cx="10380240" cy="14281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70" name="Rectangle 33"/>
          <p:cNvSpPr/>
          <p:nvPr/>
        </p:nvSpPr>
        <p:spPr>
          <a:xfrm>
            <a:off x="5226120" y="1268280"/>
            <a:ext cx="3351600" cy="455040"/>
          </a:xfrm>
          <a:prstGeom prst="rect">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71" name="Rectangle 34"/>
          <p:cNvSpPr/>
          <p:nvPr/>
        </p:nvSpPr>
        <p:spPr>
          <a:xfrm>
            <a:off x="8622360" y="1268280"/>
            <a:ext cx="3351600" cy="455040"/>
          </a:xfrm>
          <a:prstGeom prst="rect">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172" name="TextBox 35"/>
          <p:cNvSpPr/>
          <p:nvPr/>
        </p:nvSpPr>
        <p:spPr>
          <a:xfrm>
            <a:off x="76320" y="2396880"/>
            <a:ext cx="1599840" cy="272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200" spc="-1" strike="noStrike">
                <a:solidFill>
                  <a:schemeClr val="lt1"/>
                </a:solidFill>
                <a:latin typeface="Poppins Medium"/>
              </a:rPr>
              <a:t>Section </a:t>
            </a:r>
            <a:endParaRPr b="0" lang="en-US" sz="1200" spc="-1" strike="noStrike">
              <a:solidFill>
                <a:srgbClr val="ffffff"/>
              </a:solidFill>
              <a:latin typeface="Arial"/>
            </a:endParaRPr>
          </a:p>
        </p:txBody>
      </p:sp>
      <p:sp>
        <p:nvSpPr>
          <p:cNvPr id="2173" name="TextBox 36"/>
          <p:cNvSpPr/>
          <p:nvPr/>
        </p:nvSpPr>
        <p:spPr>
          <a:xfrm>
            <a:off x="76320" y="3871800"/>
            <a:ext cx="1599840" cy="272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200" spc="-1" strike="noStrike">
                <a:solidFill>
                  <a:schemeClr val="lt1"/>
                </a:solidFill>
                <a:latin typeface="Poppins Medium"/>
              </a:rPr>
              <a:t>Section </a:t>
            </a:r>
            <a:endParaRPr b="0" lang="en-US" sz="1200" spc="-1" strike="noStrike">
              <a:solidFill>
                <a:srgbClr val="ffffff"/>
              </a:solidFill>
              <a:latin typeface="Arial"/>
            </a:endParaRPr>
          </a:p>
        </p:txBody>
      </p:sp>
      <p:sp>
        <p:nvSpPr>
          <p:cNvPr id="2174" name="TextBox 37"/>
          <p:cNvSpPr/>
          <p:nvPr/>
        </p:nvSpPr>
        <p:spPr>
          <a:xfrm>
            <a:off x="76320" y="5346360"/>
            <a:ext cx="1599840" cy="272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200" spc="-1" strike="noStrike">
                <a:solidFill>
                  <a:schemeClr val="lt1"/>
                </a:solidFill>
                <a:latin typeface="Poppins Medium"/>
              </a:rPr>
              <a:t>Section </a:t>
            </a:r>
            <a:endParaRPr b="0" lang="en-US" sz="1200" spc="-1" strike="noStrike">
              <a:solidFill>
                <a:srgbClr val="ffffff"/>
              </a:solidFill>
              <a:latin typeface="Arial"/>
            </a:endParaRPr>
          </a:p>
        </p:txBody>
      </p:sp>
      <p:sp>
        <p:nvSpPr>
          <p:cNvPr id="2175" name="TextBox 38"/>
          <p:cNvSpPr/>
          <p:nvPr/>
        </p:nvSpPr>
        <p:spPr>
          <a:xfrm>
            <a:off x="1982160" y="1361160"/>
            <a:ext cx="3046680" cy="272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200" spc="-1" strike="noStrike">
                <a:solidFill>
                  <a:schemeClr val="dk1"/>
                </a:solidFill>
                <a:latin typeface="Poppins Medium"/>
              </a:rPr>
              <a:t>Section </a:t>
            </a:r>
            <a:endParaRPr b="0" lang="en-US" sz="1200" spc="-1" strike="noStrike">
              <a:solidFill>
                <a:srgbClr val="ffffff"/>
              </a:solidFill>
              <a:latin typeface="Arial"/>
            </a:endParaRPr>
          </a:p>
        </p:txBody>
      </p:sp>
      <p:sp>
        <p:nvSpPr>
          <p:cNvPr id="2176" name="TextBox 39"/>
          <p:cNvSpPr/>
          <p:nvPr/>
        </p:nvSpPr>
        <p:spPr>
          <a:xfrm>
            <a:off x="5368320" y="1361160"/>
            <a:ext cx="3046680" cy="272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200" spc="-1" strike="noStrike">
                <a:solidFill>
                  <a:schemeClr val="dk1"/>
                </a:solidFill>
                <a:latin typeface="Poppins Medium"/>
              </a:rPr>
              <a:t>Section </a:t>
            </a:r>
            <a:endParaRPr b="0" lang="en-US" sz="1200" spc="-1" strike="noStrike">
              <a:solidFill>
                <a:srgbClr val="ffffff"/>
              </a:solidFill>
              <a:latin typeface="Arial"/>
            </a:endParaRPr>
          </a:p>
        </p:txBody>
      </p:sp>
      <p:sp>
        <p:nvSpPr>
          <p:cNvPr id="2177" name="TextBox 40"/>
          <p:cNvSpPr/>
          <p:nvPr/>
        </p:nvSpPr>
        <p:spPr>
          <a:xfrm>
            <a:off x="8764920" y="1361160"/>
            <a:ext cx="3046680" cy="272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200" spc="-1" strike="noStrike">
                <a:solidFill>
                  <a:schemeClr val="dk1"/>
                </a:solidFill>
                <a:latin typeface="Poppins Medium"/>
              </a:rPr>
              <a:t>Section </a:t>
            </a:r>
            <a:endParaRPr b="0" lang="en-US" sz="1200" spc="-1" strike="noStrike">
              <a:solidFill>
                <a:srgbClr val="ffffff"/>
              </a:solidFill>
              <a:latin typeface="Arial"/>
            </a:endParaRPr>
          </a:p>
        </p:txBody>
      </p:sp>
      <p:sp>
        <p:nvSpPr>
          <p:cNvPr id="2178" name="Rectangle 41"/>
          <p:cNvSpPr/>
          <p:nvPr/>
        </p:nvSpPr>
        <p:spPr>
          <a:xfrm>
            <a:off x="1995480" y="1941480"/>
            <a:ext cx="1520640" cy="4312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79" name="Rectangle 43"/>
          <p:cNvSpPr/>
          <p:nvPr/>
        </p:nvSpPr>
        <p:spPr>
          <a:xfrm>
            <a:off x="3557520" y="1941480"/>
            <a:ext cx="1520640" cy="4312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80" name="Rectangle 44"/>
          <p:cNvSpPr/>
          <p:nvPr/>
        </p:nvSpPr>
        <p:spPr>
          <a:xfrm>
            <a:off x="1995480" y="3408480"/>
            <a:ext cx="1520640" cy="4312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81" name="Rectangle 45"/>
          <p:cNvSpPr/>
          <p:nvPr/>
        </p:nvSpPr>
        <p:spPr>
          <a:xfrm>
            <a:off x="3557520" y="3408480"/>
            <a:ext cx="1520640" cy="4312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82" name="Rectangle 46"/>
          <p:cNvSpPr/>
          <p:nvPr/>
        </p:nvSpPr>
        <p:spPr>
          <a:xfrm>
            <a:off x="1995480" y="4915800"/>
            <a:ext cx="1520640" cy="431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83" name="Rectangle 47"/>
          <p:cNvSpPr/>
          <p:nvPr/>
        </p:nvSpPr>
        <p:spPr>
          <a:xfrm>
            <a:off x="3557520" y="4915800"/>
            <a:ext cx="1520640" cy="431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84" name="Rectangle 48"/>
          <p:cNvSpPr/>
          <p:nvPr/>
        </p:nvSpPr>
        <p:spPr>
          <a:xfrm>
            <a:off x="5425560" y="1941480"/>
            <a:ext cx="962640" cy="4312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85" name="Rectangle 50"/>
          <p:cNvSpPr/>
          <p:nvPr/>
        </p:nvSpPr>
        <p:spPr>
          <a:xfrm>
            <a:off x="6440400" y="1941480"/>
            <a:ext cx="962640" cy="4312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86" name="Rectangle 51"/>
          <p:cNvSpPr/>
          <p:nvPr/>
        </p:nvSpPr>
        <p:spPr>
          <a:xfrm>
            <a:off x="7455240" y="1941480"/>
            <a:ext cx="962640" cy="4312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87" name="Rectangle 52"/>
          <p:cNvSpPr/>
          <p:nvPr/>
        </p:nvSpPr>
        <p:spPr>
          <a:xfrm>
            <a:off x="8821800" y="1941480"/>
            <a:ext cx="962640" cy="119952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88" name="Rectangle 53"/>
          <p:cNvSpPr/>
          <p:nvPr/>
        </p:nvSpPr>
        <p:spPr>
          <a:xfrm>
            <a:off x="9836640" y="1941480"/>
            <a:ext cx="962640" cy="119952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89" name="Rectangle 54"/>
          <p:cNvSpPr/>
          <p:nvPr/>
        </p:nvSpPr>
        <p:spPr>
          <a:xfrm>
            <a:off x="10851480" y="1941480"/>
            <a:ext cx="962640" cy="119952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90" name="Rectangle 55"/>
          <p:cNvSpPr/>
          <p:nvPr/>
        </p:nvSpPr>
        <p:spPr>
          <a:xfrm>
            <a:off x="5425560" y="3408480"/>
            <a:ext cx="962640" cy="4312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91" name="Rectangle 56"/>
          <p:cNvSpPr/>
          <p:nvPr/>
        </p:nvSpPr>
        <p:spPr>
          <a:xfrm>
            <a:off x="6440400" y="3408480"/>
            <a:ext cx="962640" cy="4312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92" name="Rectangle 57"/>
          <p:cNvSpPr/>
          <p:nvPr/>
        </p:nvSpPr>
        <p:spPr>
          <a:xfrm>
            <a:off x="7455240" y="3408480"/>
            <a:ext cx="962640" cy="4312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93" name="Rectangle 58"/>
          <p:cNvSpPr/>
          <p:nvPr/>
        </p:nvSpPr>
        <p:spPr>
          <a:xfrm>
            <a:off x="5425560" y="4915800"/>
            <a:ext cx="962640" cy="431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94" name="Rectangle 59"/>
          <p:cNvSpPr/>
          <p:nvPr/>
        </p:nvSpPr>
        <p:spPr>
          <a:xfrm>
            <a:off x="6440400" y="4915800"/>
            <a:ext cx="962640" cy="431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95" name="Rectangle 60"/>
          <p:cNvSpPr/>
          <p:nvPr/>
        </p:nvSpPr>
        <p:spPr>
          <a:xfrm>
            <a:off x="7455240" y="4915800"/>
            <a:ext cx="962640" cy="431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96" name="Rectangle 61"/>
          <p:cNvSpPr/>
          <p:nvPr/>
        </p:nvSpPr>
        <p:spPr>
          <a:xfrm>
            <a:off x="8821800" y="3404160"/>
            <a:ext cx="962640" cy="11995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97" name="Rectangle 62"/>
          <p:cNvSpPr/>
          <p:nvPr/>
        </p:nvSpPr>
        <p:spPr>
          <a:xfrm>
            <a:off x="9836640" y="3404160"/>
            <a:ext cx="962640" cy="11995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98" name="Rectangle 63"/>
          <p:cNvSpPr/>
          <p:nvPr/>
        </p:nvSpPr>
        <p:spPr>
          <a:xfrm>
            <a:off x="10851480" y="3404160"/>
            <a:ext cx="962640" cy="119952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199" name="Rectangle 64"/>
          <p:cNvSpPr/>
          <p:nvPr/>
        </p:nvSpPr>
        <p:spPr>
          <a:xfrm>
            <a:off x="8821800" y="4915800"/>
            <a:ext cx="962640" cy="1199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200" name="Rectangle 65"/>
          <p:cNvSpPr/>
          <p:nvPr/>
        </p:nvSpPr>
        <p:spPr>
          <a:xfrm>
            <a:off x="9836640" y="4915800"/>
            <a:ext cx="962640" cy="1199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2201" name="Rectangle 66"/>
          <p:cNvSpPr/>
          <p:nvPr/>
        </p:nvSpPr>
        <p:spPr>
          <a:xfrm>
            <a:off x="10851480" y="4915800"/>
            <a:ext cx="962640" cy="1199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50" spc="-1" strike="noStrike">
                <a:solidFill>
                  <a:schemeClr val="dk1"/>
                </a:solidFill>
                <a:latin typeface="Poppins Light"/>
              </a:rPr>
              <a:t>Sub section</a:t>
            </a:r>
            <a:endParaRPr b="0" lang="en-US" sz="1050" spc="-1" strike="noStrike">
              <a:solidFill>
                <a:srgbClr val="000000"/>
              </a:solidFill>
              <a:latin typeface="Arial"/>
            </a:endParaRPr>
          </a:p>
        </p:txBody>
      </p:sp>
      <p:sp>
        <p:nvSpPr>
          <p:cNvPr id="3" name="PlaceHolder 2"/>
          <p:cNvSpPr>
            <a:spLocks noGrp="1"/>
          </p:cNvSpPr>
          <p:nvPr>
            <p:ph type="sldNum" idx="10"/>
          </p:nvPr>
        </p:nvSpPr>
        <p:spPr/>
        <p:txBody>
          <a:bodyPr/>
          <a:p>
            <a:fld id="{D92E9C05-1EB3-43FA-84BA-18C1056B42BB}"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2" name="PlaceHolder 1"/>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Simple Matrix</a:t>
            </a:r>
            <a:endParaRPr b="0" lang="en-US" sz="3200" spc="-1" strike="noStrike">
              <a:solidFill>
                <a:schemeClr val="dk1"/>
              </a:solidFill>
              <a:latin typeface="Poppins Light"/>
            </a:endParaRPr>
          </a:p>
        </p:txBody>
      </p:sp>
      <p:sp>
        <p:nvSpPr>
          <p:cNvPr id="2203" name="Rectangle 8"/>
          <p:cNvSpPr/>
          <p:nvPr/>
        </p:nvSpPr>
        <p:spPr>
          <a:xfrm>
            <a:off x="1817640" y="1268280"/>
            <a:ext cx="4825800" cy="539280"/>
          </a:xfrm>
          <a:prstGeom prst="rect">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dk1"/>
                </a:solidFill>
                <a:latin typeface="Poppins Medium"/>
              </a:rPr>
              <a:t>Title</a:t>
            </a:r>
            <a:endParaRPr b="0" lang="en-US" sz="1200" spc="-1" strike="noStrike">
              <a:solidFill>
                <a:srgbClr val="000000"/>
              </a:solidFill>
              <a:latin typeface="Arial"/>
            </a:endParaRPr>
          </a:p>
        </p:txBody>
      </p:sp>
      <p:sp>
        <p:nvSpPr>
          <p:cNvPr id="2204" name="Rectangle 24"/>
          <p:cNvSpPr/>
          <p:nvPr/>
        </p:nvSpPr>
        <p:spPr>
          <a:xfrm>
            <a:off x="10080" y="1821240"/>
            <a:ext cx="1812960" cy="2147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dk1"/>
                </a:solidFill>
                <a:latin typeface="Poppins Medium"/>
              </a:rPr>
              <a:t>Title</a:t>
            </a:r>
            <a:endParaRPr b="0" lang="en-US" sz="1200" spc="-1" strike="noStrike">
              <a:solidFill>
                <a:srgbClr val="000000"/>
              </a:solidFill>
              <a:latin typeface="Arial"/>
            </a:endParaRPr>
          </a:p>
        </p:txBody>
      </p:sp>
      <p:sp>
        <p:nvSpPr>
          <p:cNvPr id="2205" name="Rectangle 15"/>
          <p:cNvSpPr/>
          <p:nvPr/>
        </p:nvSpPr>
        <p:spPr>
          <a:xfrm>
            <a:off x="10080" y="3968640"/>
            <a:ext cx="1812960" cy="225828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lt1"/>
                </a:solidFill>
                <a:latin typeface="Poppins Medium"/>
              </a:rPr>
              <a:t>Title</a:t>
            </a:r>
            <a:endParaRPr b="0" lang="en-US" sz="1200" spc="-1" strike="noStrike">
              <a:solidFill>
                <a:srgbClr val="000000"/>
              </a:solidFill>
              <a:latin typeface="Arial"/>
            </a:endParaRPr>
          </a:p>
        </p:txBody>
      </p:sp>
      <p:sp>
        <p:nvSpPr>
          <p:cNvPr id="2206" name="Rectangle 1"/>
          <p:cNvSpPr/>
          <p:nvPr/>
        </p:nvSpPr>
        <p:spPr>
          <a:xfrm>
            <a:off x="6636960" y="1268280"/>
            <a:ext cx="4825800" cy="53928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lt1"/>
                </a:solidFill>
                <a:latin typeface="Poppins Medium"/>
              </a:rPr>
              <a:t>Title</a:t>
            </a:r>
            <a:endParaRPr b="0" lang="en-US" sz="1200" spc="-1" strike="noStrike">
              <a:solidFill>
                <a:srgbClr val="000000"/>
              </a:solidFill>
              <a:latin typeface="Arial"/>
            </a:endParaRPr>
          </a:p>
        </p:txBody>
      </p:sp>
      <p:sp>
        <p:nvSpPr>
          <p:cNvPr id="2207" name="Rectangle 5"/>
          <p:cNvSpPr/>
          <p:nvPr/>
        </p:nvSpPr>
        <p:spPr>
          <a:xfrm>
            <a:off x="1817640" y="1808280"/>
            <a:ext cx="9642240" cy="441864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208" name="TextBox 9"/>
          <p:cNvSpPr/>
          <p:nvPr/>
        </p:nvSpPr>
        <p:spPr>
          <a:xfrm>
            <a:off x="1936800" y="1905120"/>
            <a:ext cx="4539960" cy="2010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 Lorem ipsum dolor sit amet, consectetur adipiscing elit, sed do eiusmod tempor incididunt ut labore et doloare magna aliqua. </a:t>
            </a:r>
            <a:endParaRPr b="0" lang="en-US" sz="1400" spc="-1" strike="noStrike">
              <a:solidFill>
                <a:srgbClr val="ffffff"/>
              </a:solidFill>
              <a:latin typeface="Arial"/>
            </a:endParaRPr>
          </a:p>
        </p:txBody>
      </p:sp>
      <p:sp>
        <p:nvSpPr>
          <p:cNvPr id="2209" name="TextBox 11"/>
          <p:cNvSpPr/>
          <p:nvPr/>
        </p:nvSpPr>
        <p:spPr>
          <a:xfrm>
            <a:off x="6757200" y="1905120"/>
            <a:ext cx="4539960" cy="2010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 Lorem ipsum dolor sit amet, consectetur adipiscing elit, sed do eiusmod tempor incididunt ut labore et doloare magna aliqua. </a:t>
            </a:r>
            <a:endParaRPr b="0" lang="en-US" sz="1400" spc="-1" strike="noStrike">
              <a:solidFill>
                <a:srgbClr val="ffffff"/>
              </a:solidFill>
              <a:latin typeface="Arial"/>
            </a:endParaRPr>
          </a:p>
        </p:txBody>
      </p:sp>
      <p:sp>
        <p:nvSpPr>
          <p:cNvPr id="2210" name="TextBox 12"/>
          <p:cNvSpPr/>
          <p:nvPr/>
        </p:nvSpPr>
        <p:spPr>
          <a:xfrm>
            <a:off x="1936800" y="4121280"/>
            <a:ext cx="4539960" cy="2010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 Lorem ipsum dolor sit amet, consectetur adipiscing elit, sed do eiusmod tempor incididunt ut labore et doloare magna aliqua. </a:t>
            </a:r>
            <a:endParaRPr b="0" lang="en-US" sz="1400" spc="-1" strike="noStrike">
              <a:solidFill>
                <a:srgbClr val="ffffff"/>
              </a:solidFill>
              <a:latin typeface="Arial"/>
            </a:endParaRPr>
          </a:p>
        </p:txBody>
      </p:sp>
      <p:sp>
        <p:nvSpPr>
          <p:cNvPr id="2211" name="TextBox 13"/>
          <p:cNvSpPr/>
          <p:nvPr/>
        </p:nvSpPr>
        <p:spPr>
          <a:xfrm>
            <a:off x="6757200" y="4121280"/>
            <a:ext cx="4539960" cy="2010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 Lorem ipsum dolor sit amet, consectetur adipiscing elit, sed do eiusmod tempor incididunt ut labore et doloare magna aliqua. </a:t>
            </a:r>
            <a:endParaRPr b="0" lang="en-US" sz="1400" spc="-1" strike="noStrike">
              <a:solidFill>
                <a:srgbClr val="ffffff"/>
              </a:solidFill>
              <a:latin typeface="Arial"/>
            </a:endParaRPr>
          </a:p>
        </p:txBody>
      </p:sp>
      <p:cxnSp>
        <p:nvCxnSpPr>
          <p:cNvPr id="2212" name="Straight Connector 17"/>
          <p:cNvCxnSpPr/>
          <p:nvPr/>
        </p:nvCxnSpPr>
        <p:spPr>
          <a:xfrm>
            <a:off x="6643440" y="2057400"/>
            <a:ext cx="360" cy="4071960"/>
          </a:xfrm>
          <a:prstGeom prst="straightConnector1">
            <a:avLst/>
          </a:prstGeom>
          <a:ln>
            <a:solidFill>
              <a:srgbClr val="30ba78">
                <a:lumMod val="40000"/>
                <a:lumOff val="60000"/>
              </a:srgbClr>
            </a:solidFill>
          </a:ln>
        </p:spPr>
      </p:cxnSp>
      <p:cxnSp>
        <p:nvCxnSpPr>
          <p:cNvPr id="2213" name="Straight Connector 18"/>
          <p:cNvCxnSpPr/>
          <p:nvPr/>
        </p:nvCxnSpPr>
        <p:spPr>
          <a:xfrm>
            <a:off x="1936440" y="3968640"/>
            <a:ext cx="9361080" cy="360"/>
          </a:xfrm>
          <a:prstGeom prst="straightConnector1">
            <a:avLst/>
          </a:prstGeom>
          <a:ln>
            <a:solidFill>
              <a:srgbClr val="30ba78">
                <a:lumMod val="40000"/>
                <a:lumOff val="60000"/>
              </a:srgbClr>
            </a:solidFill>
          </a:ln>
        </p:spPr>
      </p:cxnSp>
      <p:sp>
        <p:nvSpPr>
          <p:cNvPr id="3" name="PlaceHolder 2"/>
          <p:cNvSpPr>
            <a:spLocks noGrp="1"/>
          </p:cNvSpPr>
          <p:nvPr>
            <p:ph type="sldNum" idx="10"/>
          </p:nvPr>
        </p:nvSpPr>
        <p:spPr/>
        <p:txBody>
          <a:bodyPr/>
          <a:p>
            <a:fld id="{919ECDD7-EEC0-44E3-A70E-A019422EEF38}"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4" name="Rectangle 67"/>
          <p:cNvSpPr/>
          <p:nvPr/>
        </p:nvSpPr>
        <p:spPr>
          <a:xfrm>
            <a:off x="1600200" y="1447920"/>
            <a:ext cx="9981720" cy="477936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215" name="PlaceHolder 1"/>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Complex Matrix</a:t>
            </a:r>
            <a:endParaRPr b="0" lang="en-US" sz="3200" spc="-1" strike="noStrike">
              <a:solidFill>
                <a:schemeClr val="dk1"/>
              </a:solidFill>
              <a:latin typeface="Poppins Light"/>
            </a:endParaRPr>
          </a:p>
        </p:txBody>
      </p:sp>
      <p:sp>
        <p:nvSpPr>
          <p:cNvPr id="2216" name="Rectangle 8"/>
          <p:cNvSpPr/>
          <p:nvPr/>
        </p:nvSpPr>
        <p:spPr>
          <a:xfrm>
            <a:off x="1936800" y="1268280"/>
            <a:ext cx="2285640" cy="455040"/>
          </a:xfrm>
          <a:prstGeom prst="rect">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dk1"/>
                </a:solidFill>
                <a:latin typeface="Poppins Medium"/>
              </a:rPr>
              <a:t>Title</a:t>
            </a:r>
            <a:endParaRPr b="0" lang="en-US" sz="1200" spc="-1" strike="noStrike">
              <a:solidFill>
                <a:srgbClr val="000000"/>
              </a:solidFill>
              <a:latin typeface="Arial"/>
            </a:endParaRPr>
          </a:p>
        </p:txBody>
      </p:sp>
      <p:sp>
        <p:nvSpPr>
          <p:cNvPr id="2217" name="Rectangle 24"/>
          <p:cNvSpPr/>
          <p:nvPr/>
        </p:nvSpPr>
        <p:spPr>
          <a:xfrm>
            <a:off x="0" y="1821240"/>
            <a:ext cx="1810800" cy="7858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lt1"/>
                </a:solidFill>
                <a:latin typeface="Poppins Medium"/>
              </a:rPr>
              <a:t>Title</a:t>
            </a:r>
            <a:endParaRPr b="0" lang="en-US" sz="1200" spc="-1" strike="noStrike">
              <a:solidFill>
                <a:srgbClr val="000000"/>
              </a:solidFill>
              <a:latin typeface="Arial"/>
            </a:endParaRPr>
          </a:p>
        </p:txBody>
      </p:sp>
      <p:sp>
        <p:nvSpPr>
          <p:cNvPr id="2218" name="Rectangle 15"/>
          <p:cNvSpPr/>
          <p:nvPr/>
        </p:nvSpPr>
        <p:spPr>
          <a:xfrm>
            <a:off x="0" y="2701440"/>
            <a:ext cx="1810800" cy="7858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lt1"/>
                </a:solidFill>
                <a:latin typeface="Poppins Medium"/>
              </a:rPr>
              <a:t>Title</a:t>
            </a:r>
            <a:endParaRPr b="0" lang="en-US" sz="1200" spc="-1" strike="noStrike">
              <a:solidFill>
                <a:srgbClr val="000000"/>
              </a:solidFill>
              <a:latin typeface="Arial"/>
            </a:endParaRPr>
          </a:p>
        </p:txBody>
      </p:sp>
      <p:sp>
        <p:nvSpPr>
          <p:cNvPr id="2219" name="Rectangle 16"/>
          <p:cNvSpPr/>
          <p:nvPr/>
        </p:nvSpPr>
        <p:spPr>
          <a:xfrm>
            <a:off x="0" y="3582000"/>
            <a:ext cx="1810800" cy="7858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lt1"/>
                </a:solidFill>
                <a:latin typeface="Poppins Medium"/>
              </a:rPr>
              <a:t>Title</a:t>
            </a:r>
            <a:endParaRPr b="0" lang="en-US" sz="1200" spc="-1" strike="noStrike">
              <a:solidFill>
                <a:srgbClr val="000000"/>
              </a:solidFill>
              <a:latin typeface="Arial"/>
            </a:endParaRPr>
          </a:p>
        </p:txBody>
      </p:sp>
      <p:sp>
        <p:nvSpPr>
          <p:cNvPr id="2220" name="Rectangle 20"/>
          <p:cNvSpPr/>
          <p:nvPr/>
        </p:nvSpPr>
        <p:spPr>
          <a:xfrm>
            <a:off x="0" y="4462560"/>
            <a:ext cx="1810800" cy="7858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lt1"/>
                </a:solidFill>
                <a:latin typeface="Poppins Medium"/>
              </a:rPr>
              <a:t>Title</a:t>
            </a:r>
            <a:endParaRPr b="0" lang="en-US" sz="1200" spc="-1" strike="noStrike">
              <a:solidFill>
                <a:srgbClr val="000000"/>
              </a:solidFill>
              <a:latin typeface="Arial"/>
            </a:endParaRPr>
          </a:p>
        </p:txBody>
      </p:sp>
      <p:sp>
        <p:nvSpPr>
          <p:cNvPr id="2221" name="Rectangle 21"/>
          <p:cNvSpPr/>
          <p:nvPr/>
        </p:nvSpPr>
        <p:spPr>
          <a:xfrm>
            <a:off x="0" y="5343120"/>
            <a:ext cx="1810800" cy="7858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lt1"/>
                </a:solidFill>
                <a:latin typeface="Poppins Medium"/>
              </a:rPr>
              <a:t>Title</a:t>
            </a:r>
            <a:endParaRPr b="0" lang="en-US" sz="1200" spc="-1" strike="noStrike">
              <a:solidFill>
                <a:srgbClr val="000000"/>
              </a:solidFill>
              <a:latin typeface="Arial"/>
            </a:endParaRPr>
          </a:p>
        </p:txBody>
      </p:sp>
      <p:sp>
        <p:nvSpPr>
          <p:cNvPr id="2222" name="Rectangle 22"/>
          <p:cNvSpPr/>
          <p:nvPr/>
        </p:nvSpPr>
        <p:spPr>
          <a:xfrm>
            <a:off x="4351320" y="1268280"/>
            <a:ext cx="2285640" cy="455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lt1"/>
                </a:solidFill>
                <a:latin typeface="Poppins Medium"/>
              </a:rPr>
              <a:t>Title</a:t>
            </a:r>
            <a:endParaRPr b="0" lang="en-US" sz="1200" spc="-1" strike="noStrike">
              <a:solidFill>
                <a:srgbClr val="000000"/>
              </a:solidFill>
              <a:latin typeface="Arial"/>
            </a:endParaRPr>
          </a:p>
        </p:txBody>
      </p:sp>
      <p:sp>
        <p:nvSpPr>
          <p:cNvPr id="2223" name="Rectangle 23"/>
          <p:cNvSpPr/>
          <p:nvPr/>
        </p:nvSpPr>
        <p:spPr>
          <a:xfrm>
            <a:off x="6756120" y="1268280"/>
            <a:ext cx="2285640" cy="455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dk1"/>
                </a:solidFill>
                <a:latin typeface="Poppins Medium"/>
              </a:rPr>
              <a:t>Title</a:t>
            </a:r>
            <a:endParaRPr b="0" lang="en-US" sz="1200" spc="-1" strike="noStrike">
              <a:solidFill>
                <a:srgbClr val="000000"/>
              </a:solidFill>
              <a:latin typeface="Arial"/>
            </a:endParaRPr>
          </a:p>
        </p:txBody>
      </p:sp>
      <p:sp>
        <p:nvSpPr>
          <p:cNvPr id="2224" name="Rectangle 27"/>
          <p:cNvSpPr/>
          <p:nvPr/>
        </p:nvSpPr>
        <p:spPr>
          <a:xfrm>
            <a:off x="9171000" y="1268280"/>
            <a:ext cx="2285640" cy="455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200" spc="-1" strike="noStrike">
                <a:solidFill>
                  <a:schemeClr val="dk1"/>
                </a:solidFill>
                <a:latin typeface="Poppins Medium"/>
              </a:rPr>
              <a:t>Title</a:t>
            </a:r>
            <a:endParaRPr b="0" lang="en-US" sz="1200" spc="-1" strike="noStrike">
              <a:solidFill>
                <a:srgbClr val="000000"/>
              </a:solidFill>
              <a:latin typeface="Arial"/>
            </a:endParaRPr>
          </a:p>
        </p:txBody>
      </p:sp>
      <p:sp>
        <p:nvSpPr>
          <p:cNvPr id="2225" name="TextBox 87"/>
          <p:cNvSpPr/>
          <p:nvPr/>
        </p:nvSpPr>
        <p:spPr>
          <a:xfrm>
            <a:off x="1936800" y="182124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26" name="TextBox 88"/>
          <p:cNvSpPr/>
          <p:nvPr/>
        </p:nvSpPr>
        <p:spPr>
          <a:xfrm>
            <a:off x="4348080" y="182124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27" name="TextBox 89"/>
          <p:cNvSpPr/>
          <p:nvPr/>
        </p:nvSpPr>
        <p:spPr>
          <a:xfrm>
            <a:off x="6756120" y="182124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28" name="TextBox 90"/>
          <p:cNvSpPr/>
          <p:nvPr/>
        </p:nvSpPr>
        <p:spPr>
          <a:xfrm>
            <a:off x="9167400" y="182124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29" name="TextBox 91"/>
          <p:cNvSpPr/>
          <p:nvPr/>
        </p:nvSpPr>
        <p:spPr>
          <a:xfrm>
            <a:off x="1936800" y="275544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30" name="TextBox 92"/>
          <p:cNvSpPr/>
          <p:nvPr/>
        </p:nvSpPr>
        <p:spPr>
          <a:xfrm>
            <a:off x="4348080" y="275544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31" name="TextBox 93"/>
          <p:cNvSpPr/>
          <p:nvPr/>
        </p:nvSpPr>
        <p:spPr>
          <a:xfrm>
            <a:off x="6756120" y="275544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32" name="TextBox 94"/>
          <p:cNvSpPr/>
          <p:nvPr/>
        </p:nvSpPr>
        <p:spPr>
          <a:xfrm>
            <a:off x="9167400" y="275544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33" name="TextBox 95"/>
          <p:cNvSpPr/>
          <p:nvPr/>
        </p:nvSpPr>
        <p:spPr>
          <a:xfrm>
            <a:off x="1936800" y="362016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34" name="TextBox 96"/>
          <p:cNvSpPr/>
          <p:nvPr/>
        </p:nvSpPr>
        <p:spPr>
          <a:xfrm>
            <a:off x="4348080" y="362016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35" name="TextBox 97"/>
          <p:cNvSpPr/>
          <p:nvPr/>
        </p:nvSpPr>
        <p:spPr>
          <a:xfrm>
            <a:off x="6756120" y="362016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36" name="TextBox 98"/>
          <p:cNvSpPr/>
          <p:nvPr/>
        </p:nvSpPr>
        <p:spPr>
          <a:xfrm>
            <a:off x="9167400" y="362016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37" name="TextBox 99"/>
          <p:cNvSpPr/>
          <p:nvPr/>
        </p:nvSpPr>
        <p:spPr>
          <a:xfrm>
            <a:off x="1936800" y="455436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38" name="TextBox 100"/>
          <p:cNvSpPr/>
          <p:nvPr/>
        </p:nvSpPr>
        <p:spPr>
          <a:xfrm>
            <a:off x="4348080" y="455436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39" name="TextBox 101"/>
          <p:cNvSpPr/>
          <p:nvPr/>
        </p:nvSpPr>
        <p:spPr>
          <a:xfrm>
            <a:off x="6756120" y="455436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40" name="TextBox 102"/>
          <p:cNvSpPr/>
          <p:nvPr/>
        </p:nvSpPr>
        <p:spPr>
          <a:xfrm>
            <a:off x="9167400" y="455436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41" name="TextBox 103"/>
          <p:cNvSpPr/>
          <p:nvPr/>
        </p:nvSpPr>
        <p:spPr>
          <a:xfrm>
            <a:off x="1936800" y="538920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42" name="TextBox 104"/>
          <p:cNvSpPr/>
          <p:nvPr/>
        </p:nvSpPr>
        <p:spPr>
          <a:xfrm>
            <a:off x="4348080" y="538920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43" name="TextBox 105"/>
          <p:cNvSpPr/>
          <p:nvPr/>
        </p:nvSpPr>
        <p:spPr>
          <a:xfrm>
            <a:off x="6756120" y="538920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2244" name="TextBox 106"/>
          <p:cNvSpPr/>
          <p:nvPr/>
        </p:nvSpPr>
        <p:spPr>
          <a:xfrm>
            <a:off x="9167400" y="5389200"/>
            <a:ext cx="2285640" cy="700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000" spc="-1" strike="noStrike">
                <a:solidFill>
                  <a:schemeClr val="lt1"/>
                </a:solidFill>
                <a:latin typeface="Poppins Light"/>
              </a:rPr>
              <a:t>Lorem ipsum dolor sit amet, consectetur adipiscing elit, sed do eiusmod tempor incididunt ut labore et doloare magna aliqua. </a:t>
            </a:r>
            <a:endParaRPr b="0" lang="en-US" sz="1000" spc="-1" strike="noStrike">
              <a:solidFill>
                <a:srgbClr val="ffffff"/>
              </a:solidFill>
              <a:latin typeface="Arial"/>
            </a:endParaRPr>
          </a:p>
        </p:txBody>
      </p:sp>
      <p:sp>
        <p:nvSpPr>
          <p:cNvPr id="3" name="PlaceHolder 2"/>
          <p:cNvSpPr>
            <a:spLocks noGrp="1"/>
          </p:cNvSpPr>
          <p:nvPr>
            <p:ph type="sldNum" idx="10"/>
          </p:nvPr>
        </p:nvSpPr>
        <p:spPr/>
        <p:txBody>
          <a:bodyPr/>
          <a:p>
            <a:fld id="{F686C980-31C3-4C41-AE8F-94ECEFCC1EDA}"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5" name="PlaceHolder 1"/>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Timeline</a:t>
            </a:r>
            <a:endParaRPr b="0" lang="en-US" sz="3200" spc="-1" strike="noStrike">
              <a:solidFill>
                <a:schemeClr val="dk1"/>
              </a:solidFill>
              <a:latin typeface="Poppins Light"/>
            </a:endParaRPr>
          </a:p>
        </p:txBody>
      </p:sp>
      <p:cxnSp>
        <p:nvCxnSpPr>
          <p:cNvPr id="2246" name="Straight Connector 2"/>
          <p:cNvCxnSpPr/>
          <p:nvPr/>
        </p:nvCxnSpPr>
        <p:spPr>
          <a:xfrm>
            <a:off x="0" y="3429000"/>
            <a:ext cx="12192120" cy="360"/>
          </a:xfrm>
          <a:prstGeom prst="straightConnector1">
            <a:avLst/>
          </a:prstGeom>
          <a:ln w="25400">
            <a:solidFill>
              <a:srgbClr val="30ba78"/>
            </a:solidFill>
            <a:prstDash val="dash"/>
          </a:ln>
        </p:spPr>
      </p:cxnSp>
      <p:grpSp>
        <p:nvGrpSpPr>
          <p:cNvPr id="2247" name="Group 11"/>
          <p:cNvGrpSpPr/>
          <p:nvPr/>
        </p:nvGrpSpPr>
        <p:grpSpPr>
          <a:xfrm>
            <a:off x="731880" y="1268280"/>
            <a:ext cx="3492000" cy="1981440"/>
            <a:chOff x="731880" y="1268280"/>
            <a:chExt cx="3492000" cy="1981440"/>
          </a:xfrm>
        </p:grpSpPr>
        <p:sp>
          <p:nvSpPr>
            <p:cNvPr id="2248" name="Rectangle 6"/>
            <p:cNvSpPr/>
            <p:nvPr/>
          </p:nvSpPr>
          <p:spPr>
            <a:xfrm>
              <a:off x="731880" y="1734120"/>
              <a:ext cx="3492000" cy="1372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249" name="Rectangle 7"/>
            <p:cNvSpPr/>
            <p:nvPr/>
          </p:nvSpPr>
          <p:spPr>
            <a:xfrm>
              <a:off x="731880" y="1268280"/>
              <a:ext cx="3492000" cy="465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Header</a:t>
              </a:r>
              <a:endParaRPr b="0" lang="en-US" sz="1400" spc="-1" strike="noStrike">
                <a:solidFill>
                  <a:srgbClr val="000000"/>
                </a:solidFill>
                <a:latin typeface="Arial"/>
              </a:endParaRPr>
            </a:p>
          </p:txBody>
        </p:sp>
        <p:sp>
          <p:nvSpPr>
            <p:cNvPr id="2250" name="TextBox 9"/>
            <p:cNvSpPr/>
            <p:nvPr/>
          </p:nvSpPr>
          <p:spPr>
            <a:xfrm>
              <a:off x="973440" y="1876680"/>
              <a:ext cx="302256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2"/>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0c322c"/>
                </a:buClr>
                <a:buFont typeface="Arial"/>
                <a:buChar char="•"/>
              </a:pPr>
              <a:r>
                <a:rPr b="0" lang="en-US" sz="1400" spc="-1" strike="noStrike">
                  <a:solidFill>
                    <a:schemeClr val="dk2"/>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0c322c"/>
                </a:buClr>
                <a:buFont typeface="Arial"/>
                <a:buChar char="•"/>
              </a:pPr>
              <a:r>
                <a:rPr b="0" lang="en-US" sz="1400" spc="-1" strike="noStrike">
                  <a:solidFill>
                    <a:schemeClr val="dk2"/>
                  </a:solidFill>
                  <a:latin typeface="Poppins Light"/>
                </a:rPr>
                <a:t>Item 2</a:t>
              </a:r>
              <a:endParaRPr b="0" lang="en-US" sz="1400" spc="-1" strike="noStrike">
                <a:solidFill>
                  <a:srgbClr val="ffffff"/>
                </a:solidFill>
                <a:latin typeface="Arial"/>
              </a:endParaRPr>
            </a:p>
          </p:txBody>
        </p:sp>
        <p:sp>
          <p:nvSpPr>
            <p:cNvPr id="2251" name="Triangle 10"/>
            <p:cNvSpPr/>
            <p:nvPr/>
          </p:nvSpPr>
          <p:spPr>
            <a:xfrm rot="10800000">
              <a:off x="2341800" y="3107520"/>
              <a:ext cx="286920" cy="142200"/>
            </a:xfrm>
            <a:prstGeom prst="triangle">
              <a:avLst>
                <a:gd name="adj" fmla="val 50000"/>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26280" bIns="26280" anchor="ctr">
              <a:noAutofit/>
            </a:bodyPr>
            <a:p>
              <a:pPr algn="ctr" defTabSz="914400">
                <a:lnSpc>
                  <a:spcPct val="100000"/>
                </a:lnSpc>
              </a:pPr>
              <a:endParaRPr b="0" lang="en-US" sz="1800" spc="-1" strike="noStrike">
                <a:solidFill>
                  <a:schemeClr val="lt1"/>
                </a:solidFill>
                <a:latin typeface="Poppins Light"/>
              </a:endParaRPr>
            </a:p>
          </p:txBody>
        </p:sp>
      </p:grpSp>
      <p:grpSp>
        <p:nvGrpSpPr>
          <p:cNvPr id="2252" name="Group 22"/>
          <p:cNvGrpSpPr/>
          <p:nvPr/>
        </p:nvGrpSpPr>
        <p:grpSpPr>
          <a:xfrm>
            <a:off x="2528640" y="3491640"/>
            <a:ext cx="3492000" cy="2116800"/>
            <a:chOff x="2528640" y="3491640"/>
            <a:chExt cx="3492000" cy="2116800"/>
          </a:xfrm>
        </p:grpSpPr>
        <p:sp>
          <p:nvSpPr>
            <p:cNvPr id="2253" name="Rectangle 23"/>
            <p:cNvSpPr/>
            <p:nvPr/>
          </p:nvSpPr>
          <p:spPr>
            <a:xfrm>
              <a:off x="2528640" y="4093200"/>
              <a:ext cx="3492000" cy="1515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254" name="Rectangle 27"/>
            <p:cNvSpPr/>
            <p:nvPr/>
          </p:nvSpPr>
          <p:spPr>
            <a:xfrm>
              <a:off x="2528640" y="3627360"/>
              <a:ext cx="3492000" cy="465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Header</a:t>
              </a:r>
              <a:endParaRPr b="0" lang="en-US" sz="1400" spc="-1" strike="noStrike">
                <a:solidFill>
                  <a:srgbClr val="000000"/>
                </a:solidFill>
                <a:latin typeface="Arial"/>
              </a:endParaRPr>
            </a:p>
          </p:txBody>
        </p:sp>
        <p:sp>
          <p:nvSpPr>
            <p:cNvPr id="2255" name="TextBox 28"/>
            <p:cNvSpPr/>
            <p:nvPr/>
          </p:nvSpPr>
          <p:spPr>
            <a:xfrm>
              <a:off x="2770200" y="4236120"/>
              <a:ext cx="302256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2"/>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0c322c"/>
                </a:buClr>
                <a:buFont typeface="Arial"/>
                <a:buChar char="•"/>
              </a:pPr>
              <a:r>
                <a:rPr b="0" lang="en-US" sz="1400" spc="-1" strike="noStrike">
                  <a:solidFill>
                    <a:schemeClr val="dk2"/>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0c322c"/>
                </a:buClr>
                <a:buFont typeface="Arial"/>
                <a:buChar char="•"/>
              </a:pPr>
              <a:r>
                <a:rPr b="0" lang="en-US" sz="1400" spc="-1" strike="noStrike">
                  <a:solidFill>
                    <a:schemeClr val="dk2"/>
                  </a:solidFill>
                  <a:latin typeface="Poppins Light"/>
                </a:rPr>
                <a:t>Item 2</a:t>
              </a:r>
              <a:endParaRPr b="0" lang="en-US" sz="1400" spc="-1" strike="noStrike">
                <a:solidFill>
                  <a:srgbClr val="ffffff"/>
                </a:solidFill>
                <a:latin typeface="Arial"/>
              </a:endParaRPr>
            </a:p>
          </p:txBody>
        </p:sp>
        <p:sp>
          <p:nvSpPr>
            <p:cNvPr id="2256" name="Triangle 29"/>
            <p:cNvSpPr/>
            <p:nvPr/>
          </p:nvSpPr>
          <p:spPr>
            <a:xfrm>
              <a:off x="4138200" y="3491640"/>
              <a:ext cx="286920" cy="142200"/>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26280" bIns="26280" anchor="ctr">
              <a:noAutofit/>
            </a:bodyPr>
            <a:p>
              <a:pPr algn="ctr" defTabSz="914400">
                <a:lnSpc>
                  <a:spcPct val="100000"/>
                </a:lnSpc>
              </a:pPr>
              <a:endParaRPr b="0" lang="en-US" sz="1800" spc="-1" strike="noStrike">
                <a:solidFill>
                  <a:schemeClr val="lt1"/>
                </a:solidFill>
                <a:latin typeface="Poppins Light"/>
              </a:endParaRPr>
            </a:p>
          </p:txBody>
        </p:sp>
      </p:grpSp>
      <p:grpSp>
        <p:nvGrpSpPr>
          <p:cNvPr id="2257" name="Group 70"/>
          <p:cNvGrpSpPr/>
          <p:nvPr/>
        </p:nvGrpSpPr>
        <p:grpSpPr>
          <a:xfrm>
            <a:off x="4356000" y="1268280"/>
            <a:ext cx="1665000" cy="1981440"/>
            <a:chOff x="4356000" y="1268280"/>
            <a:chExt cx="1665000" cy="1981440"/>
          </a:xfrm>
        </p:grpSpPr>
        <p:sp>
          <p:nvSpPr>
            <p:cNvPr id="2258" name="Rectangle 71"/>
            <p:cNvSpPr/>
            <p:nvPr/>
          </p:nvSpPr>
          <p:spPr>
            <a:xfrm>
              <a:off x="4356000" y="1734120"/>
              <a:ext cx="1665000" cy="1372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259" name="Rectangle 72"/>
            <p:cNvSpPr/>
            <p:nvPr/>
          </p:nvSpPr>
          <p:spPr>
            <a:xfrm>
              <a:off x="4356000" y="1268280"/>
              <a:ext cx="1665000" cy="4654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Key Milestone</a:t>
              </a:r>
              <a:endParaRPr b="0" lang="en-US" sz="1400" spc="-1" strike="noStrike">
                <a:solidFill>
                  <a:srgbClr val="000000"/>
                </a:solidFill>
                <a:latin typeface="Arial"/>
              </a:endParaRPr>
            </a:p>
          </p:txBody>
        </p:sp>
        <p:sp>
          <p:nvSpPr>
            <p:cNvPr id="2260" name="TextBox 73"/>
            <p:cNvSpPr/>
            <p:nvPr/>
          </p:nvSpPr>
          <p:spPr>
            <a:xfrm>
              <a:off x="4465800" y="1876680"/>
              <a:ext cx="147456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2"/>
                  </a:solidFill>
                  <a:latin typeface="Poppins Light"/>
                </a:rPr>
                <a:t>Body text goes here</a:t>
              </a:r>
              <a:endParaRPr b="0" lang="en-US" sz="1400" spc="-1" strike="noStrike">
                <a:solidFill>
                  <a:srgbClr val="ffffff"/>
                </a:solidFill>
                <a:latin typeface="Arial"/>
              </a:endParaRPr>
            </a:p>
          </p:txBody>
        </p:sp>
        <p:sp>
          <p:nvSpPr>
            <p:cNvPr id="2261" name="Triangle 74"/>
            <p:cNvSpPr/>
            <p:nvPr/>
          </p:nvSpPr>
          <p:spPr>
            <a:xfrm rot="10800000">
              <a:off x="5045400" y="3107520"/>
              <a:ext cx="286920" cy="142200"/>
            </a:xfrm>
            <a:prstGeom prst="triangle">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26280" bIns="26280" anchor="ctr">
              <a:noAutofit/>
            </a:bodyPr>
            <a:p>
              <a:pPr algn="ctr" defTabSz="914400">
                <a:lnSpc>
                  <a:spcPct val="100000"/>
                </a:lnSpc>
              </a:pPr>
              <a:endParaRPr b="0" lang="en-US" sz="1800" spc="-1" strike="noStrike">
                <a:solidFill>
                  <a:schemeClr val="lt1"/>
                </a:solidFill>
                <a:latin typeface="Poppins Light"/>
              </a:endParaRPr>
            </a:p>
          </p:txBody>
        </p:sp>
      </p:grpSp>
      <p:grpSp>
        <p:nvGrpSpPr>
          <p:cNvPr id="2262" name="Group 75"/>
          <p:cNvGrpSpPr/>
          <p:nvPr/>
        </p:nvGrpSpPr>
        <p:grpSpPr>
          <a:xfrm>
            <a:off x="6152760" y="3491640"/>
            <a:ext cx="3492000" cy="2116800"/>
            <a:chOff x="6152760" y="3491640"/>
            <a:chExt cx="3492000" cy="2116800"/>
          </a:xfrm>
        </p:grpSpPr>
        <p:sp>
          <p:nvSpPr>
            <p:cNvPr id="2263" name="Rectangle 76"/>
            <p:cNvSpPr/>
            <p:nvPr/>
          </p:nvSpPr>
          <p:spPr>
            <a:xfrm>
              <a:off x="6152760" y="4093200"/>
              <a:ext cx="3492000" cy="15152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264" name="Rectangle 77"/>
            <p:cNvSpPr/>
            <p:nvPr/>
          </p:nvSpPr>
          <p:spPr>
            <a:xfrm>
              <a:off x="6152760" y="3627360"/>
              <a:ext cx="3492000" cy="465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Special Callout</a:t>
              </a:r>
              <a:endParaRPr b="0" lang="en-US" sz="1400" spc="-1" strike="noStrike">
                <a:solidFill>
                  <a:srgbClr val="000000"/>
                </a:solidFill>
                <a:latin typeface="Arial"/>
              </a:endParaRPr>
            </a:p>
          </p:txBody>
        </p:sp>
        <p:sp>
          <p:nvSpPr>
            <p:cNvPr id="2265" name="TextBox 78"/>
            <p:cNvSpPr/>
            <p:nvPr/>
          </p:nvSpPr>
          <p:spPr>
            <a:xfrm>
              <a:off x="6394320" y="4236120"/>
              <a:ext cx="302256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lt1"/>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ffffff"/>
                </a:buClr>
                <a:buFont typeface="Arial"/>
                <a:buChar char="•"/>
              </a:pPr>
              <a:r>
                <a:rPr b="0" lang="en-US" sz="1400" spc="-1" strike="noStrike">
                  <a:solidFill>
                    <a:schemeClr val="lt1"/>
                  </a:solidFill>
                  <a:latin typeface="Poppins Light"/>
                </a:rPr>
                <a:t>Item 2</a:t>
              </a:r>
              <a:endParaRPr b="0" lang="en-US" sz="1400" spc="-1" strike="noStrike">
                <a:solidFill>
                  <a:srgbClr val="ffffff"/>
                </a:solidFill>
                <a:latin typeface="Arial"/>
              </a:endParaRPr>
            </a:p>
          </p:txBody>
        </p:sp>
        <p:sp>
          <p:nvSpPr>
            <p:cNvPr id="2266" name="Triangle 79"/>
            <p:cNvSpPr/>
            <p:nvPr/>
          </p:nvSpPr>
          <p:spPr>
            <a:xfrm>
              <a:off x="7762320" y="3491640"/>
              <a:ext cx="286920" cy="142200"/>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rIns="90000" tIns="26280" bIns="26280" anchor="ctr">
              <a:noAutofit/>
            </a:bodyPr>
            <a:p>
              <a:pPr algn="ctr" defTabSz="914400">
                <a:lnSpc>
                  <a:spcPct val="100000"/>
                </a:lnSpc>
              </a:pPr>
              <a:endParaRPr b="0" lang="en-US" sz="1800" spc="-1" strike="noStrike">
                <a:solidFill>
                  <a:schemeClr val="lt1"/>
                </a:solidFill>
                <a:latin typeface="Poppins Light"/>
              </a:endParaRPr>
            </a:p>
          </p:txBody>
        </p:sp>
      </p:grpSp>
      <p:grpSp>
        <p:nvGrpSpPr>
          <p:cNvPr id="2267" name="Group 80"/>
          <p:cNvGrpSpPr/>
          <p:nvPr/>
        </p:nvGrpSpPr>
        <p:grpSpPr>
          <a:xfrm>
            <a:off x="7969320" y="1268280"/>
            <a:ext cx="3492000" cy="1981440"/>
            <a:chOff x="7969320" y="1268280"/>
            <a:chExt cx="3492000" cy="1981440"/>
          </a:xfrm>
        </p:grpSpPr>
        <p:sp>
          <p:nvSpPr>
            <p:cNvPr id="2268" name="Rectangle 81"/>
            <p:cNvSpPr/>
            <p:nvPr/>
          </p:nvSpPr>
          <p:spPr>
            <a:xfrm>
              <a:off x="7969320" y="1734120"/>
              <a:ext cx="3492000" cy="1372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269" name="Rectangle 82"/>
            <p:cNvSpPr/>
            <p:nvPr/>
          </p:nvSpPr>
          <p:spPr>
            <a:xfrm>
              <a:off x="7969320" y="1268280"/>
              <a:ext cx="3492000" cy="465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Header</a:t>
              </a:r>
              <a:endParaRPr b="0" lang="en-US" sz="1400" spc="-1" strike="noStrike">
                <a:solidFill>
                  <a:srgbClr val="000000"/>
                </a:solidFill>
                <a:latin typeface="Arial"/>
              </a:endParaRPr>
            </a:p>
          </p:txBody>
        </p:sp>
        <p:sp>
          <p:nvSpPr>
            <p:cNvPr id="2270" name="TextBox 83"/>
            <p:cNvSpPr/>
            <p:nvPr/>
          </p:nvSpPr>
          <p:spPr>
            <a:xfrm>
              <a:off x="8210880" y="1876680"/>
              <a:ext cx="3022560" cy="730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2"/>
                  </a:solidFill>
                  <a:latin typeface="Poppins Light"/>
                </a:rPr>
                <a:t>Body text goes here</a:t>
              </a:r>
              <a:endParaRPr b="0" lang="en-US" sz="1400" spc="-1" strike="noStrike">
                <a:solidFill>
                  <a:srgbClr val="ffffff"/>
                </a:solidFill>
                <a:latin typeface="Arial"/>
              </a:endParaRPr>
            </a:p>
            <a:p>
              <a:pPr marL="285840" indent="-285840" defTabSz="914400">
                <a:lnSpc>
                  <a:spcPct val="100000"/>
                </a:lnSpc>
                <a:buClr>
                  <a:srgbClr val="0c322c"/>
                </a:buClr>
                <a:buFont typeface="Arial"/>
                <a:buChar char="•"/>
              </a:pPr>
              <a:r>
                <a:rPr b="0" lang="en-US" sz="1400" spc="-1" strike="noStrike">
                  <a:solidFill>
                    <a:schemeClr val="dk2"/>
                  </a:solidFill>
                  <a:latin typeface="Poppins Light"/>
                </a:rPr>
                <a:t>Item 1</a:t>
              </a:r>
              <a:endParaRPr b="0" lang="en-US" sz="1400" spc="-1" strike="noStrike">
                <a:solidFill>
                  <a:srgbClr val="ffffff"/>
                </a:solidFill>
                <a:latin typeface="Arial"/>
              </a:endParaRPr>
            </a:p>
            <a:p>
              <a:pPr marL="285840" indent="-285840" defTabSz="914400">
                <a:lnSpc>
                  <a:spcPct val="100000"/>
                </a:lnSpc>
                <a:buClr>
                  <a:srgbClr val="0c322c"/>
                </a:buClr>
                <a:buFont typeface="Arial"/>
                <a:buChar char="•"/>
              </a:pPr>
              <a:r>
                <a:rPr b="0" lang="en-US" sz="1400" spc="-1" strike="noStrike">
                  <a:solidFill>
                    <a:schemeClr val="dk2"/>
                  </a:solidFill>
                  <a:latin typeface="Poppins Light"/>
                </a:rPr>
                <a:t>Item 2</a:t>
              </a:r>
              <a:endParaRPr b="0" lang="en-US" sz="1400" spc="-1" strike="noStrike">
                <a:solidFill>
                  <a:srgbClr val="ffffff"/>
                </a:solidFill>
                <a:latin typeface="Arial"/>
              </a:endParaRPr>
            </a:p>
          </p:txBody>
        </p:sp>
        <p:sp>
          <p:nvSpPr>
            <p:cNvPr id="2271" name="Triangle 84"/>
            <p:cNvSpPr/>
            <p:nvPr/>
          </p:nvSpPr>
          <p:spPr>
            <a:xfrm rot="10800000">
              <a:off x="9579240" y="3107520"/>
              <a:ext cx="286920" cy="142200"/>
            </a:xfrm>
            <a:prstGeom prst="triangle">
              <a:avLst>
                <a:gd name="adj" fmla="val 50000"/>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26280" bIns="26280" anchor="ctr">
              <a:noAutofit/>
            </a:bodyPr>
            <a:p>
              <a:pPr algn="ctr" defTabSz="914400">
                <a:lnSpc>
                  <a:spcPct val="100000"/>
                </a:lnSpc>
              </a:pPr>
              <a:endParaRPr b="0" lang="en-US" sz="1800" spc="-1" strike="noStrike">
                <a:solidFill>
                  <a:schemeClr val="lt1"/>
                </a:solidFill>
                <a:latin typeface="Poppins Light"/>
              </a:endParaRPr>
            </a:p>
          </p:txBody>
        </p:sp>
      </p:grpSp>
      <p:grpSp>
        <p:nvGrpSpPr>
          <p:cNvPr id="2272" name="Group 85"/>
          <p:cNvGrpSpPr/>
          <p:nvPr/>
        </p:nvGrpSpPr>
        <p:grpSpPr>
          <a:xfrm>
            <a:off x="6175440" y="1268280"/>
            <a:ext cx="1665000" cy="1981440"/>
            <a:chOff x="6175440" y="1268280"/>
            <a:chExt cx="1665000" cy="1981440"/>
          </a:xfrm>
        </p:grpSpPr>
        <p:sp>
          <p:nvSpPr>
            <p:cNvPr id="2273" name="Rectangle 86"/>
            <p:cNvSpPr/>
            <p:nvPr/>
          </p:nvSpPr>
          <p:spPr>
            <a:xfrm>
              <a:off x="6175440" y="1734120"/>
              <a:ext cx="1665000" cy="1372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400" spc="-1" strike="noStrike">
                <a:solidFill>
                  <a:schemeClr val="lt1"/>
                </a:solidFill>
                <a:latin typeface="Poppins Light"/>
              </a:endParaRPr>
            </a:p>
          </p:txBody>
        </p:sp>
        <p:sp>
          <p:nvSpPr>
            <p:cNvPr id="2274" name="Rectangle 87"/>
            <p:cNvSpPr/>
            <p:nvPr/>
          </p:nvSpPr>
          <p:spPr>
            <a:xfrm>
              <a:off x="6175440" y="1268280"/>
              <a:ext cx="1665000" cy="4654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400" spc="-1" strike="noStrike">
                  <a:solidFill>
                    <a:schemeClr val="lt1"/>
                  </a:solidFill>
                  <a:latin typeface="Poppins Medium"/>
                </a:rPr>
                <a:t>Header</a:t>
              </a:r>
              <a:endParaRPr b="0" lang="en-US" sz="1400" spc="-1" strike="noStrike">
                <a:solidFill>
                  <a:srgbClr val="000000"/>
                </a:solidFill>
                <a:latin typeface="Arial"/>
              </a:endParaRPr>
            </a:p>
          </p:txBody>
        </p:sp>
        <p:sp>
          <p:nvSpPr>
            <p:cNvPr id="2275" name="TextBox 88"/>
            <p:cNvSpPr/>
            <p:nvPr/>
          </p:nvSpPr>
          <p:spPr>
            <a:xfrm>
              <a:off x="6285240" y="1876680"/>
              <a:ext cx="147456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400" spc="-1" strike="noStrike">
                  <a:solidFill>
                    <a:schemeClr val="dk2"/>
                  </a:solidFill>
                  <a:latin typeface="Poppins Light"/>
                </a:rPr>
                <a:t>Body text goes here</a:t>
              </a:r>
              <a:endParaRPr b="0" lang="en-US" sz="1400" spc="-1" strike="noStrike">
                <a:solidFill>
                  <a:srgbClr val="ffffff"/>
                </a:solidFill>
                <a:latin typeface="Arial"/>
              </a:endParaRPr>
            </a:p>
          </p:txBody>
        </p:sp>
        <p:sp>
          <p:nvSpPr>
            <p:cNvPr id="2276" name="Triangle 89"/>
            <p:cNvSpPr/>
            <p:nvPr/>
          </p:nvSpPr>
          <p:spPr>
            <a:xfrm rot="10800000">
              <a:off x="6864840" y="3107520"/>
              <a:ext cx="286920" cy="142200"/>
            </a:xfrm>
            <a:prstGeom prst="triangle">
              <a:avLst>
                <a:gd name="adj" fmla="val 50000"/>
              </a:avLst>
            </a:prstGeom>
            <a:solidFill>
              <a:srgbClr val="30ba78"/>
            </a:solidFill>
            <a:ln>
              <a:noFill/>
            </a:ln>
          </p:spPr>
          <p:style>
            <a:lnRef idx="2">
              <a:schemeClr val="accent1">
                <a:shade val="50000"/>
              </a:schemeClr>
            </a:lnRef>
            <a:fillRef idx="1">
              <a:schemeClr val="accent1"/>
            </a:fillRef>
            <a:effectRef idx="0">
              <a:schemeClr val="accent1"/>
            </a:effectRef>
            <a:fontRef idx="minor"/>
          </p:style>
          <p:txBody>
            <a:bodyPr lIns="90000" rIns="90000" tIns="26280" bIns="26280" anchor="ctr">
              <a:noAutofit/>
            </a:bodyPr>
            <a:p>
              <a:pPr algn="ctr" defTabSz="914400">
                <a:lnSpc>
                  <a:spcPct val="100000"/>
                </a:lnSpc>
              </a:pPr>
              <a:endParaRPr b="0" lang="en-US" sz="1800" spc="-1" strike="noStrike">
                <a:solidFill>
                  <a:schemeClr val="lt1"/>
                </a:solidFill>
                <a:latin typeface="Poppins Light"/>
              </a:endParaRPr>
            </a:p>
          </p:txBody>
        </p:sp>
      </p:grpSp>
      <p:sp>
        <p:nvSpPr>
          <p:cNvPr id="3" name="PlaceHolder 2"/>
          <p:cNvSpPr>
            <a:spLocks noGrp="1"/>
          </p:cNvSpPr>
          <p:nvPr>
            <p:ph type="sldNum" idx="10"/>
          </p:nvPr>
        </p:nvSpPr>
        <p:spPr/>
        <p:txBody>
          <a:bodyPr/>
          <a:p>
            <a:fld id="{958C746C-8AC4-45AE-8AB9-C68D1D1BFCFE}"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7" name="PlaceHolder 1"/>
          <p:cNvSpPr>
            <a:spLocks noGrp="1"/>
          </p:cNvSpPr>
          <p:nvPr>
            <p:ph/>
          </p:nvPr>
        </p:nvSpPr>
        <p:spPr>
          <a:xfrm>
            <a:off x="731880" y="1157760"/>
            <a:ext cx="10728000" cy="3304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These diagrams are grouped for easy resizing</a:t>
            </a:r>
            <a:endParaRPr b="0" lang="en-US" sz="2000" spc="-1" strike="noStrike">
              <a:solidFill>
                <a:schemeClr val="lt1"/>
              </a:solidFill>
              <a:latin typeface="Poppins Light"/>
            </a:endParaRPr>
          </a:p>
        </p:txBody>
      </p:sp>
      <p:sp>
        <p:nvSpPr>
          <p:cNvPr id="2278"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Venn diagrams</a:t>
            </a:r>
            <a:endParaRPr b="0" lang="en-US" sz="3200" spc="-1" strike="noStrike">
              <a:solidFill>
                <a:schemeClr val="dk1"/>
              </a:solidFill>
              <a:latin typeface="Poppins Light"/>
            </a:endParaRPr>
          </a:p>
        </p:txBody>
      </p:sp>
      <p:grpSp>
        <p:nvGrpSpPr>
          <p:cNvPr id="2279" name="Group 48"/>
          <p:cNvGrpSpPr/>
          <p:nvPr/>
        </p:nvGrpSpPr>
        <p:grpSpPr>
          <a:xfrm>
            <a:off x="735120" y="1742760"/>
            <a:ext cx="5898600" cy="4124160"/>
            <a:chOff x="735120" y="1742760"/>
            <a:chExt cx="5898600" cy="4124160"/>
          </a:xfrm>
        </p:grpSpPr>
        <p:sp>
          <p:nvSpPr>
            <p:cNvPr id="2280" name="Oval 30"/>
            <p:cNvSpPr/>
            <p:nvPr/>
          </p:nvSpPr>
          <p:spPr>
            <a:xfrm>
              <a:off x="2519280" y="1752480"/>
              <a:ext cx="4114440" cy="411444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281" name="Oval 26"/>
            <p:cNvSpPr/>
            <p:nvPr/>
          </p:nvSpPr>
          <p:spPr>
            <a:xfrm>
              <a:off x="735120" y="1742760"/>
              <a:ext cx="4114440" cy="4114440"/>
            </a:xfrm>
            <a:prstGeom prst="ellipse">
              <a:avLst/>
            </a:prstGeom>
            <a:solidFill>
              <a:srgbClr val="30ba78">
                <a:alpha val="50000"/>
              </a:srgb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282" name="TextBox 38"/>
            <p:cNvSpPr/>
            <p:nvPr/>
          </p:nvSpPr>
          <p:spPr>
            <a:xfrm>
              <a:off x="5060880" y="3608280"/>
              <a:ext cx="1291680" cy="3333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600" spc="-1" strike="noStrike">
                  <a:solidFill>
                    <a:schemeClr val="lt1"/>
                  </a:solidFill>
                  <a:latin typeface="Poppins Light"/>
                </a:rPr>
                <a:t>Item B</a:t>
              </a:r>
              <a:endParaRPr b="0" lang="en-US" sz="1600" spc="-1" strike="noStrike">
                <a:solidFill>
                  <a:srgbClr val="ffffff"/>
                </a:solidFill>
                <a:latin typeface="Arial"/>
              </a:endParaRPr>
            </a:p>
          </p:txBody>
        </p:sp>
        <p:sp>
          <p:nvSpPr>
            <p:cNvPr id="2283" name="TextBox 39"/>
            <p:cNvSpPr/>
            <p:nvPr/>
          </p:nvSpPr>
          <p:spPr>
            <a:xfrm>
              <a:off x="3023640" y="3608280"/>
              <a:ext cx="1291680" cy="3333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600" spc="-1" strike="noStrike">
                  <a:solidFill>
                    <a:schemeClr val="lt1"/>
                  </a:solidFill>
                  <a:latin typeface="Poppins Light"/>
                </a:rPr>
                <a:t>Item AB</a:t>
              </a:r>
              <a:endParaRPr b="0" lang="en-US" sz="1600" spc="-1" strike="noStrike">
                <a:solidFill>
                  <a:srgbClr val="ffffff"/>
                </a:solidFill>
                <a:latin typeface="Arial"/>
              </a:endParaRPr>
            </a:p>
          </p:txBody>
        </p:sp>
        <p:sp>
          <p:nvSpPr>
            <p:cNvPr id="2284" name="TextBox 37"/>
            <p:cNvSpPr/>
            <p:nvPr/>
          </p:nvSpPr>
          <p:spPr>
            <a:xfrm>
              <a:off x="1075320" y="3608280"/>
              <a:ext cx="1291680" cy="3333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600" spc="-1" strike="noStrike">
                  <a:solidFill>
                    <a:schemeClr val="lt1"/>
                  </a:solidFill>
                  <a:latin typeface="Poppins Light"/>
                </a:rPr>
                <a:t>Item A</a:t>
              </a:r>
              <a:endParaRPr b="0" lang="en-US" sz="1600" spc="-1" strike="noStrike">
                <a:solidFill>
                  <a:srgbClr val="ffffff"/>
                </a:solidFill>
                <a:latin typeface="Arial"/>
              </a:endParaRPr>
            </a:p>
          </p:txBody>
        </p:sp>
      </p:grpSp>
      <p:grpSp>
        <p:nvGrpSpPr>
          <p:cNvPr id="2285" name="Group 47"/>
          <p:cNvGrpSpPr/>
          <p:nvPr/>
        </p:nvGrpSpPr>
        <p:grpSpPr>
          <a:xfrm>
            <a:off x="6786000" y="1961280"/>
            <a:ext cx="4646880" cy="4164480"/>
            <a:chOff x="6786000" y="1961280"/>
            <a:chExt cx="4646880" cy="4164480"/>
          </a:xfrm>
        </p:grpSpPr>
        <p:sp>
          <p:nvSpPr>
            <p:cNvPr id="2286" name="Oval 35"/>
            <p:cNvSpPr/>
            <p:nvPr/>
          </p:nvSpPr>
          <p:spPr>
            <a:xfrm>
              <a:off x="7658280" y="3223800"/>
              <a:ext cx="2901960" cy="290196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287" name="Oval 34"/>
            <p:cNvSpPr/>
            <p:nvPr/>
          </p:nvSpPr>
          <p:spPr>
            <a:xfrm>
              <a:off x="8530920" y="1974600"/>
              <a:ext cx="2901960" cy="290196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288" name="Oval 33"/>
            <p:cNvSpPr/>
            <p:nvPr/>
          </p:nvSpPr>
          <p:spPr>
            <a:xfrm>
              <a:off x="6786000" y="1961280"/>
              <a:ext cx="2901960" cy="2901960"/>
            </a:xfrm>
            <a:prstGeom prst="ellipse">
              <a:avLst/>
            </a:prstGeom>
            <a:solidFill>
              <a:srgbClr val="30ba78">
                <a:alpha val="50000"/>
              </a:srgb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2289" name="TextBox 40"/>
            <p:cNvSpPr/>
            <p:nvPr/>
          </p:nvSpPr>
          <p:spPr>
            <a:xfrm>
              <a:off x="7072200" y="2949840"/>
              <a:ext cx="1291680" cy="272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200" spc="-1" strike="noStrike">
                  <a:solidFill>
                    <a:schemeClr val="lt1"/>
                  </a:solidFill>
                  <a:latin typeface="Poppins Medium"/>
                </a:rPr>
                <a:t>Item A</a:t>
              </a:r>
              <a:endParaRPr b="0" lang="en-US" sz="1200" spc="-1" strike="noStrike">
                <a:solidFill>
                  <a:srgbClr val="ffffff"/>
                </a:solidFill>
                <a:latin typeface="Arial"/>
              </a:endParaRPr>
            </a:p>
          </p:txBody>
        </p:sp>
        <p:sp>
          <p:nvSpPr>
            <p:cNvPr id="2290" name="TextBox 41"/>
            <p:cNvSpPr/>
            <p:nvPr/>
          </p:nvSpPr>
          <p:spPr>
            <a:xfrm>
              <a:off x="9840240" y="2949840"/>
              <a:ext cx="1291680" cy="272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200" spc="-1" strike="noStrike">
                  <a:solidFill>
                    <a:schemeClr val="lt1"/>
                  </a:solidFill>
                  <a:latin typeface="Poppins Medium"/>
                </a:rPr>
                <a:t>Item B</a:t>
              </a:r>
              <a:endParaRPr b="0" lang="en-US" sz="1200" spc="-1" strike="noStrike">
                <a:solidFill>
                  <a:srgbClr val="ffffff"/>
                </a:solidFill>
                <a:latin typeface="Arial"/>
              </a:endParaRPr>
            </a:p>
          </p:txBody>
        </p:sp>
        <p:sp>
          <p:nvSpPr>
            <p:cNvPr id="2291" name="TextBox 42"/>
            <p:cNvSpPr/>
            <p:nvPr/>
          </p:nvSpPr>
          <p:spPr>
            <a:xfrm>
              <a:off x="8463600" y="5235120"/>
              <a:ext cx="1291680" cy="272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200" spc="-1" strike="noStrike">
                  <a:solidFill>
                    <a:schemeClr val="lt1"/>
                  </a:solidFill>
                  <a:latin typeface="Poppins Medium"/>
                </a:rPr>
                <a:t>Item C</a:t>
              </a:r>
              <a:endParaRPr b="0" lang="en-US" sz="1200" spc="-1" strike="noStrike">
                <a:solidFill>
                  <a:srgbClr val="ffffff"/>
                </a:solidFill>
                <a:latin typeface="Arial"/>
              </a:endParaRPr>
            </a:p>
          </p:txBody>
        </p:sp>
        <p:sp>
          <p:nvSpPr>
            <p:cNvPr id="2292" name="TextBox 43"/>
            <p:cNvSpPr/>
            <p:nvPr/>
          </p:nvSpPr>
          <p:spPr>
            <a:xfrm>
              <a:off x="8650800" y="2865600"/>
              <a:ext cx="977760" cy="242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000" spc="-1" strike="noStrike">
                  <a:solidFill>
                    <a:schemeClr val="lt1"/>
                  </a:solidFill>
                  <a:latin typeface="Poppins Light"/>
                </a:rPr>
                <a:t>Item AB</a:t>
              </a:r>
              <a:endParaRPr b="0" lang="en-US" sz="1000" spc="-1" strike="noStrike">
                <a:solidFill>
                  <a:srgbClr val="ffffff"/>
                </a:solidFill>
                <a:latin typeface="Arial"/>
              </a:endParaRPr>
            </a:p>
          </p:txBody>
        </p:sp>
        <p:sp>
          <p:nvSpPr>
            <p:cNvPr id="2293" name="TextBox 44"/>
            <p:cNvSpPr/>
            <p:nvPr/>
          </p:nvSpPr>
          <p:spPr>
            <a:xfrm>
              <a:off x="7815600" y="4187520"/>
              <a:ext cx="977760" cy="242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000" spc="-1" strike="noStrike">
                  <a:solidFill>
                    <a:schemeClr val="lt1"/>
                  </a:solidFill>
                  <a:latin typeface="Poppins Light"/>
                </a:rPr>
                <a:t>Item AC</a:t>
              </a:r>
              <a:endParaRPr b="0" lang="en-US" sz="1000" spc="-1" strike="noStrike">
                <a:solidFill>
                  <a:srgbClr val="ffffff"/>
                </a:solidFill>
                <a:latin typeface="Arial"/>
              </a:endParaRPr>
            </a:p>
          </p:txBody>
        </p:sp>
        <p:sp>
          <p:nvSpPr>
            <p:cNvPr id="2294" name="TextBox 45"/>
            <p:cNvSpPr/>
            <p:nvPr/>
          </p:nvSpPr>
          <p:spPr>
            <a:xfrm>
              <a:off x="9386280" y="4187520"/>
              <a:ext cx="977760" cy="242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000" spc="-1" strike="noStrike">
                  <a:solidFill>
                    <a:schemeClr val="lt1"/>
                  </a:solidFill>
                  <a:latin typeface="Poppins Light"/>
                </a:rPr>
                <a:t>Item BC</a:t>
              </a:r>
              <a:endParaRPr b="0" lang="en-US" sz="1000" spc="-1" strike="noStrike">
                <a:solidFill>
                  <a:srgbClr val="ffffff"/>
                </a:solidFill>
                <a:latin typeface="Arial"/>
              </a:endParaRPr>
            </a:p>
          </p:txBody>
        </p:sp>
        <p:sp>
          <p:nvSpPr>
            <p:cNvPr id="2295" name="TextBox 46"/>
            <p:cNvSpPr/>
            <p:nvPr/>
          </p:nvSpPr>
          <p:spPr>
            <a:xfrm>
              <a:off x="8601120" y="3654720"/>
              <a:ext cx="977760" cy="242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1000" spc="-1" strike="noStrike">
                  <a:solidFill>
                    <a:schemeClr val="lt1"/>
                  </a:solidFill>
                  <a:latin typeface="Poppins Medium"/>
                </a:rPr>
                <a:t>Item ABC</a:t>
              </a:r>
              <a:endParaRPr b="0" lang="en-US" sz="1000" spc="-1" strike="noStrike">
                <a:solidFill>
                  <a:srgbClr val="ffffff"/>
                </a:solidFill>
                <a:latin typeface="Arial"/>
              </a:endParaRPr>
            </a:p>
          </p:txBody>
        </p:sp>
      </p:grpSp>
      <p:sp>
        <p:nvSpPr>
          <p:cNvPr id="4" name="PlaceHolder 3"/>
          <p:cNvSpPr>
            <a:spLocks noGrp="1"/>
          </p:cNvSpPr>
          <p:nvPr>
            <p:ph type="sldNum" idx="9"/>
          </p:nvPr>
        </p:nvSpPr>
        <p:spPr/>
        <p:txBody>
          <a:bodyPr/>
          <a:p>
            <a:fld id="{6E39F138-8DE8-4E33-915E-1E788AE5AA9A}"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6" name="PlaceHolder 1"/>
          <p:cNvSpPr>
            <a:spLocks noGrp="1"/>
          </p:cNvSpPr>
          <p:nvPr>
            <p:ph/>
          </p:nvPr>
        </p:nvSpPr>
        <p:spPr>
          <a:xfrm>
            <a:off x="731880" y="1157760"/>
            <a:ext cx="10728000" cy="3304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Show how things connect with a puzzle diagram</a:t>
            </a:r>
            <a:endParaRPr b="0" lang="en-US" sz="2000" spc="-1" strike="noStrike">
              <a:solidFill>
                <a:schemeClr val="lt1"/>
              </a:solidFill>
              <a:latin typeface="Poppins Light"/>
            </a:endParaRPr>
          </a:p>
        </p:txBody>
      </p:sp>
      <p:sp>
        <p:nvSpPr>
          <p:cNvPr id="2297"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Puzzle pieces</a:t>
            </a:r>
            <a:endParaRPr b="0" lang="en-US" sz="3200" spc="-1" strike="noStrike">
              <a:solidFill>
                <a:schemeClr val="dk1"/>
              </a:solidFill>
              <a:latin typeface="Poppins Light"/>
            </a:endParaRPr>
          </a:p>
        </p:txBody>
      </p:sp>
      <p:grpSp>
        <p:nvGrpSpPr>
          <p:cNvPr id="2298" name="Group 43"/>
          <p:cNvGrpSpPr/>
          <p:nvPr/>
        </p:nvGrpSpPr>
        <p:grpSpPr>
          <a:xfrm>
            <a:off x="2245680" y="1815840"/>
            <a:ext cx="7700040" cy="4313160"/>
            <a:chOff x="2245680" y="1815840"/>
            <a:chExt cx="7700040" cy="4313160"/>
          </a:xfrm>
        </p:grpSpPr>
        <p:grpSp>
          <p:nvGrpSpPr>
            <p:cNvPr id="2299" name="Group 39"/>
            <p:cNvGrpSpPr/>
            <p:nvPr/>
          </p:nvGrpSpPr>
          <p:grpSpPr>
            <a:xfrm>
              <a:off x="2245680" y="1817280"/>
              <a:ext cx="4353840" cy="2164320"/>
              <a:chOff x="2245680" y="1817280"/>
              <a:chExt cx="4353840" cy="2164320"/>
            </a:xfrm>
          </p:grpSpPr>
          <p:pic>
            <p:nvPicPr>
              <p:cNvPr id="2300" name="Graphic 28" descr=""/>
              <p:cNvPicPr/>
              <p:nvPr/>
            </p:nvPicPr>
            <p:blipFill>
              <a:blip r:embed="rId1"/>
              <a:stretch/>
            </p:blipFill>
            <p:spPr>
              <a:xfrm>
                <a:off x="2245680" y="1817280"/>
                <a:ext cx="4353840" cy="2164320"/>
              </a:xfrm>
              <a:prstGeom prst="rect">
                <a:avLst/>
              </a:prstGeom>
              <a:ln w="0">
                <a:noFill/>
              </a:ln>
            </p:spPr>
          </p:pic>
          <p:sp>
            <p:nvSpPr>
              <p:cNvPr id="2301" name="TextBox 34"/>
              <p:cNvSpPr/>
              <p:nvPr/>
            </p:nvSpPr>
            <p:spPr>
              <a:xfrm>
                <a:off x="2372400" y="2084400"/>
                <a:ext cx="3473280" cy="973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600" spc="-1" strike="noStrike">
                    <a:solidFill>
                      <a:schemeClr val="accent1"/>
                    </a:solidFill>
                    <a:latin typeface="Poppins Medium"/>
                  </a:rPr>
                  <a:t>Title</a:t>
                </a:r>
                <a:endParaRPr b="0" lang="en-US" sz="1600" spc="-1" strike="noStrike">
                  <a:solidFill>
                    <a:srgbClr val="ffffff"/>
                  </a:solidFill>
                  <a:latin typeface="Arial"/>
                </a:endParaRPr>
              </a:p>
              <a:p>
                <a:pPr defTabSz="914400">
                  <a:lnSpc>
                    <a:spcPct val="100000"/>
                  </a:lnSpc>
                </a:pPr>
                <a:r>
                  <a:rPr b="0" lang="en-US" sz="1400" spc="-1" strike="noStrike">
                    <a:solidFill>
                      <a:schemeClr val="lt1"/>
                    </a:solidFill>
                    <a:latin typeface="Poppins Light"/>
                  </a:rPr>
                  <a:t>Lorem ipsum dolor sit amet, consectetur adipiscing elit, sed do eiusmod tempor incididunt</a:t>
                </a:r>
                <a:endParaRPr b="0" lang="en-US" sz="1400" spc="-1" strike="noStrike">
                  <a:solidFill>
                    <a:srgbClr val="ffffff"/>
                  </a:solidFill>
                  <a:latin typeface="Arial"/>
                </a:endParaRPr>
              </a:p>
            </p:txBody>
          </p:sp>
        </p:grpSp>
        <p:grpSp>
          <p:nvGrpSpPr>
            <p:cNvPr id="2302" name="Group 40"/>
            <p:cNvGrpSpPr/>
            <p:nvPr/>
          </p:nvGrpSpPr>
          <p:grpSpPr>
            <a:xfrm>
              <a:off x="6085080" y="1815840"/>
              <a:ext cx="3860640" cy="2679480"/>
              <a:chOff x="6085080" y="1815840"/>
              <a:chExt cx="3860640" cy="2679480"/>
            </a:xfrm>
          </p:grpSpPr>
          <p:pic>
            <p:nvPicPr>
              <p:cNvPr id="2303" name="Graphic 24" descr=""/>
              <p:cNvPicPr/>
              <p:nvPr/>
            </p:nvPicPr>
            <p:blipFill>
              <a:blip r:embed="rId2"/>
              <a:stretch/>
            </p:blipFill>
            <p:spPr>
              <a:xfrm>
                <a:off x="6085080" y="1815840"/>
                <a:ext cx="3860640" cy="2679480"/>
              </a:xfrm>
              <a:prstGeom prst="rect">
                <a:avLst/>
              </a:prstGeom>
              <a:ln w="0">
                <a:noFill/>
              </a:ln>
            </p:spPr>
          </p:pic>
          <p:sp>
            <p:nvSpPr>
              <p:cNvPr id="2304" name="TextBox 35"/>
              <p:cNvSpPr/>
              <p:nvPr/>
            </p:nvSpPr>
            <p:spPr>
              <a:xfrm>
                <a:off x="6726960" y="2084400"/>
                <a:ext cx="3116880" cy="973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600" spc="-1" strike="noStrike">
                    <a:solidFill>
                      <a:schemeClr val="accent5"/>
                    </a:solidFill>
                    <a:latin typeface="Poppins Medium"/>
                  </a:rPr>
                  <a:t>Title</a:t>
                </a:r>
                <a:endParaRPr b="0" lang="en-US" sz="1600" spc="-1" strike="noStrike">
                  <a:solidFill>
                    <a:srgbClr val="ffffff"/>
                  </a:solidFill>
                  <a:latin typeface="Arial"/>
                </a:endParaRPr>
              </a:p>
              <a:p>
                <a:pPr defTabSz="914400">
                  <a:lnSpc>
                    <a:spcPct val="100000"/>
                  </a:lnSpc>
                </a:pPr>
                <a:r>
                  <a:rPr b="0" lang="en-US" sz="1400" spc="-1" strike="noStrike">
                    <a:solidFill>
                      <a:schemeClr val="lt1"/>
                    </a:solidFill>
                    <a:latin typeface="Poppins Light"/>
                  </a:rPr>
                  <a:t>Lorem ipsum dolor sit amet, consectetur adipiscing elit, sed do eiusmod tempor incididunt</a:t>
                </a:r>
                <a:endParaRPr b="0" lang="en-US" sz="1400" spc="-1" strike="noStrike">
                  <a:solidFill>
                    <a:srgbClr val="ffffff"/>
                  </a:solidFill>
                  <a:latin typeface="Arial"/>
                </a:endParaRPr>
              </a:p>
            </p:txBody>
          </p:sp>
        </p:grpSp>
        <p:grpSp>
          <p:nvGrpSpPr>
            <p:cNvPr id="2305" name="Group 41"/>
            <p:cNvGrpSpPr/>
            <p:nvPr/>
          </p:nvGrpSpPr>
          <p:grpSpPr>
            <a:xfrm>
              <a:off x="5591880" y="3964680"/>
              <a:ext cx="4353840" cy="2164320"/>
              <a:chOff x="5591880" y="3964680"/>
              <a:chExt cx="4353840" cy="2164320"/>
            </a:xfrm>
          </p:grpSpPr>
          <p:pic>
            <p:nvPicPr>
              <p:cNvPr id="2306" name="Graphic 26" descr=""/>
              <p:cNvPicPr/>
              <p:nvPr/>
            </p:nvPicPr>
            <p:blipFill>
              <a:blip r:embed="rId3"/>
              <a:stretch/>
            </p:blipFill>
            <p:spPr>
              <a:xfrm>
                <a:off x="5591880" y="3964680"/>
                <a:ext cx="4353840" cy="2164320"/>
              </a:xfrm>
              <a:prstGeom prst="rect">
                <a:avLst/>
              </a:prstGeom>
              <a:ln w="0">
                <a:noFill/>
              </a:ln>
            </p:spPr>
          </p:pic>
          <p:sp>
            <p:nvSpPr>
              <p:cNvPr id="2307" name="TextBox 36"/>
              <p:cNvSpPr/>
              <p:nvPr/>
            </p:nvSpPr>
            <p:spPr>
              <a:xfrm>
                <a:off x="6726960" y="4598640"/>
                <a:ext cx="3116880" cy="973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600" spc="-1" strike="noStrike">
                    <a:solidFill>
                      <a:schemeClr val="dk1"/>
                    </a:solidFill>
                    <a:latin typeface="Poppins Medium"/>
                  </a:rPr>
                  <a:t>Title</a:t>
                </a:r>
                <a:endParaRPr b="0" lang="en-US" sz="1600" spc="-1" strike="noStrike">
                  <a:solidFill>
                    <a:srgbClr val="ffffff"/>
                  </a:solidFill>
                  <a:latin typeface="Arial"/>
                </a:endParaRPr>
              </a:p>
              <a:p>
                <a:pPr defTabSz="914400">
                  <a:lnSpc>
                    <a:spcPct val="100000"/>
                  </a:lnSpc>
                </a:pPr>
                <a:r>
                  <a:rPr b="0" lang="en-US" sz="1400" spc="-1" strike="noStrike">
                    <a:solidFill>
                      <a:schemeClr val="dk1"/>
                    </a:solidFill>
                    <a:latin typeface="Poppins Light"/>
                  </a:rPr>
                  <a:t>Lorem ipsum dolor sit amet, consectetur adipiscing elit, sed do eiusmod tempor incididunt</a:t>
                </a:r>
                <a:endParaRPr b="0" lang="en-US" sz="1400" spc="-1" strike="noStrike">
                  <a:solidFill>
                    <a:srgbClr val="ffffff"/>
                  </a:solidFill>
                  <a:latin typeface="Arial"/>
                </a:endParaRPr>
              </a:p>
            </p:txBody>
          </p:sp>
        </p:grpSp>
        <p:grpSp>
          <p:nvGrpSpPr>
            <p:cNvPr id="2308" name="Group 42"/>
            <p:cNvGrpSpPr/>
            <p:nvPr/>
          </p:nvGrpSpPr>
          <p:grpSpPr>
            <a:xfrm>
              <a:off x="2250000" y="3457080"/>
              <a:ext cx="3849840" cy="2671920"/>
              <a:chOff x="2250000" y="3457080"/>
              <a:chExt cx="3849840" cy="2671920"/>
            </a:xfrm>
          </p:grpSpPr>
          <p:pic>
            <p:nvPicPr>
              <p:cNvPr id="2309" name="Graphic 30" descr=""/>
              <p:cNvPicPr/>
              <p:nvPr/>
            </p:nvPicPr>
            <p:blipFill>
              <a:blip r:embed="rId4"/>
              <a:stretch/>
            </p:blipFill>
            <p:spPr>
              <a:xfrm>
                <a:off x="2250000" y="3457080"/>
                <a:ext cx="3849840" cy="2671920"/>
              </a:xfrm>
              <a:prstGeom prst="rect">
                <a:avLst/>
              </a:prstGeom>
              <a:ln w="0">
                <a:noFill/>
              </a:ln>
            </p:spPr>
          </p:pic>
          <p:sp>
            <p:nvSpPr>
              <p:cNvPr id="2310" name="TextBox 38"/>
              <p:cNvSpPr/>
              <p:nvPr/>
            </p:nvSpPr>
            <p:spPr>
              <a:xfrm>
                <a:off x="2372400" y="4598640"/>
                <a:ext cx="3116880" cy="973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600" spc="-1" strike="noStrike">
                    <a:solidFill>
                      <a:schemeClr val="accent1"/>
                    </a:solidFill>
                    <a:latin typeface="Poppins Medium"/>
                  </a:rPr>
                  <a:t>Title</a:t>
                </a:r>
                <a:endParaRPr b="0" lang="en-US" sz="1600" spc="-1" strike="noStrike">
                  <a:solidFill>
                    <a:srgbClr val="ffffff"/>
                  </a:solidFill>
                  <a:latin typeface="Arial"/>
                </a:endParaRPr>
              </a:p>
              <a:p>
                <a:pPr defTabSz="914400">
                  <a:lnSpc>
                    <a:spcPct val="100000"/>
                  </a:lnSpc>
                </a:pPr>
                <a:r>
                  <a:rPr b="0" lang="en-US" sz="1400" spc="-1" strike="noStrike">
                    <a:solidFill>
                      <a:schemeClr val="lt1"/>
                    </a:solidFill>
                    <a:latin typeface="Poppins Light"/>
                  </a:rPr>
                  <a:t>Lorem ipsum dolor sit amet, consectetur adipiscing elit, sed do eiusmod tempor incididunt</a:t>
                </a:r>
                <a:endParaRPr b="0" lang="en-US" sz="1400" spc="-1" strike="noStrike">
                  <a:solidFill>
                    <a:srgbClr val="ffffff"/>
                  </a:solidFill>
                  <a:latin typeface="Arial"/>
                </a:endParaRPr>
              </a:p>
            </p:txBody>
          </p:sp>
        </p:grpSp>
      </p:grpSp>
      <p:sp>
        <p:nvSpPr>
          <p:cNvPr id="4" name="PlaceHolder 3"/>
          <p:cNvSpPr>
            <a:spLocks noGrp="1"/>
          </p:cNvSpPr>
          <p:nvPr>
            <p:ph type="sldNum" idx="9"/>
          </p:nvPr>
        </p:nvSpPr>
        <p:spPr/>
        <p:txBody>
          <a:bodyPr/>
          <a:p>
            <a:fld id="{33EAF5E8-E6E4-478C-A08D-821D1C054E51}"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1" name="PlaceHolder 1"/>
          <p:cNvSpPr>
            <a:spLocks noGrp="1"/>
          </p:cNvSpPr>
          <p:nvPr>
            <p:ph/>
          </p:nvPr>
        </p:nvSpPr>
        <p:spPr>
          <a:xfrm>
            <a:off x="731880" y="1157760"/>
            <a:ext cx="10728000" cy="3304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Use this template for layouts that need more text</a:t>
            </a:r>
            <a:endParaRPr b="0" lang="en-US" sz="2000" spc="-1" strike="noStrike">
              <a:solidFill>
                <a:schemeClr val="lt1"/>
              </a:solidFill>
              <a:latin typeface="Poppins Light"/>
            </a:endParaRPr>
          </a:p>
        </p:txBody>
      </p:sp>
      <p:sp>
        <p:nvSpPr>
          <p:cNvPr id="2312"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Text-heavy slide</a:t>
            </a:r>
            <a:endParaRPr b="0" lang="en-US" sz="3200" spc="-1" strike="noStrike">
              <a:solidFill>
                <a:schemeClr val="dk1"/>
              </a:solidFill>
              <a:latin typeface="Poppins Light"/>
            </a:endParaRPr>
          </a:p>
        </p:txBody>
      </p:sp>
      <p:sp>
        <p:nvSpPr>
          <p:cNvPr id="2313" name="TextBox 14"/>
          <p:cNvSpPr/>
          <p:nvPr/>
        </p:nvSpPr>
        <p:spPr>
          <a:xfrm>
            <a:off x="731880" y="1808280"/>
            <a:ext cx="2284200" cy="39913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1400" spc="-1" strike="noStrike">
                <a:solidFill>
                  <a:schemeClr val="accent4"/>
                </a:solidFill>
                <a:latin typeface="Poppins Medium"/>
              </a:rPr>
              <a:t>Title</a:t>
            </a:r>
            <a:endParaRPr b="0" lang="en-US" sz="1400" spc="-1" strike="noStrike">
              <a:solidFill>
                <a:srgbClr val="ffffff"/>
              </a:solidFill>
              <a:latin typeface="Arial"/>
            </a:endParaRPr>
          </a:p>
          <a:p>
            <a:pPr algn="just" defTabSz="914400">
              <a:lnSpc>
                <a:spcPct val="100000"/>
              </a:lnSpc>
            </a:pPr>
            <a:r>
              <a:rPr b="0" lang="en-US" sz="12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a:t>
            </a:r>
            <a:endParaRPr b="0" lang="en-US" sz="1200" spc="-1" strike="noStrike">
              <a:solidFill>
                <a:srgbClr val="ffffff"/>
              </a:solidFill>
              <a:latin typeface="Arial"/>
            </a:endParaRPr>
          </a:p>
          <a:p>
            <a:pPr algn="just" defTabSz="914400">
              <a:lnSpc>
                <a:spcPct val="100000"/>
              </a:lnSpc>
            </a:pPr>
            <a:endParaRPr b="0" lang="en-US" sz="1200" spc="-1" strike="noStrike">
              <a:solidFill>
                <a:srgbClr val="ffffff"/>
              </a:solidFill>
              <a:latin typeface="Arial"/>
            </a:endParaRPr>
          </a:p>
          <a:p>
            <a:pPr algn="just" defTabSz="914400">
              <a:lnSpc>
                <a:spcPct val="100000"/>
              </a:lnSpc>
            </a:pPr>
            <a:r>
              <a:rPr b="0" lang="en-US" sz="1400" spc="-1" strike="noStrike">
                <a:solidFill>
                  <a:schemeClr val="accent4"/>
                </a:solidFill>
                <a:latin typeface="Poppins Medium"/>
              </a:rPr>
              <a:t>Title</a:t>
            </a:r>
            <a:endParaRPr b="0" lang="en-US" sz="1400" spc="-1" strike="noStrike">
              <a:solidFill>
                <a:srgbClr val="ffffff"/>
              </a:solidFill>
              <a:latin typeface="Arial"/>
            </a:endParaRPr>
          </a:p>
          <a:p>
            <a:pPr algn="just" defTabSz="914400">
              <a:lnSpc>
                <a:spcPct val="100000"/>
              </a:lnSpc>
            </a:pPr>
            <a:r>
              <a:rPr b="0" lang="en-US" sz="1200" spc="-1" strike="noStrike">
                <a:solidFill>
                  <a:schemeClr val="lt1"/>
                </a:solidFill>
                <a:latin typeface="Poppins Light"/>
              </a:rPr>
              <a:t>Lorem ipsum dolor sit amet, consectetur adipiscing elit, sed do eiusmod tempor incididunt ut labore et doloare magna aliqua. Ut enim ad minim veniam, quis nostrud exercitation ullamco</a:t>
            </a:r>
            <a:endParaRPr b="0" lang="en-US" sz="1200" spc="-1" strike="noStrike">
              <a:solidFill>
                <a:srgbClr val="ffffff"/>
              </a:solidFill>
              <a:latin typeface="Arial"/>
            </a:endParaRPr>
          </a:p>
        </p:txBody>
      </p:sp>
      <p:sp>
        <p:nvSpPr>
          <p:cNvPr id="2314" name="TextBox 18"/>
          <p:cNvSpPr/>
          <p:nvPr/>
        </p:nvSpPr>
        <p:spPr>
          <a:xfrm>
            <a:off x="3143160" y="1808280"/>
            <a:ext cx="2284200" cy="45399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1400" spc="-1" strike="noStrike">
                <a:solidFill>
                  <a:schemeClr val="accent4"/>
                </a:solidFill>
                <a:latin typeface="Poppins Medium"/>
              </a:rPr>
              <a:t>Title</a:t>
            </a:r>
            <a:endParaRPr b="0" lang="en-US" sz="1400" spc="-1" strike="noStrike">
              <a:solidFill>
                <a:srgbClr val="ffffff"/>
              </a:solidFill>
              <a:latin typeface="Arial"/>
            </a:endParaRPr>
          </a:p>
          <a:p>
            <a:pPr algn="just" defTabSz="914400">
              <a:lnSpc>
                <a:spcPct val="100000"/>
              </a:lnSpc>
            </a:pPr>
            <a:r>
              <a:rPr b="0" lang="en-US" sz="12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a:t>
            </a:r>
            <a:endParaRPr b="0" lang="en-US" sz="1200" spc="-1" strike="noStrike">
              <a:solidFill>
                <a:srgbClr val="ffffff"/>
              </a:solidFill>
              <a:latin typeface="Arial"/>
            </a:endParaRPr>
          </a:p>
          <a:p>
            <a:pPr algn="just" defTabSz="914400">
              <a:lnSpc>
                <a:spcPct val="100000"/>
              </a:lnSpc>
            </a:pPr>
            <a:endParaRPr b="0" lang="en-US" sz="1200" spc="-1" strike="noStrike">
              <a:solidFill>
                <a:srgbClr val="ffffff"/>
              </a:solidFill>
              <a:latin typeface="Arial"/>
            </a:endParaRPr>
          </a:p>
          <a:p>
            <a:pPr algn="just" defTabSz="914400">
              <a:lnSpc>
                <a:spcPct val="100000"/>
              </a:lnSpc>
            </a:pPr>
            <a:r>
              <a:rPr b="0" lang="en-US" sz="1400" spc="-1" strike="noStrike">
                <a:solidFill>
                  <a:schemeClr val="accent4"/>
                </a:solidFill>
                <a:latin typeface="Poppins Medium"/>
              </a:rPr>
              <a:t>Title</a:t>
            </a:r>
            <a:endParaRPr b="0" lang="en-US" sz="1400" spc="-1" strike="noStrike">
              <a:solidFill>
                <a:srgbClr val="ffffff"/>
              </a:solidFill>
              <a:latin typeface="Arial"/>
            </a:endParaRPr>
          </a:p>
          <a:p>
            <a:pPr algn="just" defTabSz="914400">
              <a:lnSpc>
                <a:spcPct val="100000"/>
              </a:lnSpc>
            </a:pPr>
            <a:r>
              <a:rPr b="0" lang="en-US" sz="12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a:t>
            </a:r>
            <a:endParaRPr b="0" lang="en-US" sz="1200" spc="-1" strike="noStrike">
              <a:solidFill>
                <a:srgbClr val="ffffff"/>
              </a:solidFill>
              <a:latin typeface="Arial"/>
            </a:endParaRPr>
          </a:p>
          <a:p>
            <a:pPr algn="just" defTabSz="914400">
              <a:lnSpc>
                <a:spcPct val="100000"/>
              </a:lnSpc>
            </a:pPr>
            <a:endParaRPr b="0" lang="en-US" sz="1200" spc="-1" strike="noStrike">
              <a:solidFill>
                <a:srgbClr val="ffffff"/>
              </a:solidFill>
              <a:latin typeface="Arial"/>
            </a:endParaRPr>
          </a:p>
        </p:txBody>
      </p:sp>
      <p:sp>
        <p:nvSpPr>
          <p:cNvPr id="2315" name="TextBox 19"/>
          <p:cNvSpPr/>
          <p:nvPr/>
        </p:nvSpPr>
        <p:spPr>
          <a:xfrm>
            <a:off x="5558400" y="1808280"/>
            <a:ext cx="2284200" cy="45093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1400" spc="-1" strike="noStrike">
                <a:solidFill>
                  <a:schemeClr val="accent4"/>
                </a:solidFill>
                <a:latin typeface="Poppins Medium"/>
              </a:rPr>
              <a:t>Title</a:t>
            </a:r>
            <a:endParaRPr b="0" lang="en-US" sz="1400" spc="-1" strike="noStrike">
              <a:solidFill>
                <a:srgbClr val="ffffff"/>
              </a:solidFill>
              <a:latin typeface="Arial"/>
            </a:endParaRPr>
          </a:p>
          <a:p>
            <a:pPr algn="just" defTabSz="914400">
              <a:lnSpc>
                <a:spcPct val="100000"/>
              </a:lnSpc>
            </a:pPr>
            <a:r>
              <a:rPr b="0" lang="en-US" sz="12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a:t>
            </a:r>
            <a:endParaRPr b="0" lang="en-US" sz="1200" spc="-1" strike="noStrike">
              <a:solidFill>
                <a:srgbClr val="ffffff"/>
              </a:solidFill>
              <a:latin typeface="Arial"/>
            </a:endParaRPr>
          </a:p>
          <a:p>
            <a:pPr algn="just" defTabSz="914400">
              <a:lnSpc>
                <a:spcPct val="100000"/>
              </a:lnSpc>
            </a:pPr>
            <a:endParaRPr b="0" lang="en-US" sz="1200" spc="-1" strike="noStrike">
              <a:solidFill>
                <a:srgbClr val="ffffff"/>
              </a:solidFill>
              <a:latin typeface="Arial"/>
            </a:endParaRPr>
          </a:p>
          <a:p>
            <a:pPr algn="just" defTabSz="914400">
              <a:lnSpc>
                <a:spcPct val="100000"/>
              </a:lnSpc>
            </a:pPr>
            <a:r>
              <a:rPr b="0" lang="en-US" sz="1200" spc="-1" strike="noStrike">
                <a:solidFill>
                  <a:schemeClr val="accent4"/>
                </a:solidFill>
                <a:latin typeface="Poppins Medium"/>
              </a:rPr>
              <a:t>Title</a:t>
            </a:r>
            <a:endParaRPr b="0" lang="en-US" sz="1200" spc="-1" strike="noStrike">
              <a:solidFill>
                <a:srgbClr val="ffffff"/>
              </a:solidFill>
              <a:latin typeface="Arial"/>
            </a:endParaRPr>
          </a:p>
          <a:p>
            <a:pPr algn="just" defTabSz="914400">
              <a:lnSpc>
                <a:spcPct val="100000"/>
              </a:lnSpc>
            </a:pPr>
            <a:r>
              <a:rPr b="0" lang="en-US" sz="12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a:t>
            </a:r>
            <a:endParaRPr b="0" lang="en-US" sz="1200" spc="-1" strike="noStrike">
              <a:solidFill>
                <a:srgbClr val="ffffff"/>
              </a:solidFill>
              <a:latin typeface="Arial"/>
            </a:endParaRPr>
          </a:p>
          <a:p>
            <a:pPr algn="just" defTabSz="914400">
              <a:lnSpc>
                <a:spcPct val="100000"/>
              </a:lnSpc>
            </a:pPr>
            <a:endParaRPr b="0" lang="en-US" sz="1200" spc="-1" strike="noStrike">
              <a:solidFill>
                <a:srgbClr val="ffffff"/>
              </a:solidFill>
              <a:latin typeface="Arial"/>
            </a:endParaRPr>
          </a:p>
        </p:txBody>
      </p:sp>
      <p:sp>
        <p:nvSpPr>
          <p:cNvPr id="2316" name="TextBox 20"/>
          <p:cNvSpPr/>
          <p:nvPr/>
        </p:nvSpPr>
        <p:spPr>
          <a:xfrm>
            <a:off x="7973640" y="1808280"/>
            <a:ext cx="2284200" cy="45399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1400" spc="-1" strike="noStrike">
                <a:solidFill>
                  <a:schemeClr val="accent4"/>
                </a:solidFill>
                <a:latin typeface="Poppins Medium"/>
              </a:rPr>
              <a:t>Title</a:t>
            </a:r>
            <a:endParaRPr b="0" lang="en-US" sz="1400" spc="-1" strike="noStrike">
              <a:solidFill>
                <a:srgbClr val="ffffff"/>
              </a:solidFill>
              <a:latin typeface="Arial"/>
            </a:endParaRPr>
          </a:p>
          <a:p>
            <a:pPr algn="just" defTabSz="914400">
              <a:lnSpc>
                <a:spcPct val="100000"/>
              </a:lnSpc>
            </a:pPr>
            <a:r>
              <a:rPr b="0" lang="en-US" sz="12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a:t>
            </a:r>
            <a:endParaRPr b="0" lang="en-US" sz="1200" spc="-1" strike="noStrike">
              <a:solidFill>
                <a:srgbClr val="ffffff"/>
              </a:solidFill>
              <a:latin typeface="Arial"/>
            </a:endParaRPr>
          </a:p>
          <a:p>
            <a:pPr algn="just" defTabSz="914400">
              <a:lnSpc>
                <a:spcPct val="100000"/>
              </a:lnSpc>
            </a:pPr>
            <a:endParaRPr b="0" lang="en-US" sz="1200" spc="-1" strike="noStrike">
              <a:solidFill>
                <a:srgbClr val="ffffff"/>
              </a:solidFill>
              <a:latin typeface="Arial"/>
            </a:endParaRPr>
          </a:p>
          <a:p>
            <a:pPr algn="just" defTabSz="914400">
              <a:lnSpc>
                <a:spcPct val="100000"/>
              </a:lnSpc>
            </a:pPr>
            <a:r>
              <a:rPr b="0" lang="en-US" sz="1400" spc="-1" strike="noStrike">
                <a:solidFill>
                  <a:schemeClr val="accent4"/>
                </a:solidFill>
                <a:latin typeface="Poppins Medium"/>
              </a:rPr>
              <a:t>Title</a:t>
            </a:r>
            <a:endParaRPr b="0" lang="en-US" sz="1400" spc="-1" strike="noStrike">
              <a:solidFill>
                <a:srgbClr val="ffffff"/>
              </a:solidFill>
              <a:latin typeface="Arial"/>
            </a:endParaRPr>
          </a:p>
          <a:p>
            <a:pPr algn="just" defTabSz="914400">
              <a:lnSpc>
                <a:spcPct val="100000"/>
              </a:lnSpc>
            </a:pPr>
            <a:r>
              <a:rPr b="0" lang="en-US" sz="12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a:t>
            </a:r>
            <a:endParaRPr b="0" lang="en-US" sz="1200" spc="-1" strike="noStrike">
              <a:solidFill>
                <a:srgbClr val="ffffff"/>
              </a:solidFill>
              <a:latin typeface="Arial"/>
            </a:endParaRPr>
          </a:p>
          <a:p>
            <a:pPr algn="just" defTabSz="914400">
              <a:lnSpc>
                <a:spcPct val="100000"/>
              </a:lnSpc>
            </a:pPr>
            <a:endParaRPr b="0" lang="en-US" sz="1200" spc="-1" strike="noStrike">
              <a:solidFill>
                <a:srgbClr val="ffffff"/>
              </a:solidFill>
              <a:latin typeface="Arial"/>
            </a:endParaRPr>
          </a:p>
        </p:txBody>
      </p:sp>
      <p:sp>
        <p:nvSpPr>
          <p:cNvPr id="4" name="PlaceHolder 3"/>
          <p:cNvSpPr>
            <a:spLocks noGrp="1"/>
          </p:cNvSpPr>
          <p:nvPr>
            <p:ph type="sldNum" idx="9"/>
          </p:nvPr>
        </p:nvSpPr>
        <p:spPr/>
        <p:txBody>
          <a:bodyPr/>
          <a:p>
            <a:fld id="{F7000712-67B6-47DB-8245-980D23A2B8C3}"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7" name="PlaceHolder 1"/>
          <p:cNvSpPr>
            <a:spLocks noGrp="1"/>
          </p:cNvSpPr>
          <p:nvPr>
            <p:ph/>
          </p:nvPr>
        </p:nvSpPr>
        <p:spPr>
          <a:xfrm>
            <a:off x="731880" y="1157760"/>
            <a:ext cx="10728000" cy="3304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Four basic tables in branded colors, for both dark and light version</a:t>
            </a:r>
            <a:endParaRPr b="0" lang="en-US" sz="2000" spc="-1" strike="noStrike">
              <a:solidFill>
                <a:schemeClr val="lt1"/>
              </a:solidFill>
              <a:latin typeface="Poppins Light"/>
            </a:endParaRPr>
          </a:p>
        </p:txBody>
      </p:sp>
      <p:sp>
        <p:nvSpPr>
          <p:cNvPr id="2318"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Tables </a:t>
            </a:r>
            <a:endParaRPr b="0" lang="en-US" sz="3200" spc="-1" strike="noStrike">
              <a:solidFill>
                <a:schemeClr val="dk1"/>
              </a:solidFill>
              <a:latin typeface="Poppins Light"/>
            </a:endParaRPr>
          </a:p>
        </p:txBody>
      </p:sp>
      <p:sp>
        <p:nvSpPr>
          <p:cNvPr id="2319" name="PlaceHolder 3"/>
          <p:cNvSpPr>
            <a:spLocks noGrp="1"/>
          </p:cNvSpPr>
          <p:nvPr>
            <p:ph type="sldNum" idx="45"/>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8F8E9E0E-1949-4973-A350-966772AA5F77}"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graphicFrame>
        <p:nvGraphicFramePr>
          <p:cNvPr id="2320" name="Table 5"/>
          <p:cNvGraphicFramePr/>
          <p:nvPr/>
        </p:nvGraphicFramePr>
        <p:xfrm>
          <a:off x="731880" y="1821960"/>
          <a:ext cx="10728000" cy="1010160"/>
        </p:xfrm>
        <a:graphic>
          <a:graphicData uri="http://schemas.openxmlformats.org/drawingml/2006/table">
            <a:tbl>
              <a:tblPr/>
              <a:tblGrid>
                <a:gridCol w="2145600"/>
                <a:gridCol w="2145600"/>
                <a:gridCol w="2145600"/>
                <a:gridCol w="2145600"/>
                <a:gridCol w="2145600"/>
              </a:tblGrid>
              <a:tr h="261360">
                <a:tc>
                  <a:txBody>
                    <a:bodyPr anchor="t">
                      <a:noAutofit/>
                    </a:bodyPr>
                    <a:p>
                      <a:pPr defTabSz="914400">
                        <a:lnSpc>
                          <a:spcPct val="100000"/>
                        </a:lnSpc>
                      </a:pPr>
                      <a:r>
                        <a:rPr b="0" lang="en-US" sz="1800" spc="-1" strike="noStrike">
                          <a:solidFill>
                            <a:srgbClr val="ffffff"/>
                          </a:solidFill>
                          <a:latin typeface="Poppins Medium"/>
                        </a:rPr>
                        <a:t>Column 1</a:t>
                      </a:r>
                      <a:endParaRPr b="0" lang="en-US" sz="18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38160">
                      <a:noFill/>
                      <a:prstDash val="solid"/>
                    </a:lnB>
                    <a:solidFill>
                      <a:srgbClr val="30ba78"/>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2</a:t>
                      </a:r>
                      <a:endParaRPr b="0" lang="en-US" sz="18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38160">
                      <a:noFill/>
                      <a:prstDash val="solid"/>
                    </a:lnB>
                    <a:solidFill>
                      <a:srgbClr val="30ba78"/>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3</a:t>
                      </a:r>
                      <a:endParaRPr b="0" lang="en-US" sz="18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38160">
                      <a:noFill/>
                      <a:prstDash val="solid"/>
                    </a:lnB>
                    <a:solidFill>
                      <a:srgbClr val="30ba78"/>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4 </a:t>
                      </a:r>
                      <a:endParaRPr b="0" lang="en-US" sz="18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38160">
                      <a:noFill/>
                      <a:prstDash val="solid"/>
                    </a:lnB>
                    <a:solidFill>
                      <a:srgbClr val="30ba78"/>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5</a:t>
                      </a:r>
                      <a:endParaRPr b="0" lang="en-US" sz="18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38160">
                      <a:noFill/>
                      <a:prstDash val="solid"/>
                    </a:lnB>
                    <a:solidFill>
                      <a:srgbClr val="30ba78"/>
                    </a:solidFill>
                  </a:tcPr>
                </a:tc>
              </a:tr>
              <a:tr h="239760">
                <a:tc>
                  <a:txBody>
                    <a:bodyPr anchor="t">
                      <a:noAutofit/>
                    </a:bodyPr>
                    <a:p>
                      <a:pPr defTabSz="914400">
                        <a:lnSpc>
                          <a:spcPct val="100000"/>
                        </a:lnSpc>
                      </a:pPr>
                      <a:r>
                        <a:rPr b="0" lang="en-US" sz="1600" spc="-1" strike="noStrike">
                          <a:solidFill>
                            <a:srgbClr val="000000"/>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rgbClr val="cde6d6"/>
                    </a:solidFill>
                  </a:tcPr>
                </a:tc>
                <a:tc>
                  <a:txBody>
                    <a:bodyPr anchor="t">
                      <a:noAutofit/>
                    </a:bodyPr>
                    <a:p>
                      <a:pPr defTabSz="914400">
                        <a:lnSpc>
                          <a:spcPct val="100000"/>
                        </a:lnSpc>
                        <a:tabLst>
                          <a:tab algn="l" pos="0"/>
                        </a:tabLst>
                      </a:pPr>
                      <a:r>
                        <a:rPr b="0" lang="en-US" sz="1600" spc="-1" strike="noStrike">
                          <a:solidFill>
                            <a:srgbClr val="000000"/>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rgbClr val="cde6d6"/>
                    </a:solidFill>
                  </a:tcPr>
                </a:tc>
                <a:tc>
                  <a:txBody>
                    <a:bodyPr anchor="t">
                      <a:noAutofit/>
                    </a:bodyPr>
                    <a:p>
                      <a:pPr defTabSz="914400">
                        <a:lnSpc>
                          <a:spcPct val="100000"/>
                        </a:lnSpc>
                        <a:tabLst>
                          <a:tab algn="l" pos="0"/>
                        </a:tabLst>
                      </a:pPr>
                      <a:r>
                        <a:rPr b="0" lang="en-US" sz="1600" spc="-1" strike="noStrike">
                          <a:solidFill>
                            <a:srgbClr val="000000"/>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rgbClr val="cde6d6"/>
                    </a:solidFill>
                  </a:tcPr>
                </a:tc>
                <a:tc>
                  <a:txBody>
                    <a:bodyPr anchor="t">
                      <a:noAutofit/>
                    </a:bodyPr>
                    <a:p>
                      <a:pPr defTabSz="914400">
                        <a:lnSpc>
                          <a:spcPct val="100000"/>
                        </a:lnSpc>
                        <a:tabLst>
                          <a:tab algn="l" pos="0"/>
                        </a:tabLst>
                      </a:pPr>
                      <a:r>
                        <a:rPr b="0" lang="en-US" sz="1600" spc="-1" strike="noStrike">
                          <a:solidFill>
                            <a:srgbClr val="000000"/>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rgbClr val="cde6d6"/>
                    </a:solidFill>
                  </a:tcPr>
                </a:tc>
                <a:tc>
                  <a:txBody>
                    <a:bodyPr anchor="t">
                      <a:noAutofit/>
                    </a:bodyPr>
                    <a:p>
                      <a:pPr defTabSz="914400">
                        <a:lnSpc>
                          <a:spcPct val="100000"/>
                        </a:lnSpc>
                        <a:tabLst>
                          <a:tab algn="l" pos="0"/>
                        </a:tabLst>
                      </a:pPr>
                      <a:r>
                        <a:rPr b="0" lang="en-US" sz="1600" spc="-1" strike="noStrike">
                          <a:solidFill>
                            <a:srgbClr val="000000"/>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rgbClr val="cde6d6"/>
                    </a:solidFill>
                  </a:tcPr>
                </a:tc>
              </a:tr>
              <a:tr h="239760">
                <a:tc>
                  <a:txBody>
                    <a:bodyPr anchor="t">
                      <a:noAutofit/>
                    </a:bodyPr>
                    <a:p>
                      <a:endParaRPr b="0" lang="en-US" sz="1600" spc="-1" strike="noStrike">
                        <a:solidFill>
                          <a:srgbClr val="000000"/>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rgbClr val="e7f3eb"/>
                    </a:solidFill>
                  </a:tcPr>
                </a:tc>
                <a:tc>
                  <a:txBody>
                    <a:bodyPr anchor="t">
                      <a:noAutofit/>
                    </a:bodyPr>
                    <a:p>
                      <a:endParaRPr b="0" lang="en-US" sz="1600" spc="-1" strike="noStrike">
                        <a:solidFill>
                          <a:srgbClr val="000000"/>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rgbClr val="e7f3eb"/>
                    </a:solidFill>
                  </a:tcPr>
                </a:tc>
                <a:tc>
                  <a:txBody>
                    <a:bodyPr anchor="t">
                      <a:noAutofit/>
                    </a:bodyPr>
                    <a:p>
                      <a:endParaRPr b="0" lang="en-US" sz="1600" spc="-1" strike="noStrike">
                        <a:solidFill>
                          <a:srgbClr val="000000"/>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rgbClr val="e7f3eb"/>
                    </a:solidFill>
                  </a:tcPr>
                </a:tc>
                <a:tc>
                  <a:txBody>
                    <a:bodyPr anchor="t">
                      <a:noAutofit/>
                    </a:bodyPr>
                    <a:p>
                      <a:endParaRPr b="0" lang="en-US" sz="1600" spc="-1" strike="noStrike">
                        <a:solidFill>
                          <a:srgbClr val="000000"/>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rgbClr val="e7f3eb"/>
                    </a:solidFill>
                  </a:tcPr>
                </a:tc>
                <a:tc>
                  <a:txBody>
                    <a:bodyPr anchor="t">
                      <a:noAutofit/>
                    </a:bodyPr>
                    <a:p>
                      <a:endParaRPr b="0" lang="en-US" sz="1600" spc="-1" strike="noStrike">
                        <a:solidFill>
                          <a:srgbClr val="000000"/>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rgbClr val="e7f3eb"/>
                    </a:solidFill>
                  </a:tcPr>
                </a:tc>
              </a:tr>
            </a:tbl>
          </a:graphicData>
        </a:graphic>
      </p:graphicFrame>
      <p:graphicFrame>
        <p:nvGraphicFramePr>
          <p:cNvPr id="2321" name="Table 5"/>
          <p:cNvGraphicFramePr/>
          <p:nvPr/>
        </p:nvGraphicFramePr>
        <p:xfrm>
          <a:off x="731880" y="2961360"/>
          <a:ext cx="10728000" cy="1010160"/>
        </p:xfrm>
        <a:graphic>
          <a:graphicData uri="http://schemas.openxmlformats.org/drawingml/2006/table">
            <a:tbl>
              <a:tblPr/>
              <a:tblGrid>
                <a:gridCol w="2145600"/>
                <a:gridCol w="2145600"/>
                <a:gridCol w="2145600"/>
                <a:gridCol w="2145600"/>
                <a:gridCol w="2145600"/>
              </a:tblGrid>
              <a:tr h="261360">
                <a:tc>
                  <a:txBody>
                    <a:bodyPr anchor="t">
                      <a:noAutofit/>
                    </a:bodyPr>
                    <a:p>
                      <a:pPr defTabSz="914400">
                        <a:lnSpc>
                          <a:spcPct val="100000"/>
                        </a:lnSpc>
                      </a:pPr>
                      <a:r>
                        <a:rPr b="0" lang="en-US" sz="1800" spc="-1" strike="noStrike">
                          <a:solidFill>
                            <a:srgbClr val="ffffff"/>
                          </a:solidFill>
                          <a:latin typeface="Poppins Medium"/>
                        </a:rPr>
                        <a:t>Column 1</a:t>
                      </a:r>
                      <a:endParaRPr b="0" lang="en-US" sz="18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accent3"/>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2</a:t>
                      </a:r>
                      <a:endParaRPr b="0" lang="en-US" sz="18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accent3"/>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3</a:t>
                      </a:r>
                      <a:endParaRPr b="0" lang="en-US" sz="18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accent3"/>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4 </a:t>
                      </a:r>
                      <a:endParaRPr b="0" lang="en-US" sz="18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accent3"/>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5</a:t>
                      </a:r>
                      <a:endParaRPr b="0" lang="en-US" sz="1800" spc="-1" strike="noStrike">
                        <a:solidFill>
                          <a:srgbClr val="000000"/>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accent3"/>
                    </a:solidFill>
                  </a:tcPr>
                </a:tc>
              </a:tr>
              <a:tr h="239760">
                <a:tc>
                  <a:txBody>
                    <a:bodyPr anchor="t">
                      <a:noAutofit/>
                    </a:bodyPr>
                    <a:p>
                      <a:pPr defTabSz="914400">
                        <a:lnSpc>
                          <a:spcPct val="100000"/>
                        </a:lnSpc>
                      </a:pPr>
                      <a:r>
                        <a:rPr b="0" lang="en-US" sz="1600" spc="-1" strike="noStrike">
                          <a:solidFill>
                            <a:srgbClr val="000000"/>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accent2">
                        <a:lumMod val="20000"/>
                        <a:lumOff val="80000"/>
                      </a:schemeClr>
                    </a:solidFill>
                  </a:tcPr>
                </a:tc>
                <a:tc>
                  <a:txBody>
                    <a:bodyPr anchor="t">
                      <a:noAutofit/>
                    </a:bodyPr>
                    <a:p>
                      <a:pPr defTabSz="914400">
                        <a:lnSpc>
                          <a:spcPct val="100000"/>
                        </a:lnSpc>
                        <a:tabLst>
                          <a:tab algn="l" pos="0"/>
                        </a:tabLst>
                      </a:pPr>
                      <a:r>
                        <a:rPr b="0" lang="en-US" sz="1600" spc="-1" strike="noStrike">
                          <a:solidFill>
                            <a:srgbClr val="000000"/>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accent2">
                        <a:lumMod val="20000"/>
                        <a:lumOff val="80000"/>
                      </a:schemeClr>
                    </a:solidFill>
                  </a:tcPr>
                </a:tc>
                <a:tc>
                  <a:txBody>
                    <a:bodyPr anchor="t">
                      <a:noAutofit/>
                    </a:bodyPr>
                    <a:p>
                      <a:pPr defTabSz="914400">
                        <a:lnSpc>
                          <a:spcPct val="100000"/>
                        </a:lnSpc>
                        <a:tabLst>
                          <a:tab algn="l" pos="0"/>
                        </a:tabLst>
                      </a:pPr>
                      <a:r>
                        <a:rPr b="0" lang="en-US" sz="1600" spc="-1" strike="noStrike">
                          <a:solidFill>
                            <a:srgbClr val="000000"/>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accent2">
                        <a:lumMod val="20000"/>
                        <a:lumOff val="80000"/>
                      </a:schemeClr>
                    </a:solidFill>
                  </a:tcPr>
                </a:tc>
                <a:tc>
                  <a:txBody>
                    <a:bodyPr anchor="t">
                      <a:noAutofit/>
                    </a:bodyPr>
                    <a:p>
                      <a:pPr defTabSz="914400">
                        <a:lnSpc>
                          <a:spcPct val="100000"/>
                        </a:lnSpc>
                        <a:tabLst>
                          <a:tab algn="l" pos="0"/>
                        </a:tabLst>
                      </a:pPr>
                      <a:r>
                        <a:rPr b="0" lang="en-US" sz="1600" spc="-1" strike="noStrike">
                          <a:solidFill>
                            <a:srgbClr val="000000"/>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accent2">
                        <a:lumMod val="20000"/>
                        <a:lumOff val="80000"/>
                      </a:schemeClr>
                    </a:solidFill>
                  </a:tcPr>
                </a:tc>
                <a:tc>
                  <a:txBody>
                    <a:bodyPr anchor="t">
                      <a:noAutofit/>
                    </a:bodyPr>
                    <a:p>
                      <a:pPr defTabSz="914400">
                        <a:lnSpc>
                          <a:spcPct val="100000"/>
                        </a:lnSpc>
                        <a:tabLst>
                          <a:tab algn="l" pos="0"/>
                        </a:tabLst>
                      </a:pPr>
                      <a:r>
                        <a:rPr b="0" lang="en-US" sz="1600" spc="-1" strike="noStrike">
                          <a:solidFill>
                            <a:srgbClr val="000000"/>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accent2">
                        <a:lumMod val="20000"/>
                        <a:lumOff val="80000"/>
                      </a:schemeClr>
                    </a:solidFill>
                  </a:tcPr>
                </a:tc>
              </a:tr>
              <a:tr h="239760">
                <a:tc>
                  <a:txBody>
                    <a:bodyPr anchor="t">
                      <a:noAutofit/>
                    </a:bodyPr>
                    <a:p>
                      <a:endParaRPr b="0" lang="en-US" sz="1600" spc="-1" strike="noStrike">
                        <a:solidFill>
                          <a:srgbClr val="000000"/>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accent3">
                        <a:lumMod val="20000"/>
                        <a:lumOff val="80000"/>
                      </a:schemeClr>
                    </a:solidFill>
                  </a:tcPr>
                </a:tc>
                <a:tc>
                  <a:txBody>
                    <a:bodyPr anchor="t">
                      <a:noAutofit/>
                    </a:bodyPr>
                    <a:p>
                      <a:endParaRPr b="0" lang="en-US" sz="1600" spc="-1" strike="noStrike">
                        <a:solidFill>
                          <a:srgbClr val="000000"/>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accent3">
                        <a:lumMod val="20000"/>
                        <a:lumOff val="80000"/>
                      </a:schemeClr>
                    </a:solidFill>
                  </a:tcPr>
                </a:tc>
                <a:tc>
                  <a:txBody>
                    <a:bodyPr anchor="t">
                      <a:noAutofit/>
                    </a:bodyPr>
                    <a:p>
                      <a:endParaRPr b="0" lang="en-US" sz="1600" spc="-1" strike="noStrike">
                        <a:solidFill>
                          <a:srgbClr val="000000"/>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accent3">
                        <a:lumMod val="20000"/>
                        <a:lumOff val="80000"/>
                      </a:schemeClr>
                    </a:solidFill>
                  </a:tcPr>
                </a:tc>
                <a:tc>
                  <a:txBody>
                    <a:bodyPr anchor="t">
                      <a:noAutofit/>
                    </a:bodyPr>
                    <a:p>
                      <a:endParaRPr b="0" lang="en-US" sz="1600" spc="-1" strike="noStrike">
                        <a:solidFill>
                          <a:srgbClr val="000000"/>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accent3">
                        <a:lumMod val="20000"/>
                        <a:lumOff val="80000"/>
                      </a:schemeClr>
                    </a:solidFill>
                  </a:tcPr>
                </a:tc>
                <a:tc>
                  <a:txBody>
                    <a:bodyPr anchor="t">
                      <a:noAutofit/>
                    </a:bodyPr>
                    <a:p>
                      <a:endParaRPr b="0" lang="en-US" sz="1600" spc="-1" strike="noStrike">
                        <a:solidFill>
                          <a:srgbClr val="000000"/>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accent3">
                        <a:lumMod val="20000"/>
                        <a:lumOff val="80000"/>
                      </a:schemeClr>
                    </a:solidFill>
                  </a:tcPr>
                </a:tc>
              </a:tr>
            </a:tbl>
          </a:graphicData>
        </a:graphic>
      </p:graphicFrame>
      <p:graphicFrame>
        <p:nvGraphicFramePr>
          <p:cNvPr id="2322" name="Table 5"/>
          <p:cNvGraphicFramePr/>
          <p:nvPr/>
        </p:nvGraphicFramePr>
        <p:xfrm>
          <a:off x="731880" y="4087800"/>
          <a:ext cx="10728000" cy="1010160"/>
        </p:xfrm>
        <a:graphic>
          <a:graphicData uri="http://schemas.openxmlformats.org/drawingml/2006/table">
            <a:tbl>
              <a:tblPr/>
              <a:tblGrid>
                <a:gridCol w="2145600"/>
                <a:gridCol w="2145600"/>
                <a:gridCol w="2145600"/>
                <a:gridCol w="2145600"/>
                <a:gridCol w="2145600"/>
              </a:tblGrid>
              <a:tr h="261360">
                <a:tc>
                  <a:txBody>
                    <a:bodyPr anchor="t">
                      <a:noAutofit/>
                    </a:bodyPr>
                    <a:p>
                      <a:pPr defTabSz="914400">
                        <a:lnSpc>
                          <a:spcPct val="100000"/>
                        </a:lnSpc>
                      </a:pPr>
                      <a:r>
                        <a:rPr b="0" lang="en-US" sz="1800" spc="-1" strike="noStrike">
                          <a:solidFill>
                            <a:srgbClr val="ffffff"/>
                          </a:solidFill>
                          <a:latin typeface="Poppins Medium"/>
                        </a:rPr>
                        <a:t>Column 1</a:t>
                      </a:r>
                      <a:endParaRPr b="0" lang="en-US" sz="1800" spc="-1" strike="noStrike">
                        <a:solidFill>
                          <a:srgbClr val="ffffff"/>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dk2"/>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2</a:t>
                      </a:r>
                      <a:endParaRPr b="0" lang="en-US" sz="1800" spc="-1" strike="noStrike">
                        <a:solidFill>
                          <a:srgbClr val="ffffff"/>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dk2"/>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3</a:t>
                      </a:r>
                      <a:endParaRPr b="0" lang="en-US" sz="1800" spc="-1" strike="noStrike">
                        <a:solidFill>
                          <a:srgbClr val="ffffff"/>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dk2"/>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4 </a:t>
                      </a:r>
                      <a:endParaRPr b="0" lang="en-US" sz="1800" spc="-1" strike="noStrike">
                        <a:solidFill>
                          <a:srgbClr val="ffffff"/>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dk2"/>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5</a:t>
                      </a:r>
                      <a:endParaRPr b="0" lang="en-US" sz="1800" spc="-1" strike="noStrike">
                        <a:solidFill>
                          <a:srgbClr val="ffffff"/>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dk2"/>
                    </a:solidFill>
                  </a:tcPr>
                </a:tc>
              </a:tr>
              <a:tr h="239760">
                <a:tc>
                  <a:txBody>
                    <a:bodyPr anchor="t">
                      <a:noAutofit/>
                    </a:bodyPr>
                    <a:p>
                      <a:pPr defTabSz="914400">
                        <a:lnSpc>
                          <a:spcPct val="100000"/>
                        </a:lnSpc>
                      </a:pPr>
                      <a:r>
                        <a:rPr b="0" lang="en-US" sz="1600" spc="-1" strike="noStrike">
                          <a:solidFill>
                            <a:schemeClr val="lt1"/>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dk2">
                        <a:lumMod val="90000"/>
                        <a:lumOff val="10000"/>
                      </a:schemeClr>
                    </a:solidFill>
                  </a:tcPr>
                </a:tc>
                <a:tc>
                  <a:txBody>
                    <a:bodyPr anchor="t">
                      <a:noAutofit/>
                    </a:bodyPr>
                    <a:p>
                      <a:pPr defTabSz="914400">
                        <a:lnSpc>
                          <a:spcPct val="100000"/>
                        </a:lnSpc>
                        <a:tabLst>
                          <a:tab algn="l" pos="0"/>
                        </a:tabLst>
                      </a:pPr>
                      <a:r>
                        <a:rPr b="0" lang="en-US" sz="1600" spc="-1" strike="noStrike">
                          <a:solidFill>
                            <a:schemeClr val="lt1"/>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dk2">
                        <a:lumMod val="90000"/>
                        <a:lumOff val="10000"/>
                      </a:schemeClr>
                    </a:solidFill>
                  </a:tcPr>
                </a:tc>
                <a:tc>
                  <a:txBody>
                    <a:bodyPr anchor="t">
                      <a:noAutofit/>
                    </a:bodyPr>
                    <a:p>
                      <a:pPr defTabSz="914400">
                        <a:lnSpc>
                          <a:spcPct val="100000"/>
                        </a:lnSpc>
                        <a:tabLst>
                          <a:tab algn="l" pos="0"/>
                        </a:tabLst>
                      </a:pPr>
                      <a:r>
                        <a:rPr b="0" lang="en-US" sz="1600" spc="-1" strike="noStrike">
                          <a:solidFill>
                            <a:schemeClr val="lt1"/>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dk2">
                        <a:lumMod val="90000"/>
                        <a:lumOff val="10000"/>
                      </a:schemeClr>
                    </a:solidFill>
                  </a:tcPr>
                </a:tc>
                <a:tc>
                  <a:txBody>
                    <a:bodyPr anchor="t">
                      <a:noAutofit/>
                    </a:bodyPr>
                    <a:p>
                      <a:pPr defTabSz="914400">
                        <a:lnSpc>
                          <a:spcPct val="100000"/>
                        </a:lnSpc>
                        <a:tabLst>
                          <a:tab algn="l" pos="0"/>
                        </a:tabLst>
                      </a:pPr>
                      <a:r>
                        <a:rPr b="0" lang="en-US" sz="1600" spc="-1" strike="noStrike">
                          <a:solidFill>
                            <a:schemeClr val="lt1"/>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dk2">
                        <a:lumMod val="90000"/>
                        <a:lumOff val="10000"/>
                      </a:schemeClr>
                    </a:solidFill>
                  </a:tcPr>
                </a:tc>
                <a:tc>
                  <a:txBody>
                    <a:bodyPr anchor="t">
                      <a:noAutofit/>
                    </a:bodyPr>
                    <a:p>
                      <a:pPr defTabSz="914400">
                        <a:lnSpc>
                          <a:spcPct val="100000"/>
                        </a:lnSpc>
                        <a:tabLst>
                          <a:tab algn="l" pos="0"/>
                        </a:tabLst>
                      </a:pPr>
                      <a:r>
                        <a:rPr b="0" lang="en-US" sz="1600" spc="-1" strike="noStrike">
                          <a:solidFill>
                            <a:schemeClr val="lt1"/>
                          </a:solidFill>
                          <a:latin typeface="Poppins Light"/>
                        </a:rPr>
                        <a:t>Text goes here</a:t>
                      </a:r>
                      <a:endParaRPr b="0" lang="en-US" sz="1600" spc="-1" strike="noStrike">
                        <a:solidFill>
                          <a:srgbClr val="000000"/>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dk2">
                        <a:lumMod val="90000"/>
                        <a:lumOff val="10000"/>
                      </a:schemeClr>
                    </a:solidFill>
                  </a:tcPr>
                </a:tc>
              </a:tr>
              <a:tr h="239760">
                <a:tc>
                  <a:txBody>
                    <a:bodyPr anchor="t">
                      <a:noAutofit/>
                    </a:bodyPr>
                    <a:p>
                      <a:endParaRPr b="0" lang="en-US" sz="1600" spc="-1" strike="noStrike">
                        <a:solidFill>
                          <a:schemeClr val="lt1"/>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dk2">
                        <a:lumMod val="75000"/>
                        <a:lumOff val="25000"/>
                      </a:schemeClr>
                    </a:solidFill>
                  </a:tcPr>
                </a:tc>
                <a:tc>
                  <a:txBody>
                    <a:bodyPr anchor="t">
                      <a:noAutofit/>
                    </a:bodyPr>
                    <a:p>
                      <a:endParaRPr b="0" lang="en-US" sz="1600" spc="-1" strike="noStrike">
                        <a:solidFill>
                          <a:schemeClr val="lt1"/>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dk2">
                        <a:lumMod val="75000"/>
                        <a:lumOff val="25000"/>
                      </a:schemeClr>
                    </a:solidFill>
                  </a:tcPr>
                </a:tc>
                <a:tc>
                  <a:txBody>
                    <a:bodyPr anchor="t">
                      <a:noAutofit/>
                    </a:bodyPr>
                    <a:p>
                      <a:endParaRPr b="0" lang="en-US" sz="1600" spc="-1" strike="noStrike">
                        <a:solidFill>
                          <a:schemeClr val="lt1"/>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dk2">
                        <a:lumMod val="75000"/>
                        <a:lumOff val="25000"/>
                      </a:schemeClr>
                    </a:solidFill>
                  </a:tcPr>
                </a:tc>
                <a:tc>
                  <a:txBody>
                    <a:bodyPr anchor="t">
                      <a:noAutofit/>
                    </a:bodyPr>
                    <a:p>
                      <a:endParaRPr b="0" lang="en-US" sz="1600" spc="-1" strike="noStrike">
                        <a:solidFill>
                          <a:schemeClr val="lt1"/>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dk2">
                        <a:lumMod val="75000"/>
                        <a:lumOff val="25000"/>
                      </a:schemeClr>
                    </a:solidFill>
                  </a:tcPr>
                </a:tc>
                <a:tc>
                  <a:txBody>
                    <a:bodyPr anchor="t">
                      <a:noAutofit/>
                    </a:bodyPr>
                    <a:p>
                      <a:endParaRPr b="0" lang="en-US" sz="1600" spc="-1" strike="noStrike">
                        <a:solidFill>
                          <a:schemeClr val="lt1"/>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dk2">
                        <a:lumMod val="75000"/>
                        <a:lumOff val="25000"/>
                      </a:schemeClr>
                    </a:solidFill>
                  </a:tcPr>
                </a:tc>
              </a:tr>
            </a:tbl>
          </a:graphicData>
        </a:graphic>
      </p:graphicFrame>
      <p:graphicFrame>
        <p:nvGraphicFramePr>
          <p:cNvPr id="2323" name="Table 8"/>
          <p:cNvGraphicFramePr/>
          <p:nvPr/>
        </p:nvGraphicFramePr>
        <p:xfrm>
          <a:off x="731880" y="5214600"/>
          <a:ext cx="10728000" cy="1010160"/>
        </p:xfrm>
        <a:graphic>
          <a:graphicData uri="http://schemas.openxmlformats.org/drawingml/2006/table">
            <a:tbl>
              <a:tblPr/>
              <a:tblGrid>
                <a:gridCol w="2145600"/>
                <a:gridCol w="2145600"/>
                <a:gridCol w="2145600"/>
                <a:gridCol w="2145600"/>
                <a:gridCol w="2145600"/>
              </a:tblGrid>
              <a:tr h="261360">
                <a:tc>
                  <a:txBody>
                    <a:bodyPr anchor="t">
                      <a:noAutofit/>
                    </a:bodyPr>
                    <a:p>
                      <a:pPr defTabSz="914400">
                        <a:lnSpc>
                          <a:spcPct val="100000"/>
                        </a:lnSpc>
                      </a:pPr>
                      <a:r>
                        <a:rPr b="0" lang="en-US" sz="1800" spc="-1" strike="noStrike">
                          <a:solidFill>
                            <a:srgbClr val="ffffff"/>
                          </a:solidFill>
                          <a:latin typeface="Poppins Medium"/>
                        </a:rPr>
                        <a:t>Column 1</a:t>
                      </a:r>
                      <a:endParaRPr b="0" lang="en-US" sz="1800" spc="-1" strike="noStrike">
                        <a:solidFill>
                          <a:srgbClr val="ffffff"/>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accent2">
                        <a:lumMod val="50000"/>
                      </a:schemeClr>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2</a:t>
                      </a:r>
                      <a:endParaRPr b="0" lang="en-US" sz="1800" spc="-1" strike="noStrike">
                        <a:solidFill>
                          <a:srgbClr val="ffffff"/>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accent2">
                        <a:lumMod val="50000"/>
                      </a:schemeClr>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3</a:t>
                      </a:r>
                      <a:endParaRPr b="0" lang="en-US" sz="1800" spc="-1" strike="noStrike">
                        <a:solidFill>
                          <a:srgbClr val="ffffff"/>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accent2">
                        <a:lumMod val="50000"/>
                      </a:schemeClr>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4 </a:t>
                      </a:r>
                      <a:endParaRPr b="0" lang="en-US" sz="1800" spc="-1" strike="noStrike">
                        <a:solidFill>
                          <a:srgbClr val="ffffff"/>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accent2">
                        <a:lumMod val="50000"/>
                      </a:schemeClr>
                    </a:solidFill>
                  </a:tcPr>
                </a:tc>
                <a:tc>
                  <a:txBody>
                    <a:bodyPr anchor="t">
                      <a:noAutofit/>
                    </a:bodyPr>
                    <a:p>
                      <a:pPr defTabSz="914400">
                        <a:lnSpc>
                          <a:spcPct val="100000"/>
                        </a:lnSpc>
                        <a:tabLst>
                          <a:tab algn="l" pos="0"/>
                        </a:tabLst>
                      </a:pPr>
                      <a:r>
                        <a:rPr b="0" lang="en-US" sz="1800" spc="-1" strike="noStrike">
                          <a:solidFill>
                            <a:srgbClr val="ffffff"/>
                          </a:solidFill>
                          <a:latin typeface="Poppins Medium"/>
                        </a:rPr>
                        <a:t>Column 5</a:t>
                      </a:r>
                      <a:endParaRPr b="0" lang="en-US" sz="1800" spc="-1" strike="noStrike">
                        <a:solidFill>
                          <a:srgbClr val="ffffff"/>
                        </a:solidFill>
                        <a:latin typeface="Arial"/>
                      </a:endParaRPr>
                    </a:p>
                  </a:txBody>
                  <a:tcPr anchor="t" marL="91440" marR="91440">
                    <a:lnL w="12240">
                      <a:noFill/>
                      <a:prstDash val="solid"/>
                    </a:lnL>
                    <a:lnR w="12240">
                      <a:noFill/>
                      <a:prstDash val="solid"/>
                    </a:lnR>
                    <a:lnT w="12240">
                      <a:noFill/>
                      <a:prstDash val="solid"/>
                    </a:lnT>
                    <a:lnB w="38160">
                      <a:noFill/>
                      <a:prstDash val="solid"/>
                    </a:lnB>
                    <a:solidFill>
                      <a:schemeClr val="accent2">
                        <a:lumMod val="50000"/>
                      </a:schemeClr>
                    </a:solidFill>
                  </a:tcPr>
                </a:tc>
              </a:tr>
              <a:tr h="239760">
                <a:tc>
                  <a:txBody>
                    <a:bodyPr anchor="t">
                      <a:noAutofit/>
                    </a:bodyPr>
                    <a:p>
                      <a:pPr defTabSz="914400">
                        <a:lnSpc>
                          <a:spcPct val="100000"/>
                        </a:lnSpc>
                      </a:pPr>
                      <a:r>
                        <a:rPr b="0" lang="en-US" sz="1600" spc="-1" strike="noStrike">
                          <a:solidFill>
                            <a:schemeClr val="lt1"/>
                          </a:solidFill>
                          <a:latin typeface="Poppins Light"/>
                        </a:rPr>
                        <a:t>Text goes here</a:t>
                      </a:r>
                      <a:endParaRPr b="0" lang="en-US" sz="1600" spc="-1" strike="noStrike">
                        <a:solidFill>
                          <a:srgbClr val="ffffff"/>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accent2">
                        <a:lumMod val="75000"/>
                      </a:schemeClr>
                    </a:solidFill>
                  </a:tcPr>
                </a:tc>
                <a:tc>
                  <a:txBody>
                    <a:bodyPr anchor="t">
                      <a:noAutofit/>
                    </a:bodyPr>
                    <a:p>
                      <a:pPr defTabSz="914400">
                        <a:lnSpc>
                          <a:spcPct val="100000"/>
                        </a:lnSpc>
                        <a:tabLst>
                          <a:tab algn="l" pos="0"/>
                        </a:tabLst>
                      </a:pPr>
                      <a:r>
                        <a:rPr b="0" lang="en-US" sz="1600" spc="-1" strike="noStrike">
                          <a:solidFill>
                            <a:schemeClr val="lt1"/>
                          </a:solidFill>
                          <a:latin typeface="Poppins Light"/>
                        </a:rPr>
                        <a:t>Text goes here</a:t>
                      </a:r>
                      <a:endParaRPr b="0" lang="en-US" sz="1600" spc="-1" strike="noStrike">
                        <a:solidFill>
                          <a:srgbClr val="ffffff"/>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accent2">
                        <a:lumMod val="75000"/>
                      </a:schemeClr>
                    </a:solidFill>
                  </a:tcPr>
                </a:tc>
                <a:tc>
                  <a:txBody>
                    <a:bodyPr anchor="t">
                      <a:noAutofit/>
                    </a:bodyPr>
                    <a:p>
                      <a:pPr defTabSz="914400">
                        <a:lnSpc>
                          <a:spcPct val="100000"/>
                        </a:lnSpc>
                        <a:tabLst>
                          <a:tab algn="l" pos="0"/>
                        </a:tabLst>
                      </a:pPr>
                      <a:r>
                        <a:rPr b="0" lang="en-US" sz="1600" spc="-1" strike="noStrike">
                          <a:solidFill>
                            <a:schemeClr val="lt1"/>
                          </a:solidFill>
                          <a:latin typeface="Poppins Light"/>
                        </a:rPr>
                        <a:t>Text goes here</a:t>
                      </a:r>
                      <a:endParaRPr b="0" lang="en-US" sz="1600" spc="-1" strike="noStrike">
                        <a:solidFill>
                          <a:srgbClr val="ffffff"/>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accent2">
                        <a:lumMod val="75000"/>
                      </a:schemeClr>
                    </a:solidFill>
                  </a:tcPr>
                </a:tc>
                <a:tc>
                  <a:txBody>
                    <a:bodyPr anchor="t">
                      <a:noAutofit/>
                    </a:bodyPr>
                    <a:p>
                      <a:pPr defTabSz="914400">
                        <a:lnSpc>
                          <a:spcPct val="100000"/>
                        </a:lnSpc>
                        <a:tabLst>
                          <a:tab algn="l" pos="0"/>
                        </a:tabLst>
                      </a:pPr>
                      <a:r>
                        <a:rPr b="0" lang="en-US" sz="1600" spc="-1" strike="noStrike">
                          <a:solidFill>
                            <a:schemeClr val="lt1"/>
                          </a:solidFill>
                          <a:latin typeface="Poppins Light"/>
                        </a:rPr>
                        <a:t>Text goes here</a:t>
                      </a:r>
                      <a:endParaRPr b="0" lang="en-US" sz="1600" spc="-1" strike="noStrike">
                        <a:solidFill>
                          <a:srgbClr val="ffffff"/>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accent2">
                        <a:lumMod val="75000"/>
                      </a:schemeClr>
                    </a:solidFill>
                  </a:tcPr>
                </a:tc>
                <a:tc>
                  <a:txBody>
                    <a:bodyPr anchor="t">
                      <a:noAutofit/>
                    </a:bodyPr>
                    <a:p>
                      <a:pPr defTabSz="914400">
                        <a:lnSpc>
                          <a:spcPct val="100000"/>
                        </a:lnSpc>
                        <a:tabLst>
                          <a:tab algn="l" pos="0"/>
                        </a:tabLst>
                      </a:pPr>
                      <a:r>
                        <a:rPr b="0" lang="en-US" sz="1600" spc="-1" strike="noStrike">
                          <a:solidFill>
                            <a:schemeClr val="lt1"/>
                          </a:solidFill>
                          <a:latin typeface="Poppins Light"/>
                        </a:rPr>
                        <a:t>Text goes here</a:t>
                      </a:r>
                      <a:endParaRPr b="0" lang="en-US" sz="1600" spc="-1" strike="noStrike">
                        <a:solidFill>
                          <a:srgbClr val="ffffff"/>
                        </a:solidFill>
                        <a:latin typeface="Arial"/>
                      </a:endParaRPr>
                    </a:p>
                  </a:txBody>
                  <a:tcPr anchor="t" marL="91440" marR="91440">
                    <a:lnL w="12240">
                      <a:noFill/>
                      <a:prstDash val="solid"/>
                    </a:lnL>
                    <a:lnR w="12240">
                      <a:noFill/>
                      <a:prstDash val="solid"/>
                    </a:lnR>
                    <a:lnT w="38160">
                      <a:noFill/>
                      <a:prstDash val="solid"/>
                    </a:lnT>
                    <a:lnB w="12240">
                      <a:noFill/>
                      <a:prstDash val="solid"/>
                    </a:lnB>
                    <a:solidFill>
                      <a:schemeClr val="accent2">
                        <a:lumMod val="75000"/>
                      </a:schemeClr>
                    </a:solidFill>
                  </a:tcPr>
                </a:tc>
              </a:tr>
              <a:tr h="239760">
                <a:tc>
                  <a:txBody>
                    <a:bodyPr anchor="t">
                      <a:noAutofit/>
                    </a:bodyPr>
                    <a:p>
                      <a:endParaRPr b="0" lang="en-US" sz="1600" spc="-1" strike="noStrike">
                        <a:solidFill>
                          <a:schemeClr val="lt1"/>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accent2"/>
                    </a:solidFill>
                  </a:tcPr>
                </a:tc>
                <a:tc>
                  <a:txBody>
                    <a:bodyPr anchor="t">
                      <a:noAutofit/>
                    </a:bodyPr>
                    <a:p>
                      <a:endParaRPr b="0" lang="en-US" sz="1600" spc="-1" strike="noStrike">
                        <a:solidFill>
                          <a:schemeClr val="lt1"/>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accent2"/>
                    </a:solidFill>
                  </a:tcPr>
                </a:tc>
                <a:tc>
                  <a:txBody>
                    <a:bodyPr anchor="t">
                      <a:noAutofit/>
                    </a:bodyPr>
                    <a:p>
                      <a:endParaRPr b="0" lang="en-US" sz="1600" spc="-1" strike="noStrike">
                        <a:solidFill>
                          <a:schemeClr val="lt1"/>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accent2"/>
                    </a:solidFill>
                  </a:tcPr>
                </a:tc>
                <a:tc>
                  <a:txBody>
                    <a:bodyPr anchor="t">
                      <a:noAutofit/>
                    </a:bodyPr>
                    <a:p>
                      <a:endParaRPr b="0" lang="en-US" sz="1600" spc="-1" strike="noStrike">
                        <a:solidFill>
                          <a:schemeClr val="lt1"/>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accent2"/>
                    </a:solidFill>
                  </a:tcPr>
                </a:tc>
                <a:tc>
                  <a:txBody>
                    <a:bodyPr anchor="t">
                      <a:noAutofit/>
                    </a:bodyPr>
                    <a:p>
                      <a:endParaRPr b="0" lang="en-US" sz="1600" spc="-1" strike="noStrike">
                        <a:solidFill>
                          <a:schemeClr val="lt1"/>
                        </a:solidFill>
                        <a:latin typeface="Poppins Light"/>
                      </a:endParaRPr>
                    </a:p>
                  </a:txBody>
                  <a:tcPr anchor="t" marL="91440" marR="91440">
                    <a:lnL w="12240">
                      <a:noFill/>
                      <a:prstDash val="solid"/>
                    </a:lnL>
                    <a:lnR w="12240">
                      <a:noFill/>
                      <a:prstDash val="solid"/>
                    </a:lnR>
                    <a:lnT w="12240">
                      <a:noFill/>
                      <a:prstDash val="solid"/>
                    </a:lnT>
                    <a:lnB w="12240">
                      <a:noFill/>
                      <a:prstDash val="solid"/>
                    </a:lnB>
                    <a:solidFill>
                      <a:schemeClr val="accent2"/>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68" name="Picture Placeholder 5" descr="Background pattern&#10;&#10;Description automatically generated"/>
          <p:cNvPicPr/>
          <p:nvPr/>
        </p:nvPicPr>
        <p:blipFill>
          <a:blip r:embed="rId1">
            <a:extLst>
              <a:ext uri="{BEBA8EAE-BF5A-486C-A8C5-ECC9F3942E4B}">
                <a14:imgProps xmlns:a14="http://schemas.microsoft.com/office/drawing/2010/main">
                  <a14:imgLayer r:embed="rId2">
                    <a14:imgEffect>
                      <a14:brightnessContrast bright="-40000" contrast="-20000"/>
                    </a14:imgEffect>
                  </a14:imgLayer>
                </a14:imgProps>
              </a:ext>
            </a:extLst>
          </a:blip>
          <a:stretch/>
        </p:blipFill>
        <p:spPr>
          <a:xfrm>
            <a:off x="0" y="0"/>
            <a:ext cx="12191760" cy="6857640"/>
          </a:xfrm>
          <a:prstGeom prst="rect">
            <a:avLst/>
          </a:prstGeom>
          <a:ln w="0">
            <a:noFill/>
          </a:ln>
        </p:spPr>
      </p:pic>
      <p:sp>
        <p:nvSpPr>
          <p:cNvPr id="1869" name="PlaceHolder 1"/>
          <p:cNvSpPr>
            <a:spLocks noGrp="1"/>
          </p:cNvSpPr>
          <p:nvPr>
            <p:ph/>
          </p:nvPr>
        </p:nvSpPr>
        <p:spPr>
          <a:xfrm>
            <a:off x="914400" y="2556360"/>
            <a:ext cx="5562360" cy="1844640"/>
          </a:xfrm>
          <a:prstGeom prst="rect">
            <a:avLst/>
          </a:prstGeom>
          <a:noFill/>
          <a:ln w="0">
            <a:noFill/>
          </a:ln>
        </p:spPr>
        <p:txBody>
          <a:bodyPr lIns="0" rIns="0" tIns="0" bIns="0" anchor="b">
            <a:noAutofit/>
          </a:bodyPr>
          <a:p>
            <a:pPr indent="0" defTabSz="914400">
              <a:lnSpc>
                <a:spcPct val="90000"/>
              </a:lnSpc>
              <a:spcBef>
                <a:spcPts val="1001"/>
              </a:spcBef>
              <a:buNone/>
              <a:tabLst>
                <a:tab algn="l" pos="0"/>
              </a:tabLst>
            </a:pPr>
            <a:r>
              <a:rPr b="0" lang="en-US" sz="4400" spc="-1" strike="noStrike">
                <a:solidFill>
                  <a:schemeClr val="lt1"/>
                </a:solidFill>
                <a:latin typeface="Poppins Medium"/>
              </a:rPr>
              <a:t>This is a title slide with an infinity image</a:t>
            </a:r>
            <a:endParaRPr b="0" lang="en-US" sz="4400" spc="-1" strike="noStrike">
              <a:solidFill>
                <a:schemeClr val="lt1"/>
              </a:solidFill>
              <a:latin typeface="Poppins Light"/>
            </a:endParaRPr>
          </a:p>
        </p:txBody>
      </p:sp>
      <p:sp>
        <p:nvSpPr>
          <p:cNvPr id="1870" name="PlaceHolder 2"/>
          <p:cNvSpPr>
            <a:spLocks noGrp="1"/>
          </p:cNvSpPr>
          <p:nvPr>
            <p:ph/>
          </p:nvPr>
        </p:nvSpPr>
        <p:spPr>
          <a:xfrm>
            <a:off x="914400" y="1676880"/>
            <a:ext cx="4512960" cy="168840"/>
          </a:xfrm>
          <a:prstGeom prst="rect">
            <a:avLst/>
          </a:prstGeom>
          <a:noFill/>
          <a:ln w="0">
            <a:noFill/>
          </a:ln>
        </p:spPr>
        <p:txBody>
          <a:bodyPr lIns="0" rIns="0" tIns="0" bIns="0" anchor="t">
            <a:noAutofit/>
          </a:bodyPr>
          <a:p>
            <a:pPr indent="0" defTabSz="914400">
              <a:lnSpc>
                <a:spcPct val="110000"/>
              </a:lnSpc>
              <a:spcBef>
                <a:spcPts val="1001"/>
              </a:spcBef>
              <a:buNone/>
              <a:tabLst>
                <a:tab algn="l" pos="0"/>
              </a:tabLst>
            </a:pPr>
            <a:r>
              <a:rPr b="0" lang="en-US" sz="1000" spc="148" strike="noStrike" cap="all">
                <a:solidFill>
                  <a:srgbClr val="30ba77"/>
                </a:solidFill>
                <a:latin typeface="Poppins SemiBold"/>
              </a:rPr>
              <a:t>00 MONTH 2022</a:t>
            </a:r>
            <a:endParaRPr b="0" lang="en-US" sz="1000" spc="148" strike="noStrike" cap="all">
              <a:solidFill>
                <a:srgbClr val="30ba77"/>
              </a:solidFill>
              <a:latin typeface="Poppins SemiBold"/>
            </a:endParaRPr>
          </a:p>
        </p:txBody>
      </p:sp>
      <p:sp>
        <p:nvSpPr>
          <p:cNvPr id="1871" name="PlaceHolder 3"/>
          <p:cNvSpPr>
            <a:spLocks noGrp="1"/>
          </p:cNvSpPr>
          <p:nvPr>
            <p:ph/>
          </p:nvPr>
        </p:nvSpPr>
        <p:spPr>
          <a:xfrm>
            <a:off x="914400" y="4697280"/>
            <a:ext cx="3657240" cy="906840"/>
          </a:xfrm>
          <a:prstGeom prst="rect">
            <a:avLst/>
          </a:prstGeom>
          <a:noFill/>
          <a:ln w="0">
            <a:noFill/>
          </a:ln>
        </p:spPr>
        <p:txBody>
          <a:bodyPr lIns="0" rIns="0" tIns="0" bIns="0" anchor="t">
            <a:noAutofit/>
          </a:bodyPr>
          <a:p>
            <a:pPr indent="0" defTabSz="914400">
              <a:lnSpc>
                <a:spcPct val="110000"/>
              </a:lnSpc>
              <a:spcBef>
                <a:spcPts val="1001"/>
              </a:spcBef>
              <a:buNone/>
              <a:tabLst>
                <a:tab algn="l" pos="0"/>
              </a:tabLst>
            </a:pPr>
            <a:r>
              <a:rPr b="0" lang="en-US" sz="1800" spc="-1" strike="noStrike">
                <a:solidFill>
                  <a:schemeClr val="lt1"/>
                </a:solidFill>
                <a:latin typeface="Poppins Light"/>
              </a:rPr>
              <a:t>This is a subheading. Lorem ipsum dolor sit </a:t>
            </a:r>
            <a:endParaRPr b="0" lang="en-US" sz="1800" spc="-1" strike="noStrike">
              <a:solidFill>
                <a:schemeClr val="lt1"/>
              </a:solidFill>
              <a:latin typeface="Poppins Light"/>
            </a:endParaRPr>
          </a:p>
        </p:txBody>
      </p:sp>
      <p:pic>
        <p:nvPicPr>
          <p:cNvPr id="1872" name="Graphic 12" descr=""/>
          <p:cNvPicPr/>
          <p:nvPr/>
        </p:nvPicPr>
        <p:blipFill>
          <a:blip r:embed="rId3"/>
          <a:stretch/>
        </p:blipFill>
        <p:spPr>
          <a:xfrm>
            <a:off x="498960" y="311760"/>
            <a:ext cx="1906920" cy="63216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3" name="PlaceHolder 1"/>
          <p:cNvSpPr>
            <a:spLocks noGrp="1"/>
          </p:cNvSpPr>
          <p:nvPr>
            <p:ph type="sldNum" idx="33"/>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DF03BC5D-2E4B-4A3C-8ECD-1A76A1BC6C32}" type="slidenum">
              <a:rPr b="0" lang="en-US" sz="800" spc="-1" strike="noStrike">
                <a:solidFill>
                  <a:schemeClr val="dk1">
                    <a:lumMod val="65000"/>
                    <a:lumOff val="50000"/>
                  </a:schemeClr>
                </a:solidFill>
                <a:latin typeface="Poppins SemiBold"/>
              </a:rPr>
              <a:t>&lt;number&gt;</a:t>
            </a:fld>
            <a:endParaRPr b="0" lang="en-US" sz="800" spc="-1" strike="noStrike">
              <a:solidFill>
                <a:srgbClr val="000000"/>
              </a:solidFill>
              <a:latin typeface="Times New Roman"/>
            </a:endParaRPr>
          </a:p>
        </p:txBody>
      </p:sp>
      <p:sp>
        <p:nvSpPr>
          <p:cNvPr id="1874" name="PlaceHolder 2"/>
          <p:cNvSpPr>
            <a:spLocks noGrp="1"/>
          </p:cNvSpPr>
          <p:nvPr>
            <p:ph/>
          </p:nvPr>
        </p:nvSpPr>
        <p:spPr>
          <a:xfrm>
            <a:off x="731880" y="4254480"/>
            <a:ext cx="4695480" cy="6022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US" sz="1800" spc="-1" strike="noStrike">
                <a:solidFill>
                  <a:schemeClr val="lt1"/>
                </a:solidFill>
                <a:latin typeface="Poppins Light"/>
              </a:rPr>
              <a:t>Tips and tricks on how to use our latest template and assets</a:t>
            </a:r>
            <a:endParaRPr b="0" lang="en-US" sz="1800" spc="-1" strike="noStrike">
              <a:solidFill>
                <a:schemeClr val="lt1"/>
              </a:solidFill>
              <a:latin typeface="Poppins Light"/>
            </a:endParaRPr>
          </a:p>
        </p:txBody>
      </p:sp>
      <p:sp>
        <p:nvSpPr>
          <p:cNvPr id="1875" name="PlaceHolder 3"/>
          <p:cNvSpPr>
            <a:spLocks noGrp="1"/>
          </p:cNvSpPr>
          <p:nvPr>
            <p:ph/>
          </p:nvPr>
        </p:nvSpPr>
        <p:spPr>
          <a:xfrm>
            <a:off x="731880" y="2620440"/>
            <a:ext cx="4695480" cy="134172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US" sz="3200" spc="-1" strike="noStrike">
                <a:solidFill>
                  <a:schemeClr val="lt1"/>
                </a:solidFill>
                <a:latin typeface="Poppins Medium"/>
              </a:rPr>
              <a:t>Getting started</a:t>
            </a:r>
            <a:endParaRPr b="0" lang="en-US" sz="3200" spc="-1" strike="noStrike">
              <a:solidFill>
                <a:schemeClr val="lt1"/>
              </a:solidFill>
              <a:latin typeface="Poppins Ligh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6" name="PlaceHolder 1"/>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A few things to keep in mind…</a:t>
            </a:r>
            <a:endParaRPr b="0" lang="en-US" sz="3200" spc="-1" strike="noStrike">
              <a:solidFill>
                <a:schemeClr val="dk1"/>
              </a:solidFill>
              <a:latin typeface="Poppins Light"/>
            </a:endParaRPr>
          </a:p>
        </p:txBody>
      </p:sp>
      <p:sp>
        <p:nvSpPr>
          <p:cNvPr id="1877" name="PlaceHolder 2"/>
          <p:cNvSpPr>
            <a:spLocks noGrp="1"/>
          </p:cNvSpPr>
          <p:nvPr>
            <p:ph type="sldNum" idx="34"/>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65000"/>
                    <a:lumOff val="50000"/>
                  </a:schemeClr>
                </a:solidFill>
                <a:latin typeface="Poppins SemiBold"/>
              </a:defRPr>
            </a:lvl1pPr>
          </a:lstStyle>
          <a:p>
            <a:pPr indent="0" algn="r" defTabSz="914400">
              <a:lnSpc>
                <a:spcPct val="100000"/>
              </a:lnSpc>
              <a:buNone/>
            </a:pPr>
            <a:fld id="{8EF1FB20-FDF5-4B1F-9B9A-8AD4E7CB7E25}" type="slidenum">
              <a:rPr b="0" lang="en-US" sz="800" spc="-1" strike="noStrike">
                <a:solidFill>
                  <a:schemeClr val="dk1">
                    <a:lumMod val="65000"/>
                    <a:lumOff val="50000"/>
                  </a:schemeClr>
                </a:solidFill>
                <a:latin typeface="Poppins SemiBold"/>
              </a:rPr>
              <a:t>&lt;number&gt;</a:t>
            </a:fld>
            <a:endParaRPr b="0" lang="en-US" sz="800" spc="-1" strike="noStrike">
              <a:solidFill>
                <a:srgbClr val="ffffff"/>
              </a:solidFill>
              <a:latin typeface="Times New Roman"/>
            </a:endParaRPr>
          </a:p>
        </p:txBody>
      </p:sp>
      <p:sp>
        <p:nvSpPr>
          <p:cNvPr id="1878" name="Text Placeholder 5"/>
          <p:cNvSpPr/>
          <p:nvPr/>
        </p:nvSpPr>
        <p:spPr>
          <a:xfrm>
            <a:off x="1175400" y="1815840"/>
            <a:ext cx="2887200" cy="3820680"/>
          </a:xfrm>
          <a:prstGeom prst="rect">
            <a:avLst/>
          </a:prstGeom>
          <a:noFill/>
          <a:ln w="0">
            <a:noFill/>
          </a:ln>
        </p:spPr>
        <p:style>
          <a:lnRef idx="0"/>
          <a:fillRef idx="0"/>
          <a:effectRef idx="0"/>
          <a:fontRef idx="minor"/>
        </p:style>
        <p:txBody>
          <a:bodyPr lIns="0" rIns="0" tIns="0" bIns="0" anchor="t">
            <a:spAutoFit/>
          </a:bodyPr>
          <a:p>
            <a:pPr defTabSz="914400">
              <a:lnSpc>
                <a:spcPct val="110000"/>
              </a:lnSpc>
              <a:spcAft>
                <a:spcPts val="601"/>
              </a:spcAft>
              <a:tabLst>
                <a:tab algn="l" pos="0"/>
              </a:tabLst>
            </a:pPr>
            <a:r>
              <a:rPr b="0" lang="en-US" sz="1400" spc="-1" strike="noStrike">
                <a:solidFill>
                  <a:schemeClr val="lt1"/>
                </a:solidFill>
                <a:latin typeface="Poppins Medium"/>
              </a:rPr>
              <a:t>Alignment</a:t>
            </a:r>
            <a:endParaRPr b="0" lang="en-US" sz="1400" spc="-1" strike="noStrike">
              <a:solidFill>
                <a:srgbClr val="ffffff"/>
              </a:solidFill>
              <a:latin typeface="Arial"/>
            </a:endParaRPr>
          </a:p>
          <a:p>
            <a:pPr defTabSz="914400">
              <a:lnSpc>
                <a:spcPct val="110000"/>
              </a:lnSpc>
              <a:spcAft>
                <a:spcPts val="601"/>
              </a:spcAft>
              <a:tabLst>
                <a:tab algn="l" pos="0"/>
              </a:tabLst>
            </a:pPr>
            <a:r>
              <a:rPr b="0" lang="en-US" sz="1400" spc="-1" strike="noStrike">
                <a:solidFill>
                  <a:schemeClr val="lt1"/>
                </a:solidFill>
                <a:latin typeface="Poppins Light"/>
              </a:rPr>
              <a:t>Use the built-in guides to make sure content is aligned and consistent throughout.</a:t>
            </a:r>
            <a:endParaRPr b="0" lang="en-US" sz="1400" spc="-1" strike="noStrike">
              <a:solidFill>
                <a:srgbClr val="ffffff"/>
              </a:solidFill>
              <a:latin typeface="Arial"/>
            </a:endParaRPr>
          </a:p>
          <a:p>
            <a:pPr defTabSz="914400">
              <a:lnSpc>
                <a:spcPct val="110000"/>
              </a:lnSpc>
              <a:spcAft>
                <a:spcPts val="601"/>
              </a:spcAft>
              <a:tabLst>
                <a:tab algn="l" pos="0"/>
              </a:tabLst>
            </a:pP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a:solidFill>
                  <a:schemeClr val="lt1"/>
                </a:solidFill>
                <a:latin typeface="Poppins Medium"/>
              </a:rPr>
              <a:t>Design Examples</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a:solidFill>
                  <a:schemeClr val="lt1"/>
                </a:solidFill>
                <a:latin typeface="Poppins Light"/>
              </a:rPr>
              <a:t>At the end of this presentation are example designs and diagrams. Easily copy and paste for beautiful slides.</a:t>
            </a:r>
            <a:endParaRPr b="0" lang="en-US" sz="1400" spc="-1" strike="noStrike">
              <a:solidFill>
                <a:srgbClr val="ffffff"/>
              </a:solidFill>
              <a:latin typeface="Arial"/>
            </a:endParaRPr>
          </a:p>
          <a:p>
            <a:pPr defTabSz="914400">
              <a:lnSpc>
                <a:spcPct val="110000"/>
              </a:lnSpc>
              <a:spcAft>
                <a:spcPts val="601"/>
              </a:spcAft>
              <a:tabLst>
                <a:tab algn="l" pos="0"/>
              </a:tabLst>
            </a:pP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a:solidFill>
                  <a:schemeClr val="lt1"/>
                </a:solidFill>
                <a:latin typeface="Poppins Medium"/>
              </a:rPr>
              <a:t>Rancher by SUSE</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a:solidFill>
                  <a:schemeClr val="lt1"/>
                </a:solidFill>
                <a:latin typeface="Poppins Light"/>
              </a:rPr>
              <a:t>We have a selection of slides in Rancher by SUSE branding. </a:t>
            </a:r>
            <a:endParaRPr b="0" lang="en-US" sz="1400" spc="-1" strike="noStrike">
              <a:solidFill>
                <a:srgbClr val="ffffff"/>
              </a:solidFill>
              <a:latin typeface="Arial"/>
            </a:endParaRPr>
          </a:p>
        </p:txBody>
      </p:sp>
      <p:sp>
        <p:nvSpPr>
          <p:cNvPr id="1879" name="Text Placeholder 63"/>
          <p:cNvSpPr/>
          <p:nvPr/>
        </p:nvSpPr>
        <p:spPr>
          <a:xfrm>
            <a:off x="4836960" y="1815840"/>
            <a:ext cx="2935080" cy="4448520"/>
          </a:xfrm>
          <a:prstGeom prst="rect">
            <a:avLst/>
          </a:prstGeom>
          <a:noFill/>
          <a:ln w="0">
            <a:noFill/>
          </a:ln>
        </p:spPr>
        <p:style>
          <a:lnRef idx="0"/>
          <a:fillRef idx="0"/>
          <a:effectRef idx="0"/>
          <a:fontRef idx="minor"/>
        </p:style>
        <p:txBody>
          <a:bodyPr lIns="0" rIns="0" tIns="0" bIns="0" anchor="t">
            <a:spAutoFit/>
          </a:bodyPr>
          <a:p>
            <a:pPr defTabSz="914400">
              <a:lnSpc>
                <a:spcPct val="110000"/>
              </a:lnSpc>
              <a:spcAft>
                <a:spcPts val="601"/>
              </a:spcAft>
              <a:tabLst>
                <a:tab algn="l" pos="0"/>
              </a:tabLst>
            </a:pPr>
            <a:r>
              <a:rPr b="0" lang="en-US" sz="1400" spc="-1" strike="noStrike">
                <a:solidFill>
                  <a:schemeClr val="lt1"/>
                </a:solidFill>
                <a:latin typeface="Poppins Medium"/>
              </a:rPr>
              <a:t>Imagery</a:t>
            </a:r>
            <a:endParaRPr b="0" lang="en-US" sz="1400" spc="-1" strike="noStrike">
              <a:solidFill>
                <a:srgbClr val="ffffff"/>
              </a:solidFill>
              <a:latin typeface="Arial"/>
            </a:endParaRPr>
          </a:p>
          <a:p>
            <a:pPr defTabSz="914400">
              <a:lnSpc>
                <a:spcPct val="110000"/>
              </a:lnSpc>
              <a:spcAft>
                <a:spcPts val="601"/>
              </a:spcAft>
              <a:tabLst>
                <a:tab algn="l" pos="0"/>
              </a:tabLst>
            </a:pPr>
            <a:r>
              <a:rPr b="0" lang="en-US" sz="1400" spc="-1" strike="noStrike">
                <a:solidFill>
                  <a:schemeClr val="lt1"/>
                </a:solidFill>
                <a:latin typeface="Poppins Light"/>
              </a:rPr>
              <a:t>Our image library has been curated to fit the SUSE brand, match our colors, and speak to our brand promises. </a:t>
            </a:r>
            <a:endParaRPr b="0" lang="en-US" sz="1400" spc="-1" strike="noStrike">
              <a:solidFill>
                <a:srgbClr val="ffffff"/>
              </a:solidFill>
              <a:latin typeface="Arial"/>
            </a:endParaRPr>
          </a:p>
          <a:p>
            <a:pPr defTabSz="914400">
              <a:lnSpc>
                <a:spcPct val="110000"/>
              </a:lnSpc>
              <a:spcAft>
                <a:spcPts val="601"/>
              </a:spcAft>
              <a:tabLst>
                <a:tab algn="l" pos="0"/>
              </a:tabLst>
            </a:pPr>
            <a:r>
              <a:rPr b="0" lang="en-US" sz="1400" spc="-1" strike="noStrike">
                <a:solidFill>
                  <a:schemeClr val="lt1"/>
                </a:solidFill>
                <a:latin typeface="Poppins Light"/>
              </a:rPr>
              <a:t>To decrease the final .pptx size, compress your images by clicking on an image, clicking ‘picture format’, then compress pictures. </a:t>
            </a:r>
            <a:endParaRPr b="0" lang="en-US" sz="1400" spc="-1" strike="noStrike">
              <a:solidFill>
                <a:srgbClr val="ffffff"/>
              </a:solidFill>
              <a:latin typeface="Arial"/>
            </a:endParaRPr>
          </a:p>
          <a:p>
            <a:pPr defTabSz="914400">
              <a:lnSpc>
                <a:spcPct val="110000"/>
              </a:lnSpc>
              <a:spcAft>
                <a:spcPts val="601"/>
              </a:spcAft>
              <a:tabLst>
                <a:tab algn="l" pos="0"/>
              </a:tabLst>
            </a:pPr>
            <a:endParaRPr b="0" lang="en-US" sz="1400" spc="-1" strike="noStrike">
              <a:solidFill>
                <a:srgbClr val="ffffff"/>
              </a:solidFill>
              <a:latin typeface="Arial"/>
            </a:endParaRPr>
          </a:p>
          <a:p>
            <a:pPr defTabSz="914400">
              <a:lnSpc>
                <a:spcPct val="110000"/>
              </a:lnSpc>
              <a:spcAft>
                <a:spcPts val="601"/>
              </a:spcAft>
              <a:tabLst>
                <a:tab algn="l" pos="0"/>
              </a:tabLst>
            </a:pPr>
            <a:r>
              <a:rPr b="0" lang="en-US" sz="1400" spc="-1" strike="noStrike">
                <a:solidFill>
                  <a:schemeClr val="lt1"/>
                </a:solidFill>
                <a:latin typeface="Poppins Medium"/>
              </a:rPr>
              <a:t>Icons</a:t>
            </a:r>
            <a:endParaRPr b="0" lang="en-US" sz="1400" spc="-1" strike="noStrike">
              <a:solidFill>
                <a:srgbClr val="ffffff"/>
              </a:solidFill>
              <a:latin typeface="Arial"/>
            </a:endParaRPr>
          </a:p>
          <a:p>
            <a:pPr defTabSz="914400">
              <a:lnSpc>
                <a:spcPct val="110000"/>
              </a:lnSpc>
              <a:spcAft>
                <a:spcPts val="601"/>
              </a:spcAft>
              <a:tabLst>
                <a:tab algn="l" pos="0"/>
              </a:tabLst>
            </a:pPr>
            <a:r>
              <a:rPr b="0" lang="en-US" sz="1400" spc="-1" strike="noStrike">
                <a:solidFill>
                  <a:schemeClr val="lt1"/>
                </a:solidFill>
                <a:latin typeface="Poppins Light"/>
              </a:rPr>
              <a:t>We include tips on using the built-in PowerPoint icons, or, you can find a selection of open source icons </a:t>
            </a:r>
            <a:r>
              <a:rPr b="0" lang="en-US" sz="1400" spc="-1" strike="noStrike" u="sng">
                <a:solidFill>
                  <a:schemeClr val="lt1"/>
                </a:solidFill>
                <a:uFillTx/>
                <a:latin typeface="Poppins Light"/>
                <a:hlinkClick r:id="rId1"/>
              </a:rPr>
              <a:t>here</a:t>
            </a:r>
            <a:r>
              <a:rPr b="0" lang="en-US" sz="1400" spc="-1" strike="noStrike">
                <a:solidFill>
                  <a:schemeClr val="lt1"/>
                </a:solidFill>
                <a:latin typeface="Poppins Light"/>
              </a:rPr>
              <a:t>.</a:t>
            </a:r>
            <a:endParaRPr b="0" lang="en-US" sz="1400" spc="-1" strike="noStrike">
              <a:solidFill>
                <a:srgbClr val="ffffff"/>
              </a:solidFill>
              <a:latin typeface="Arial"/>
            </a:endParaRPr>
          </a:p>
          <a:p>
            <a:pPr defTabSz="914400">
              <a:lnSpc>
                <a:spcPct val="110000"/>
              </a:lnSpc>
              <a:spcAft>
                <a:spcPts val="601"/>
              </a:spcAft>
              <a:tabLst>
                <a:tab algn="l" pos="0"/>
              </a:tabLst>
            </a:pPr>
            <a:endParaRPr b="0" lang="en-US" sz="1400" spc="-1" strike="noStrike">
              <a:solidFill>
                <a:srgbClr val="ffffff"/>
              </a:solidFill>
              <a:latin typeface="Arial"/>
            </a:endParaRPr>
          </a:p>
        </p:txBody>
      </p:sp>
      <p:sp>
        <p:nvSpPr>
          <p:cNvPr id="1880" name="Text Placeholder 63"/>
          <p:cNvSpPr/>
          <p:nvPr/>
        </p:nvSpPr>
        <p:spPr>
          <a:xfrm>
            <a:off x="8466480" y="1815840"/>
            <a:ext cx="2889000" cy="4202280"/>
          </a:xfrm>
          <a:prstGeom prst="rect">
            <a:avLst/>
          </a:prstGeom>
          <a:noFill/>
          <a:ln w="0">
            <a:noFill/>
          </a:ln>
        </p:spPr>
        <p:style>
          <a:lnRef idx="0"/>
          <a:fillRef idx="0"/>
          <a:effectRef idx="0"/>
          <a:fontRef idx="minor"/>
        </p:style>
        <p:txBody>
          <a:bodyPr lIns="0" rIns="0" tIns="0" bIns="0" anchor="t">
            <a:spAutoFit/>
          </a:bodyPr>
          <a:p>
            <a:pPr defTabSz="914400">
              <a:lnSpc>
                <a:spcPct val="110000"/>
              </a:lnSpc>
              <a:spcAft>
                <a:spcPts val="601"/>
              </a:spcAft>
              <a:tabLst>
                <a:tab algn="l" pos="0"/>
              </a:tabLst>
            </a:pPr>
            <a:r>
              <a:rPr b="0" lang="en-GB" sz="1400" spc="-1" strike="noStrike">
                <a:solidFill>
                  <a:schemeClr val="lt1"/>
                </a:solidFill>
                <a:latin typeface="Poppins Medium"/>
              </a:rPr>
              <a:t>Dark theme</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a:solidFill>
                  <a:schemeClr val="lt1"/>
                </a:solidFill>
                <a:latin typeface="Poppins Light"/>
              </a:rPr>
              <a:t>New this year is a dark theme! Choose it in the Master Slides</a:t>
            </a:r>
            <a:endParaRPr b="0" lang="en-US" sz="1400" spc="-1" strike="noStrike">
              <a:solidFill>
                <a:srgbClr val="ffffff"/>
              </a:solidFill>
              <a:latin typeface="Arial"/>
            </a:endParaRPr>
          </a:p>
          <a:p>
            <a:pPr defTabSz="914400">
              <a:lnSpc>
                <a:spcPct val="110000"/>
              </a:lnSpc>
              <a:spcAft>
                <a:spcPts val="601"/>
              </a:spcAft>
              <a:tabLst>
                <a:tab algn="l" pos="0"/>
              </a:tabLst>
            </a:pP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a:solidFill>
                  <a:schemeClr val="lt1"/>
                </a:solidFill>
                <a:latin typeface="Poppins Medium"/>
              </a:rPr>
              <a:t>Quick Links</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u="sng">
                <a:solidFill>
                  <a:schemeClr val="lt1"/>
                </a:solidFill>
                <a:uFillTx/>
                <a:latin typeface="Poppins Light"/>
                <a:hlinkClick r:id="rId2"/>
              </a:rPr>
              <a:t>Image Library</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u="sng">
                <a:solidFill>
                  <a:schemeClr val="lt1"/>
                </a:solidFill>
                <a:uFillTx/>
                <a:latin typeface="Poppins Light"/>
                <a:hlinkClick r:id="rId3"/>
              </a:rPr>
              <a:t>Illustration Library</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u="sng">
                <a:solidFill>
                  <a:schemeClr val="lt1"/>
                </a:solidFill>
                <a:uFillTx/>
                <a:latin typeface="Poppins Light"/>
                <a:hlinkClick r:id="rId4"/>
              </a:rPr>
              <a:t>Font Download</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u="sng">
                <a:solidFill>
                  <a:schemeClr val="lt1"/>
                </a:solidFill>
                <a:uFillTx/>
                <a:latin typeface="Poppins Light"/>
                <a:hlinkClick r:id="rId5"/>
              </a:rPr>
              <a:t>Logo Download</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u="sng">
                <a:solidFill>
                  <a:schemeClr val="lt1"/>
                </a:solidFill>
                <a:uFillTx/>
                <a:latin typeface="Poppins Light"/>
                <a:hlinkClick r:id="rId6"/>
              </a:rPr>
              <a:t>Brand Guidelines</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u="sng">
                <a:solidFill>
                  <a:schemeClr val="lt1"/>
                </a:solidFill>
                <a:uFillTx/>
                <a:latin typeface="Poppins Light"/>
                <a:hlinkClick r:id="rId7"/>
              </a:rPr>
              <a:t>Tone of Voice Guide</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u="sng">
                <a:solidFill>
                  <a:schemeClr val="lt1"/>
                </a:solidFill>
                <a:uFillTx/>
                <a:latin typeface="Poppins Light"/>
                <a:hlinkClick r:id="rId8"/>
              </a:rPr>
              <a:t>Product Logos</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u="sng">
                <a:solidFill>
                  <a:schemeClr val="lt1"/>
                </a:solidFill>
                <a:uFillTx/>
                <a:latin typeface="Poppins Light"/>
                <a:hlinkClick r:id="rId9"/>
              </a:rPr>
              <a:t>Inclusive Design Guide</a:t>
            </a:r>
            <a:endParaRPr b="0" lang="en-US" sz="1400" spc="-1" strike="noStrike">
              <a:solidFill>
                <a:srgbClr val="ffffff"/>
              </a:solidFill>
              <a:latin typeface="Arial"/>
            </a:endParaRPr>
          </a:p>
          <a:p>
            <a:pPr defTabSz="914400">
              <a:lnSpc>
                <a:spcPct val="110000"/>
              </a:lnSpc>
              <a:spcAft>
                <a:spcPts val="601"/>
              </a:spcAft>
              <a:tabLst>
                <a:tab algn="l" pos="0"/>
              </a:tabLst>
            </a:pPr>
            <a:r>
              <a:rPr b="0" lang="en-GB" sz="1400" spc="-1" strike="noStrike" u="sng">
                <a:solidFill>
                  <a:schemeClr val="lt1"/>
                </a:solidFill>
                <a:uFillTx/>
                <a:latin typeface="Poppins Light"/>
                <a:hlinkClick r:id="rId10"/>
              </a:rPr>
              <a:t>#company-branding channel</a:t>
            </a:r>
            <a:endParaRPr b="0" lang="en-US" sz="1400" spc="-1" strike="noStrike">
              <a:solidFill>
                <a:srgbClr val="ffffff"/>
              </a:solidFill>
              <a:latin typeface="Arial"/>
            </a:endParaRPr>
          </a:p>
        </p:txBody>
      </p:sp>
      <p:sp>
        <p:nvSpPr>
          <p:cNvPr id="1881" name="任意形状 2269"/>
          <p:cNvSpPr/>
          <p:nvPr/>
        </p:nvSpPr>
        <p:spPr>
          <a:xfrm>
            <a:off x="731160" y="1850040"/>
            <a:ext cx="271080" cy="240840"/>
          </a:xfrm>
          <a:custGeom>
            <a:avLst/>
            <a:gdLst>
              <a:gd name="textAreaLeft" fmla="*/ 0 w 271080"/>
              <a:gd name="textAreaRight" fmla="*/ 271440 w 271080"/>
              <a:gd name="textAreaTop" fmla="*/ 0 h 240840"/>
              <a:gd name="textAreaBottom" fmla="*/ 241200 h 240840"/>
            </a:gdLst>
            <a:ahLst/>
            <a:rect l="textAreaLeft" t="textAreaTop" r="textAreaRight" b="textAreaBottom"/>
            <a:pathLst>
              <a:path w="21600" h="21600">
                <a:moveTo>
                  <a:pt x="0" y="0"/>
                </a:moveTo>
                <a:lnTo>
                  <a:pt x="21600" y="0"/>
                </a:lnTo>
                <a:lnTo>
                  <a:pt x="21600" y="2700"/>
                </a:lnTo>
                <a:lnTo>
                  <a:pt x="0" y="2700"/>
                </a:lnTo>
                <a:lnTo>
                  <a:pt x="0" y="0"/>
                </a:lnTo>
                <a:close/>
                <a:moveTo>
                  <a:pt x="0" y="9450"/>
                </a:moveTo>
                <a:lnTo>
                  <a:pt x="14400" y="9450"/>
                </a:lnTo>
                <a:lnTo>
                  <a:pt x="14400" y="12150"/>
                </a:lnTo>
                <a:lnTo>
                  <a:pt x="0" y="12150"/>
                </a:lnTo>
                <a:lnTo>
                  <a:pt x="0" y="9450"/>
                </a:lnTo>
                <a:close/>
                <a:moveTo>
                  <a:pt x="0" y="18900"/>
                </a:moveTo>
                <a:lnTo>
                  <a:pt x="21600" y="18900"/>
                </a:lnTo>
                <a:lnTo>
                  <a:pt x="21600" y="21600"/>
                </a:lnTo>
                <a:lnTo>
                  <a:pt x="0" y="21600"/>
                </a:lnTo>
                <a:lnTo>
                  <a:pt x="0" y="18900"/>
                </a:lnTo>
                <a:close/>
              </a:path>
            </a:pathLst>
          </a:custGeom>
          <a:solidFill>
            <a:schemeClr val="accent4"/>
          </a:solidFill>
          <a:ln w="12700">
            <a:noFill/>
          </a:ln>
        </p:spPr>
        <p:style>
          <a:lnRef idx="0"/>
          <a:fillRef idx="0"/>
          <a:effectRef idx="0"/>
          <a:fontRef idx="minor"/>
        </p:style>
        <p:txBody>
          <a:bodyPr numCol="1" spcCol="0" lIns="45720" rIns="45720" anchor="ctr">
            <a:noAutofit/>
          </a:bodyPr>
          <a:p>
            <a:pPr defTabSz="914400">
              <a:lnSpc>
                <a:spcPct val="100000"/>
              </a:lnSpc>
            </a:pPr>
            <a:endParaRPr b="0" lang="en-US" sz="1800" spc="-1" strike="noStrike">
              <a:solidFill>
                <a:schemeClr val="dk1"/>
              </a:solidFill>
              <a:latin typeface="Poppins Light"/>
            </a:endParaRPr>
          </a:p>
        </p:txBody>
      </p:sp>
      <p:sp>
        <p:nvSpPr>
          <p:cNvPr id="1882" name="任意形状 2053"/>
          <p:cNvSpPr/>
          <p:nvPr/>
        </p:nvSpPr>
        <p:spPr>
          <a:xfrm>
            <a:off x="750600" y="3279240"/>
            <a:ext cx="285480" cy="285480"/>
          </a:xfrm>
          <a:custGeom>
            <a:avLst/>
            <a:gdLst>
              <a:gd name="textAreaLeft" fmla="*/ 0 w 285480"/>
              <a:gd name="textAreaRight" fmla="*/ 285840 w 285480"/>
              <a:gd name="textAreaTop" fmla="*/ 0 h 285480"/>
              <a:gd name="textAreaBottom" fmla="*/ 285840 h 285480"/>
            </a:gdLst>
            <a:ahLst/>
            <a:rect l="textAreaLeft" t="textAreaTop" r="textAreaRight" b="textAreaBottom"/>
            <a:pathLst>
              <a:path w="21600" h="21600">
                <a:moveTo>
                  <a:pt x="12000" y="21600"/>
                </a:moveTo>
                <a:lnTo>
                  <a:pt x="12000" y="9600"/>
                </a:lnTo>
                <a:lnTo>
                  <a:pt x="21600" y="9600"/>
                </a:lnTo>
                <a:lnTo>
                  <a:pt x="21600" y="21600"/>
                </a:lnTo>
                <a:lnTo>
                  <a:pt x="12000" y="21600"/>
                </a:lnTo>
                <a:close/>
                <a:moveTo>
                  <a:pt x="0" y="12000"/>
                </a:moveTo>
                <a:lnTo>
                  <a:pt x="0" y="0"/>
                </a:lnTo>
                <a:lnTo>
                  <a:pt x="9600" y="0"/>
                </a:lnTo>
                <a:lnTo>
                  <a:pt x="9600" y="12000"/>
                </a:lnTo>
                <a:lnTo>
                  <a:pt x="0" y="12000"/>
                </a:lnTo>
                <a:close/>
                <a:moveTo>
                  <a:pt x="7200" y="9600"/>
                </a:moveTo>
                <a:lnTo>
                  <a:pt x="7200" y="2400"/>
                </a:lnTo>
                <a:lnTo>
                  <a:pt x="2400" y="2400"/>
                </a:lnTo>
                <a:lnTo>
                  <a:pt x="2400" y="9600"/>
                </a:lnTo>
                <a:lnTo>
                  <a:pt x="7200" y="9600"/>
                </a:lnTo>
                <a:close/>
                <a:moveTo>
                  <a:pt x="0" y="21600"/>
                </a:moveTo>
                <a:lnTo>
                  <a:pt x="0" y="14400"/>
                </a:lnTo>
                <a:lnTo>
                  <a:pt x="9600" y="14400"/>
                </a:lnTo>
                <a:lnTo>
                  <a:pt x="9600" y="21600"/>
                </a:lnTo>
                <a:lnTo>
                  <a:pt x="0" y="21600"/>
                </a:lnTo>
                <a:close/>
                <a:moveTo>
                  <a:pt x="2400" y="19200"/>
                </a:moveTo>
                <a:lnTo>
                  <a:pt x="7200" y="19200"/>
                </a:lnTo>
                <a:lnTo>
                  <a:pt x="7200" y="16800"/>
                </a:lnTo>
                <a:lnTo>
                  <a:pt x="2400" y="16800"/>
                </a:lnTo>
                <a:lnTo>
                  <a:pt x="2400" y="19200"/>
                </a:lnTo>
                <a:close/>
                <a:moveTo>
                  <a:pt x="14400" y="19200"/>
                </a:moveTo>
                <a:lnTo>
                  <a:pt x="19200" y="19200"/>
                </a:lnTo>
                <a:lnTo>
                  <a:pt x="19200" y="12000"/>
                </a:lnTo>
                <a:lnTo>
                  <a:pt x="14400" y="12000"/>
                </a:lnTo>
                <a:lnTo>
                  <a:pt x="14400" y="19200"/>
                </a:lnTo>
                <a:close/>
                <a:moveTo>
                  <a:pt x="12000" y="0"/>
                </a:moveTo>
                <a:lnTo>
                  <a:pt x="21600" y="0"/>
                </a:lnTo>
                <a:lnTo>
                  <a:pt x="21600" y="7200"/>
                </a:lnTo>
                <a:lnTo>
                  <a:pt x="12000" y="7200"/>
                </a:lnTo>
                <a:lnTo>
                  <a:pt x="12000" y="0"/>
                </a:lnTo>
                <a:close/>
                <a:moveTo>
                  <a:pt x="14400" y="2400"/>
                </a:moveTo>
                <a:lnTo>
                  <a:pt x="14400" y="4800"/>
                </a:lnTo>
                <a:lnTo>
                  <a:pt x="19200" y="4800"/>
                </a:lnTo>
                <a:lnTo>
                  <a:pt x="19200" y="2400"/>
                </a:lnTo>
                <a:lnTo>
                  <a:pt x="14400" y="2400"/>
                </a:lnTo>
                <a:close/>
              </a:path>
            </a:pathLst>
          </a:custGeom>
          <a:solidFill>
            <a:schemeClr val="accent4"/>
          </a:solidFill>
          <a:ln w="12700">
            <a:noFill/>
          </a:ln>
        </p:spPr>
        <p:style>
          <a:lnRef idx="0"/>
          <a:fillRef idx="0"/>
          <a:effectRef idx="0"/>
          <a:fontRef idx="minor"/>
        </p:style>
        <p:txBody>
          <a:bodyPr numCol="1" spcCol="0" lIns="45720" rIns="45720" anchor="ctr">
            <a:noAutofit/>
          </a:bodyPr>
          <a:p>
            <a:pPr defTabSz="914400">
              <a:lnSpc>
                <a:spcPct val="100000"/>
              </a:lnSpc>
            </a:pPr>
            <a:endParaRPr b="0" lang="en-US" sz="1800" spc="-1" strike="noStrike">
              <a:solidFill>
                <a:schemeClr val="dk1"/>
              </a:solidFill>
              <a:latin typeface="Poppins Light"/>
            </a:endParaRPr>
          </a:p>
        </p:txBody>
      </p:sp>
      <p:sp>
        <p:nvSpPr>
          <p:cNvPr id="1883" name="任意形状 1205"/>
          <p:cNvSpPr/>
          <p:nvPr/>
        </p:nvSpPr>
        <p:spPr>
          <a:xfrm>
            <a:off x="4381560" y="1850040"/>
            <a:ext cx="282960" cy="254880"/>
          </a:xfrm>
          <a:custGeom>
            <a:avLst/>
            <a:gdLst>
              <a:gd name="textAreaLeft" fmla="*/ 0 w 282960"/>
              <a:gd name="textAreaRight" fmla="*/ 283320 w 282960"/>
              <a:gd name="textAreaTop" fmla="*/ 0 h 254880"/>
              <a:gd name="textAreaBottom" fmla="*/ 255240 h 254880"/>
            </a:gdLst>
            <a:ahLst/>
            <a:rect l="textAreaLeft" t="textAreaTop" r="textAreaRight" b="textAreaBottom"/>
            <a:pathLst>
              <a:path w="21600" h="21600">
                <a:moveTo>
                  <a:pt x="3054" y="21576"/>
                </a:moveTo>
                <a:lnTo>
                  <a:pt x="3033" y="21600"/>
                </a:lnTo>
                <a:lnTo>
                  <a:pt x="3010" y="21576"/>
                </a:lnTo>
                <a:lnTo>
                  <a:pt x="1071" y="21576"/>
                </a:lnTo>
                <a:cubicBezTo>
                  <a:pt x="480" y="21575"/>
                  <a:pt x="0" y="21043"/>
                  <a:pt x="0" y="20386"/>
                </a:cubicBezTo>
                <a:lnTo>
                  <a:pt x="0" y="1190"/>
                </a:lnTo>
                <a:cubicBezTo>
                  <a:pt x="4" y="535"/>
                  <a:pt x="481" y="5"/>
                  <a:pt x="1071" y="0"/>
                </a:cubicBezTo>
                <a:lnTo>
                  <a:pt x="20529" y="0"/>
                </a:lnTo>
                <a:cubicBezTo>
                  <a:pt x="21120" y="0"/>
                  <a:pt x="21600" y="533"/>
                  <a:pt x="21600" y="1190"/>
                </a:cubicBezTo>
                <a:lnTo>
                  <a:pt x="21600" y="20386"/>
                </a:lnTo>
                <a:cubicBezTo>
                  <a:pt x="21596" y="21041"/>
                  <a:pt x="21119" y="21571"/>
                  <a:pt x="20529" y="21576"/>
                </a:cubicBezTo>
                <a:lnTo>
                  <a:pt x="3054" y="21576"/>
                </a:lnTo>
                <a:close/>
                <a:moveTo>
                  <a:pt x="19440" y="14384"/>
                </a:moveTo>
                <a:lnTo>
                  <a:pt x="19440" y="2397"/>
                </a:lnTo>
                <a:lnTo>
                  <a:pt x="2160" y="2397"/>
                </a:lnTo>
                <a:lnTo>
                  <a:pt x="2160" y="19179"/>
                </a:lnTo>
                <a:lnTo>
                  <a:pt x="12960" y="7192"/>
                </a:lnTo>
                <a:lnTo>
                  <a:pt x="19440" y="14384"/>
                </a:lnTo>
                <a:close/>
                <a:moveTo>
                  <a:pt x="19440" y="17774"/>
                </a:moveTo>
                <a:lnTo>
                  <a:pt x="12960" y="10582"/>
                </a:lnTo>
                <a:lnTo>
                  <a:pt x="5214" y="19179"/>
                </a:lnTo>
                <a:lnTo>
                  <a:pt x="19440" y="19179"/>
                </a:lnTo>
                <a:lnTo>
                  <a:pt x="19440" y="17774"/>
                </a:lnTo>
                <a:close/>
                <a:moveTo>
                  <a:pt x="6480" y="9589"/>
                </a:moveTo>
                <a:cubicBezTo>
                  <a:pt x="5287" y="9589"/>
                  <a:pt x="4320" y="8516"/>
                  <a:pt x="4320" y="7192"/>
                </a:cubicBezTo>
                <a:cubicBezTo>
                  <a:pt x="4320" y="5868"/>
                  <a:pt x="5287" y="4795"/>
                  <a:pt x="6480" y="4795"/>
                </a:cubicBezTo>
                <a:cubicBezTo>
                  <a:pt x="7673" y="4795"/>
                  <a:pt x="8640" y="5868"/>
                  <a:pt x="8640" y="7192"/>
                </a:cubicBezTo>
                <a:cubicBezTo>
                  <a:pt x="8640" y="8516"/>
                  <a:pt x="7673" y="9589"/>
                  <a:pt x="6480" y="9589"/>
                </a:cubicBezTo>
                <a:close/>
              </a:path>
            </a:pathLst>
          </a:custGeom>
          <a:solidFill>
            <a:schemeClr val="accent4"/>
          </a:solidFill>
          <a:ln w="12700">
            <a:noFill/>
          </a:ln>
        </p:spPr>
        <p:style>
          <a:lnRef idx="0"/>
          <a:fillRef idx="0"/>
          <a:effectRef idx="0"/>
          <a:fontRef idx="minor"/>
        </p:style>
        <p:txBody>
          <a:bodyPr numCol="1" spcCol="0" lIns="45720" rIns="45720" anchor="ctr">
            <a:noAutofit/>
          </a:bodyPr>
          <a:p>
            <a:pPr defTabSz="914400">
              <a:lnSpc>
                <a:spcPct val="100000"/>
              </a:lnSpc>
            </a:pPr>
            <a:endParaRPr b="0" lang="en-US" sz="1800" spc="-1" strike="noStrike">
              <a:solidFill>
                <a:schemeClr val="dk1"/>
              </a:solidFill>
              <a:latin typeface="Poppins Light"/>
            </a:endParaRPr>
          </a:p>
        </p:txBody>
      </p:sp>
      <p:sp>
        <p:nvSpPr>
          <p:cNvPr id="1884" name="任意形状 1092"/>
          <p:cNvSpPr/>
          <p:nvPr/>
        </p:nvSpPr>
        <p:spPr>
          <a:xfrm>
            <a:off x="4366440" y="4724280"/>
            <a:ext cx="282960" cy="312120"/>
          </a:xfrm>
          <a:custGeom>
            <a:avLst/>
            <a:gdLst>
              <a:gd name="textAreaLeft" fmla="*/ 0 w 282960"/>
              <a:gd name="textAreaRight" fmla="*/ 283320 w 282960"/>
              <a:gd name="textAreaTop" fmla="*/ 0 h 312120"/>
              <a:gd name="textAreaBottom" fmla="*/ 312480 h 312120"/>
            </a:gdLst>
            <a:ahLst/>
            <a:rect l="textAreaLeft" t="textAreaTop" r="textAreaRight" b="textAreaBottom"/>
            <a:pathLst>
              <a:path w="21441" h="21503">
                <a:moveTo>
                  <a:pt x="19814" y="14357"/>
                </a:moveTo>
                <a:lnTo>
                  <a:pt x="21167" y="15095"/>
                </a:lnTo>
                <a:cubicBezTo>
                  <a:pt x="21433" y="15240"/>
                  <a:pt x="21520" y="15554"/>
                  <a:pt x="21360" y="15797"/>
                </a:cubicBezTo>
                <a:cubicBezTo>
                  <a:pt x="21313" y="15869"/>
                  <a:pt x="21246" y="15929"/>
                  <a:pt x="21167" y="15973"/>
                </a:cubicBezTo>
                <a:lnTo>
                  <a:pt x="11299" y="21356"/>
                </a:lnTo>
                <a:cubicBezTo>
                  <a:pt x="10943" y="21551"/>
                  <a:pt x="10497" y="21551"/>
                  <a:pt x="10141" y="21356"/>
                </a:cubicBezTo>
                <a:lnTo>
                  <a:pt x="273" y="15973"/>
                </a:lnTo>
                <a:cubicBezTo>
                  <a:pt x="7" y="15828"/>
                  <a:pt x="-80" y="15513"/>
                  <a:pt x="80" y="15271"/>
                </a:cubicBezTo>
                <a:cubicBezTo>
                  <a:pt x="127" y="15199"/>
                  <a:pt x="194" y="15138"/>
                  <a:pt x="273" y="15095"/>
                </a:cubicBezTo>
                <a:lnTo>
                  <a:pt x="1626" y="14357"/>
                </a:lnTo>
                <a:lnTo>
                  <a:pt x="10720" y="19319"/>
                </a:lnTo>
                <a:lnTo>
                  <a:pt x="19814" y="14357"/>
                </a:lnTo>
                <a:close/>
                <a:moveTo>
                  <a:pt x="19814" y="9549"/>
                </a:moveTo>
                <a:lnTo>
                  <a:pt x="21167" y="10287"/>
                </a:lnTo>
                <a:cubicBezTo>
                  <a:pt x="21433" y="10432"/>
                  <a:pt x="21520" y="10746"/>
                  <a:pt x="21360" y="10988"/>
                </a:cubicBezTo>
                <a:cubicBezTo>
                  <a:pt x="21313" y="11061"/>
                  <a:pt x="21246" y="11121"/>
                  <a:pt x="21167" y="11164"/>
                </a:cubicBezTo>
                <a:lnTo>
                  <a:pt x="10720" y="16864"/>
                </a:lnTo>
                <a:lnTo>
                  <a:pt x="273" y="11164"/>
                </a:lnTo>
                <a:cubicBezTo>
                  <a:pt x="7" y="11019"/>
                  <a:pt x="-80" y="10705"/>
                  <a:pt x="80" y="10463"/>
                </a:cubicBezTo>
                <a:cubicBezTo>
                  <a:pt x="127" y="10390"/>
                  <a:pt x="194" y="10330"/>
                  <a:pt x="273" y="10287"/>
                </a:cubicBezTo>
                <a:lnTo>
                  <a:pt x="1626" y="9549"/>
                </a:lnTo>
                <a:lnTo>
                  <a:pt x="10720" y="14511"/>
                </a:lnTo>
                <a:lnTo>
                  <a:pt x="19814" y="9549"/>
                </a:lnTo>
                <a:close/>
                <a:moveTo>
                  <a:pt x="11298" y="146"/>
                </a:moveTo>
                <a:lnTo>
                  <a:pt x="21167" y="5529"/>
                </a:lnTo>
                <a:cubicBezTo>
                  <a:pt x="21433" y="5674"/>
                  <a:pt x="21520" y="5989"/>
                  <a:pt x="21360" y="6231"/>
                </a:cubicBezTo>
                <a:cubicBezTo>
                  <a:pt x="21313" y="6303"/>
                  <a:pt x="21246" y="6364"/>
                  <a:pt x="21167" y="6407"/>
                </a:cubicBezTo>
                <a:lnTo>
                  <a:pt x="10720" y="12107"/>
                </a:lnTo>
                <a:lnTo>
                  <a:pt x="273" y="6407"/>
                </a:lnTo>
                <a:cubicBezTo>
                  <a:pt x="7" y="6262"/>
                  <a:pt x="-80" y="5948"/>
                  <a:pt x="80" y="5705"/>
                </a:cubicBezTo>
                <a:cubicBezTo>
                  <a:pt x="127" y="5633"/>
                  <a:pt x="194" y="5573"/>
                  <a:pt x="273" y="5529"/>
                </a:cubicBezTo>
                <a:lnTo>
                  <a:pt x="10141" y="146"/>
                </a:lnTo>
                <a:cubicBezTo>
                  <a:pt x="10497" y="-49"/>
                  <a:pt x="10943" y="-49"/>
                  <a:pt x="11299" y="146"/>
                </a:cubicBezTo>
                <a:close/>
                <a:moveTo>
                  <a:pt x="10720" y="2215"/>
                </a:moveTo>
                <a:lnTo>
                  <a:pt x="3842" y="5968"/>
                </a:lnTo>
                <a:lnTo>
                  <a:pt x="10720" y="9721"/>
                </a:lnTo>
                <a:lnTo>
                  <a:pt x="17598" y="5968"/>
                </a:lnTo>
                <a:lnTo>
                  <a:pt x="10720" y="2215"/>
                </a:lnTo>
                <a:close/>
              </a:path>
            </a:pathLst>
          </a:custGeom>
          <a:solidFill>
            <a:schemeClr val="accent4"/>
          </a:solidFill>
          <a:ln w="12700">
            <a:noFill/>
          </a:ln>
        </p:spPr>
        <p:style>
          <a:lnRef idx="0"/>
          <a:fillRef idx="0"/>
          <a:effectRef idx="0"/>
          <a:fontRef idx="minor"/>
        </p:style>
        <p:txBody>
          <a:bodyPr numCol="1" spcCol="0" lIns="45720" rIns="45720" anchor="ctr">
            <a:noAutofit/>
          </a:bodyPr>
          <a:p>
            <a:pPr defTabSz="914400">
              <a:lnSpc>
                <a:spcPct val="100000"/>
              </a:lnSpc>
            </a:pPr>
            <a:endParaRPr b="0" lang="en-US" sz="1800" spc="-1" strike="noStrike">
              <a:solidFill>
                <a:schemeClr val="dk1"/>
              </a:solidFill>
              <a:latin typeface="Poppins Light"/>
            </a:endParaRPr>
          </a:p>
        </p:txBody>
      </p:sp>
      <p:sp>
        <p:nvSpPr>
          <p:cNvPr id="1885" name="任意形状 707"/>
          <p:cNvSpPr/>
          <p:nvPr/>
        </p:nvSpPr>
        <p:spPr>
          <a:xfrm>
            <a:off x="8001000" y="1850040"/>
            <a:ext cx="282960" cy="282960"/>
          </a:xfrm>
          <a:custGeom>
            <a:avLst/>
            <a:gdLst>
              <a:gd name="textAreaLeft" fmla="*/ 0 w 282960"/>
              <a:gd name="textAreaRight" fmla="*/ 283320 w 282960"/>
              <a:gd name="textAreaTop" fmla="*/ 0 h 282960"/>
              <a:gd name="textAreaBottom" fmla="*/ 283320 h 282960"/>
            </a:gdLst>
            <a:ahLst/>
            <a:rect l="textAreaLeft" t="textAreaTop" r="textAreaRight" b="textAreaBottom"/>
            <a:pathLst>
              <a:path w="21600" h="21600">
                <a:moveTo>
                  <a:pt x="10800" y="21600"/>
                </a:moveTo>
                <a:cubicBezTo>
                  <a:pt x="4835" y="21600"/>
                  <a:pt x="0" y="16765"/>
                  <a:pt x="0" y="10800"/>
                </a:cubicBezTo>
                <a:cubicBezTo>
                  <a:pt x="0" y="4835"/>
                  <a:pt x="4835" y="0"/>
                  <a:pt x="10800" y="0"/>
                </a:cubicBezTo>
                <a:cubicBezTo>
                  <a:pt x="16765" y="0"/>
                  <a:pt x="21600" y="4835"/>
                  <a:pt x="21600" y="10800"/>
                </a:cubicBezTo>
                <a:cubicBezTo>
                  <a:pt x="21600" y="16765"/>
                  <a:pt x="16765" y="21600"/>
                  <a:pt x="10800" y="21600"/>
                </a:cubicBezTo>
                <a:close/>
                <a:moveTo>
                  <a:pt x="10800" y="19440"/>
                </a:moveTo>
                <a:cubicBezTo>
                  <a:pt x="15572" y="19440"/>
                  <a:pt x="19440" y="15572"/>
                  <a:pt x="19440" y="10800"/>
                </a:cubicBezTo>
                <a:cubicBezTo>
                  <a:pt x="19440" y="6028"/>
                  <a:pt x="15572" y="2160"/>
                  <a:pt x="10800" y="2160"/>
                </a:cubicBezTo>
                <a:cubicBezTo>
                  <a:pt x="6028" y="2160"/>
                  <a:pt x="2160" y="6028"/>
                  <a:pt x="2160" y="10800"/>
                </a:cubicBezTo>
                <a:cubicBezTo>
                  <a:pt x="2160" y="15572"/>
                  <a:pt x="6028" y="19440"/>
                  <a:pt x="10800" y="19440"/>
                </a:cubicBezTo>
                <a:close/>
                <a:moveTo>
                  <a:pt x="5400" y="14386"/>
                </a:moveTo>
                <a:cubicBezTo>
                  <a:pt x="7727" y="14218"/>
                  <a:pt x="9916" y="13216"/>
                  <a:pt x="11564" y="11564"/>
                </a:cubicBezTo>
                <a:cubicBezTo>
                  <a:pt x="13216" y="9916"/>
                  <a:pt x="14218" y="7727"/>
                  <a:pt x="14386" y="5400"/>
                </a:cubicBezTo>
                <a:cubicBezTo>
                  <a:pt x="17364" y="7384"/>
                  <a:pt x="18170" y="11407"/>
                  <a:pt x="16185" y="14386"/>
                </a:cubicBezTo>
                <a:cubicBezTo>
                  <a:pt x="14201" y="17364"/>
                  <a:pt x="10178" y="18170"/>
                  <a:pt x="7200" y="16185"/>
                </a:cubicBezTo>
                <a:cubicBezTo>
                  <a:pt x="6487" y="15711"/>
                  <a:pt x="5875" y="15099"/>
                  <a:pt x="5400" y="14386"/>
                </a:cubicBezTo>
                <a:close/>
              </a:path>
            </a:pathLst>
          </a:custGeom>
          <a:solidFill>
            <a:schemeClr val="accent4"/>
          </a:solidFill>
          <a:ln w="12700">
            <a:noFill/>
          </a:ln>
        </p:spPr>
        <p:style>
          <a:lnRef idx="0"/>
          <a:fillRef idx="0"/>
          <a:effectRef idx="0"/>
          <a:fontRef idx="minor"/>
        </p:style>
        <p:txBody>
          <a:bodyPr numCol="1" spcCol="0" lIns="45720" rIns="45720" anchor="ctr">
            <a:noAutofit/>
          </a:bodyPr>
          <a:p>
            <a:pPr defTabSz="914400">
              <a:lnSpc>
                <a:spcPct val="100000"/>
              </a:lnSpc>
            </a:pPr>
            <a:endParaRPr b="0" lang="en-US" sz="1800" spc="-1" strike="noStrike">
              <a:solidFill>
                <a:schemeClr val="dk1"/>
              </a:solidFill>
              <a:latin typeface="Poppins Light"/>
            </a:endParaRPr>
          </a:p>
        </p:txBody>
      </p:sp>
      <p:sp>
        <p:nvSpPr>
          <p:cNvPr id="1886" name="任意形状 2437"/>
          <p:cNvSpPr/>
          <p:nvPr/>
        </p:nvSpPr>
        <p:spPr>
          <a:xfrm>
            <a:off x="8008560" y="2980080"/>
            <a:ext cx="282960" cy="282960"/>
          </a:xfrm>
          <a:custGeom>
            <a:avLst/>
            <a:gdLst>
              <a:gd name="textAreaLeft" fmla="*/ 0 w 282960"/>
              <a:gd name="textAreaRight" fmla="*/ 283320 w 282960"/>
              <a:gd name="textAreaTop" fmla="*/ 0 h 282960"/>
              <a:gd name="textAreaBottom" fmla="*/ 283320 h 282960"/>
            </a:gdLst>
            <a:ahLst/>
            <a:rect l="textAreaLeft" t="textAreaTop" r="textAreaRight" b="textAreaBottom"/>
            <a:pathLst>
              <a:path w="21600" h="21600">
                <a:moveTo>
                  <a:pt x="2160" y="19326"/>
                </a:moveTo>
                <a:lnTo>
                  <a:pt x="19440" y="19326"/>
                </a:lnTo>
                <a:lnTo>
                  <a:pt x="19440" y="13642"/>
                </a:lnTo>
                <a:lnTo>
                  <a:pt x="21600" y="13642"/>
                </a:lnTo>
                <a:lnTo>
                  <a:pt x="21600" y="20463"/>
                </a:lnTo>
                <a:cubicBezTo>
                  <a:pt x="21600" y="21091"/>
                  <a:pt x="21117" y="21600"/>
                  <a:pt x="20520" y="21600"/>
                </a:cubicBezTo>
                <a:lnTo>
                  <a:pt x="1080" y="21600"/>
                </a:lnTo>
                <a:cubicBezTo>
                  <a:pt x="483" y="21600"/>
                  <a:pt x="0" y="21091"/>
                  <a:pt x="0" y="20463"/>
                </a:cubicBezTo>
                <a:lnTo>
                  <a:pt x="0" y="13642"/>
                </a:lnTo>
                <a:lnTo>
                  <a:pt x="2160" y="13642"/>
                </a:lnTo>
                <a:lnTo>
                  <a:pt x="2160" y="19326"/>
                </a:lnTo>
                <a:close/>
                <a:moveTo>
                  <a:pt x="10800" y="9095"/>
                </a:moveTo>
                <a:lnTo>
                  <a:pt x="7560" y="9095"/>
                </a:lnTo>
                <a:cubicBezTo>
                  <a:pt x="5485" y="9093"/>
                  <a:pt x="3536" y="10139"/>
                  <a:pt x="2318" y="11906"/>
                </a:cubicBezTo>
                <a:cubicBezTo>
                  <a:pt x="3108" y="7633"/>
                  <a:pt x="6664" y="4548"/>
                  <a:pt x="10800" y="4547"/>
                </a:cubicBezTo>
                <a:lnTo>
                  <a:pt x="10800" y="0"/>
                </a:lnTo>
                <a:lnTo>
                  <a:pt x="19440" y="6821"/>
                </a:lnTo>
                <a:lnTo>
                  <a:pt x="10800" y="13642"/>
                </a:lnTo>
                <a:lnTo>
                  <a:pt x="10800" y="9095"/>
                </a:lnTo>
                <a:close/>
              </a:path>
            </a:pathLst>
          </a:custGeom>
          <a:solidFill>
            <a:schemeClr val="accent4"/>
          </a:solidFill>
          <a:ln w="12700">
            <a:noFill/>
          </a:ln>
        </p:spPr>
        <p:style>
          <a:lnRef idx="0"/>
          <a:fillRef idx="0"/>
          <a:effectRef idx="0"/>
          <a:fontRef idx="minor"/>
        </p:style>
        <p:txBody>
          <a:bodyPr numCol="1" spcCol="0" lIns="45720" rIns="45720" anchor="ctr">
            <a:noAutofit/>
          </a:bodyPr>
          <a:p>
            <a:pPr defTabSz="914400">
              <a:lnSpc>
                <a:spcPct val="100000"/>
              </a:lnSpc>
            </a:pPr>
            <a:endParaRPr b="0" lang="en-US" sz="1800" spc="-1" strike="noStrike">
              <a:solidFill>
                <a:schemeClr val="dk1"/>
              </a:solidFill>
              <a:latin typeface="Poppins Light"/>
            </a:endParaRPr>
          </a:p>
        </p:txBody>
      </p:sp>
      <p:sp>
        <p:nvSpPr>
          <p:cNvPr id="1887" name="Rectangle 1"/>
          <p:cNvSpPr/>
          <p:nvPr/>
        </p:nvSpPr>
        <p:spPr>
          <a:xfrm>
            <a:off x="9572400" y="1821960"/>
            <a:ext cx="676800" cy="2026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00" spc="299" strike="noStrike">
                <a:solidFill>
                  <a:schemeClr val="dk1"/>
                </a:solidFill>
                <a:latin typeface="Poppins Medium"/>
              </a:rPr>
              <a:t>NEW</a:t>
            </a:r>
            <a:endParaRPr b="0" lang="en-US" sz="1000" spc="-1" strike="noStrike">
              <a:solidFill>
                <a:srgbClr val="000000"/>
              </a:solidFill>
              <a:latin typeface="Arial"/>
            </a:endParaRPr>
          </a:p>
        </p:txBody>
      </p:sp>
      <p:sp>
        <p:nvSpPr>
          <p:cNvPr id="1888" name="Rectangle 2"/>
          <p:cNvSpPr/>
          <p:nvPr/>
        </p:nvSpPr>
        <p:spPr>
          <a:xfrm>
            <a:off x="5428800" y="4680360"/>
            <a:ext cx="676800" cy="2026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00" spc="299" strike="noStrike">
                <a:solidFill>
                  <a:schemeClr val="dk1"/>
                </a:solidFill>
                <a:latin typeface="Poppins Medium"/>
              </a:rPr>
              <a:t>NEW</a:t>
            </a:r>
            <a:endParaRPr b="0" lang="en-US" sz="1000" spc="-1" strike="noStrike">
              <a:solidFill>
                <a:srgbClr val="000000"/>
              </a:solidFill>
              <a:latin typeface="Arial"/>
            </a:endParaRPr>
          </a:p>
        </p:txBody>
      </p:sp>
      <p:sp>
        <p:nvSpPr>
          <p:cNvPr id="1889" name="Rectangle 7"/>
          <p:cNvSpPr/>
          <p:nvPr/>
        </p:nvSpPr>
        <p:spPr>
          <a:xfrm>
            <a:off x="9572400" y="2997720"/>
            <a:ext cx="676800" cy="2026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00" spc="299" strike="noStrike">
                <a:solidFill>
                  <a:schemeClr val="dk1"/>
                </a:solidFill>
                <a:latin typeface="Poppins Medium"/>
              </a:rPr>
              <a:t>NEW</a:t>
            </a:r>
            <a:endParaRPr b="0" lang="en-US" sz="1000" spc="-1" strike="noStrike">
              <a:solidFill>
                <a:srgbClr val="000000"/>
              </a:solidFill>
              <a:latin typeface="Arial"/>
            </a:endParaRPr>
          </a:p>
        </p:txBody>
      </p:sp>
      <p:sp>
        <p:nvSpPr>
          <p:cNvPr id="1890" name="Rectangle 8"/>
          <p:cNvSpPr/>
          <p:nvPr/>
        </p:nvSpPr>
        <p:spPr>
          <a:xfrm>
            <a:off x="2819520" y="3219120"/>
            <a:ext cx="676800" cy="2026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00" spc="299" strike="noStrike">
                <a:solidFill>
                  <a:schemeClr val="dk1"/>
                </a:solidFill>
                <a:latin typeface="Poppins Medium"/>
              </a:rPr>
              <a:t>NEW</a:t>
            </a:r>
            <a:endParaRPr b="0" lang="en-US" sz="1000" spc="-1" strike="noStrike">
              <a:solidFill>
                <a:srgbClr val="000000"/>
              </a:solidFill>
              <a:latin typeface="Arial"/>
            </a:endParaRPr>
          </a:p>
        </p:txBody>
      </p:sp>
      <p:pic>
        <p:nvPicPr>
          <p:cNvPr id="1891" name="Picture 15" descr="Icon&#10;&#10;Description automatically generated"/>
          <p:cNvPicPr/>
          <p:nvPr/>
        </p:nvPicPr>
        <p:blipFill>
          <a:blip r:embed="rId11"/>
          <a:stretch/>
        </p:blipFill>
        <p:spPr>
          <a:xfrm>
            <a:off x="741960" y="4906800"/>
            <a:ext cx="324720" cy="143280"/>
          </a:xfrm>
          <a:prstGeom prst="rect">
            <a:avLst/>
          </a:prstGeom>
          <a:ln w="0">
            <a:noFill/>
          </a:ln>
        </p:spPr>
      </p:pic>
      <p:sp>
        <p:nvSpPr>
          <p:cNvPr id="1892" name="Rectangle 16"/>
          <p:cNvSpPr/>
          <p:nvPr/>
        </p:nvSpPr>
        <p:spPr>
          <a:xfrm>
            <a:off x="2819520" y="4834080"/>
            <a:ext cx="676800" cy="20268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000" spc="299" strike="noStrike">
                <a:solidFill>
                  <a:schemeClr val="dk1"/>
                </a:solidFill>
                <a:latin typeface="Poppins Medium"/>
              </a:rPr>
              <a:t>NEW</a:t>
            </a:r>
            <a:endParaRPr b="0" lang="en-US"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93" name="Picture 2" descr=""/>
          <p:cNvPicPr/>
          <p:nvPr/>
        </p:nvPicPr>
        <p:blipFill>
          <a:blip r:embed="rId1"/>
          <a:stretch/>
        </p:blipFill>
        <p:spPr>
          <a:xfrm>
            <a:off x="6781680" y="1239480"/>
            <a:ext cx="4677840" cy="4889520"/>
          </a:xfrm>
          <a:prstGeom prst="rect">
            <a:avLst/>
          </a:prstGeom>
          <a:ln w="0">
            <a:noFill/>
          </a:ln>
        </p:spPr>
      </p:pic>
      <p:sp>
        <p:nvSpPr>
          <p:cNvPr id="1894" name="Rectangle 18"/>
          <p:cNvSpPr/>
          <p:nvPr/>
        </p:nvSpPr>
        <p:spPr>
          <a:xfrm>
            <a:off x="603000" y="3968640"/>
            <a:ext cx="10926000" cy="2126880"/>
          </a:xfrm>
          <a:prstGeom prst="rect">
            <a:avLst/>
          </a:prstGeom>
          <a:solidFill>
            <a:schemeClr val="tx2">
              <a:lumMod val="75000"/>
              <a:lumOff val="25000"/>
              <a:alpha val="20000"/>
            </a:schemeClr>
          </a:solidFill>
          <a:ln w="28575">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895" name="PlaceHolder 1"/>
          <p:cNvSpPr>
            <a:spLocks noGrp="1"/>
          </p:cNvSpPr>
          <p:nvPr>
            <p:ph/>
          </p:nvPr>
        </p:nvSpPr>
        <p:spPr>
          <a:xfrm>
            <a:off x="731880" y="1317600"/>
            <a:ext cx="5363640" cy="2635560"/>
          </a:xfrm>
          <a:prstGeom prst="rect">
            <a:avLst/>
          </a:prstGeom>
          <a:noFill/>
          <a:ln w="0">
            <a:noFill/>
          </a:ln>
        </p:spPr>
        <p:txBody>
          <a:bodyPr lIns="0" rIns="0" tIns="0" bIns="0" anchor="t">
            <a:noAutofit/>
          </a:bodyPr>
          <a:p>
            <a:pPr indent="0" defTabSz="914400">
              <a:lnSpc>
                <a:spcPct val="110000"/>
              </a:lnSpc>
              <a:spcBef>
                <a:spcPts val="1001"/>
              </a:spcBef>
              <a:buNone/>
              <a:tabLst>
                <a:tab algn="l" pos="0"/>
              </a:tabLst>
            </a:pPr>
            <a:r>
              <a:rPr b="0" lang="en-US" sz="1800" spc="-1" strike="noStrike">
                <a:solidFill>
                  <a:schemeClr val="lt1"/>
                </a:solidFill>
                <a:latin typeface="Poppins Light"/>
              </a:rPr>
              <a:t>Master slides are the most effective tool for fast and easy slide updates, especially when you copy and paste slides from other presentations.</a:t>
            </a:r>
            <a:endParaRPr b="0" lang="en-US" sz="1800" spc="-1" strike="noStrike">
              <a:solidFill>
                <a:schemeClr val="lt1"/>
              </a:solidFill>
              <a:latin typeface="Poppins Light"/>
            </a:endParaRPr>
          </a:p>
          <a:p>
            <a:pPr indent="0" defTabSz="914400">
              <a:lnSpc>
                <a:spcPct val="110000"/>
              </a:lnSpc>
              <a:spcBef>
                <a:spcPts val="1001"/>
              </a:spcBef>
              <a:buNone/>
              <a:tabLst>
                <a:tab algn="l" pos="0"/>
              </a:tabLst>
            </a:pPr>
            <a:r>
              <a:rPr b="0" lang="en-US" sz="1800" spc="-1" strike="noStrike">
                <a:solidFill>
                  <a:schemeClr val="lt1"/>
                </a:solidFill>
                <a:latin typeface="Poppins Light"/>
              </a:rPr>
              <a:t>To use a dark or light version, go to Layout &gt; select a version. PowerPoint will automatically update your design and colors.</a:t>
            </a:r>
            <a:endParaRPr b="0" lang="en-US" sz="1800" spc="-1" strike="noStrike">
              <a:solidFill>
                <a:schemeClr val="lt1"/>
              </a:solidFill>
              <a:latin typeface="Poppins Light"/>
            </a:endParaRPr>
          </a:p>
        </p:txBody>
      </p:sp>
      <p:sp>
        <p:nvSpPr>
          <p:cNvPr id="1896"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Using the master slides</a:t>
            </a:r>
            <a:endParaRPr b="0" lang="en-US" sz="3200" spc="-1" strike="noStrike">
              <a:solidFill>
                <a:schemeClr val="dk1"/>
              </a:solidFill>
              <a:latin typeface="Poppins Light"/>
            </a:endParaRPr>
          </a:p>
        </p:txBody>
      </p:sp>
      <p:sp>
        <p:nvSpPr>
          <p:cNvPr id="1897" name="TextBox 8"/>
          <p:cNvSpPr/>
          <p:nvPr/>
        </p:nvSpPr>
        <p:spPr>
          <a:xfrm>
            <a:off x="4253400" y="5213520"/>
            <a:ext cx="2282400" cy="455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200" spc="-1" strike="noStrike">
                <a:solidFill>
                  <a:schemeClr val="accent4"/>
                </a:solidFill>
                <a:latin typeface="Poppins Light"/>
              </a:rPr>
              <a:t>Click here to use the light version of the current slide</a:t>
            </a:r>
            <a:endParaRPr b="0" lang="en-US" sz="1200" spc="-1" strike="noStrike">
              <a:solidFill>
                <a:srgbClr val="ffffff"/>
              </a:solidFill>
              <a:latin typeface="Arial"/>
            </a:endParaRPr>
          </a:p>
        </p:txBody>
      </p:sp>
      <p:cxnSp>
        <p:nvCxnSpPr>
          <p:cNvPr id="1898" name="Straight Arrow Connector 10"/>
          <p:cNvCxnSpPr>
            <a:stCxn id="1897" idx="3"/>
            <a:endCxn id="1899" idx="1"/>
          </p:cNvCxnSpPr>
          <p:nvPr/>
        </p:nvCxnSpPr>
        <p:spPr>
          <a:xfrm>
            <a:off x="6535800" y="5441040"/>
            <a:ext cx="2989440" cy="3240"/>
          </a:xfrm>
          <a:prstGeom prst="straightConnector1">
            <a:avLst/>
          </a:prstGeom>
          <a:ln w="28575">
            <a:solidFill>
              <a:srgbClr val="fe7c3f"/>
            </a:solidFill>
            <a:tailEnd len="med" type="triangle" w="med"/>
          </a:ln>
        </p:spPr>
      </p:cxnSp>
      <p:sp>
        <p:nvSpPr>
          <p:cNvPr id="1899" name="Rectangle 11"/>
          <p:cNvSpPr/>
          <p:nvPr/>
        </p:nvSpPr>
        <p:spPr>
          <a:xfrm>
            <a:off x="9524880" y="4985280"/>
            <a:ext cx="980280" cy="917640"/>
          </a:xfrm>
          <a:prstGeom prst="rect">
            <a:avLst/>
          </a:prstGeom>
          <a:noFill/>
          <a:ln w="28575">
            <a:solidFill>
              <a:srgbClr val="fe7c3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pic>
        <p:nvPicPr>
          <p:cNvPr id="1900" name="Picture 6" descr=""/>
          <p:cNvPicPr/>
          <p:nvPr/>
        </p:nvPicPr>
        <p:blipFill>
          <a:blip r:embed="rId2"/>
          <a:stretch/>
        </p:blipFill>
        <p:spPr>
          <a:xfrm>
            <a:off x="763560" y="4072680"/>
            <a:ext cx="3329280" cy="1870560"/>
          </a:xfrm>
          <a:prstGeom prst="rect">
            <a:avLst/>
          </a:prstGeom>
          <a:ln w="0">
            <a:noFill/>
          </a:ln>
        </p:spPr>
      </p:pic>
      <p:sp>
        <p:nvSpPr>
          <p:cNvPr id="4" name="PlaceHolder 3"/>
          <p:cNvSpPr>
            <a:spLocks noGrp="1"/>
          </p:cNvSpPr>
          <p:nvPr>
            <p:ph type="sldNum" idx="9"/>
          </p:nvPr>
        </p:nvSpPr>
        <p:spPr/>
        <p:txBody>
          <a:bodyPr/>
          <a:p>
            <a:fld id="{A0618AD6-5CA3-4DA4-89A5-D0799CCA4E00}"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1" name="PlaceHolder 1"/>
          <p:cNvSpPr>
            <a:spLocks noGrp="1"/>
          </p:cNvSpPr>
          <p:nvPr>
            <p:ph/>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US" sz="2000" spc="-1" strike="noStrike">
                <a:solidFill>
                  <a:schemeClr val="accent1"/>
                </a:solidFill>
                <a:latin typeface="Poppins Light"/>
              </a:rPr>
              <a:t>The easiest way to add icons is PowerPoint’s built-in features. We also offer a set of open source icons you can find </a:t>
            </a:r>
            <a:r>
              <a:rPr b="0" lang="en-US" sz="2000" spc="-1" strike="noStrike" u="sng">
                <a:solidFill>
                  <a:schemeClr val="accent1"/>
                </a:solidFill>
                <a:uFillTx/>
                <a:latin typeface="Poppins Light"/>
                <a:hlinkClick r:id="rId1"/>
              </a:rPr>
              <a:t>here</a:t>
            </a:r>
            <a:r>
              <a:rPr b="0" lang="en-US" sz="2000" spc="-1" strike="noStrike">
                <a:solidFill>
                  <a:schemeClr val="accent1"/>
                </a:solidFill>
                <a:latin typeface="Poppins Light"/>
              </a:rPr>
              <a:t>. </a:t>
            </a:r>
            <a:endParaRPr b="0" lang="en-US" sz="2000" spc="-1" strike="noStrike">
              <a:solidFill>
                <a:schemeClr val="lt1"/>
              </a:solidFill>
              <a:latin typeface="Poppins Light"/>
            </a:endParaRPr>
          </a:p>
        </p:txBody>
      </p:sp>
      <p:sp>
        <p:nvSpPr>
          <p:cNvPr id="1902" name="PlaceHolder 2"/>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US" sz="3200" spc="-1" strike="noStrike">
                <a:solidFill>
                  <a:schemeClr val="lt1"/>
                </a:solidFill>
                <a:latin typeface="Poppins Medium"/>
              </a:rPr>
              <a:t>Using built-in icons</a:t>
            </a:r>
            <a:endParaRPr b="0" lang="en-US" sz="3200" spc="-1" strike="noStrike">
              <a:solidFill>
                <a:schemeClr val="dk1"/>
              </a:solidFill>
              <a:latin typeface="Poppins Light"/>
            </a:endParaRPr>
          </a:p>
        </p:txBody>
      </p:sp>
      <p:sp>
        <p:nvSpPr>
          <p:cNvPr id="1903" name="PlaceHolder 3"/>
          <p:cNvSpPr>
            <a:spLocks noGrp="1"/>
          </p:cNvSpPr>
          <p:nvPr>
            <p:ph/>
          </p:nvPr>
        </p:nvSpPr>
        <p:spPr>
          <a:xfrm>
            <a:off x="731880" y="2544120"/>
            <a:ext cx="4068360" cy="263844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Medium"/>
              <a:buAutoNum type="arabicPeriod"/>
            </a:pPr>
            <a:r>
              <a:rPr b="0" lang="en-US" sz="1800" spc="-1" strike="noStrike">
                <a:solidFill>
                  <a:schemeClr val="lt1"/>
                </a:solidFill>
                <a:latin typeface="Poppins Light"/>
              </a:rPr>
              <a:t>Go to </a:t>
            </a:r>
            <a:r>
              <a:rPr b="0" i="1" lang="en-US" sz="1800" spc="-1" strike="noStrike">
                <a:solidFill>
                  <a:schemeClr val="lt1"/>
                </a:solidFill>
                <a:latin typeface="Poppins Light"/>
              </a:rPr>
              <a:t>Insert &gt; Icons</a:t>
            </a:r>
            <a:endParaRPr b="0" lang="en-US" sz="1800" spc="-1" strike="noStrike">
              <a:solidFill>
                <a:schemeClr val="lt1"/>
              </a:solidFill>
              <a:latin typeface="Poppins Light"/>
            </a:endParaRPr>
          </a:p>
          <a:p>
            <a:pPr marL="343080" indent="-343080" defTabSz="914400">
              <a:lnSpc>
                <a:spcPct val="110000"/>
              </a:lnSpc>
              <a:spcBef>
                <a:spcPts val="1001"/>
              </a:spcBef>
              <a:buClr>
                <a:srgbClr val="30ba78"/>
              </a:buClr>
              <a:buFont typeface="Poppins Medium"/>
              <a:buAutoNum type="arabicPeriod"/>
            </a:pPr>
            <a:r>
              <a:rPr b="0" lang="en-US" sz="1800" spc="-1" strike="noStrike">
                <a:solidFill>
                  <a:schemeClr val="lt1"/>
                </a:solidFill>
                <a:latin typeface="Poppins Light"/>
              </a:rPr>
              <a:t>Search Icons</a:t>
            </a:r>
            <a:endParaRPr b="0" lang="en-US" sz="1800" spc="-1" strike="noStrike">
              <a:solidFill>
                <a:schemeClr val="lt1"/>
              </a:solidFill>
              <a:latin typeface="Poppins Light"/>
            </a:endParaRPr>
          </a:p>
          <a:p>
            <a:pPr marL="343080" indent="-343080" defTabSz="914400">
              <a:lnSpc>
                <a:spcPct val="110000"/>
              </a:lnSpc>
              <a:spcBef>
                <a:spcPts val="1001"/>
              </a:spcBef>
              <a:buClr>
                <a:srgbClr val="30ba78"/>
              </a:buClr>
              <a:buFont typeface="Poppins Medium"/>
              <a:buAutoNum type="arabicPeriod"/>
            </a:pPr>
            <a:r>
              <a:rPr b="0" lang="en-US" sz="1800" spc="-1" strike="noStrike">
                <a:solidFill>
                  <a:schemeClr val="lt1"/>
                </a:solidFill>
                <a:latin typeface="Poppins Light"/>
              </a:rPr>
              <a:t>Select the icon you need </a:t>
            </a:r>
            <a:r>
              <a:rPr b="0" lang="en-US" sz="1800" spc="-1" strike="noStrike">
                <a:solidFill>
                  <a:schemeClr val="accent5">
                    <a:lumMod val="75000"/>
                  </a:schemeClr>
                </a:solidFill>
                <a:latin typeface="Poppins Light"/>
              </a:rPr>
              <a:t>(You can select multiple!) </a:t>
            </a:r>
            <a:r>
              <a:rPr b="0" lang="en-US" sz="1800" spc="-1" strike="noStrike">
                <a:solidFill>
                  <a:schemeClr val="lt1"/>
                </a:solidFill>
                <a:latin typeface="Poppins Light"/>
              </a:rPr>
              <a:t>and insert</a:t>
            </a:r>
            <a:endParaRPr b="0" lang="en-US" sz="1800" spc="-1" strike="noStrike">
              <a:solidFill>
                <a:schemeClr val="lt1"/>
              </a:solidFill>
              <a:latin typeface="Poppins Light"/>
            </a:endParaRPr>
          </a:p>
          <a:p>
            <a:pPr marL="343080" indent="-343080" defTabSz="914400">
              <a:lnSpc>
                <a:spcPct val="110000"/>
              </a:lnSpc>
              <a:spcBef>
                <a:spcPts val="1001"/>
              </a:spcBef>
              <a:buClr>
                <a:srgbClr val="30ba78"/>
              </a:buClr>
              <a:buFont typeface="Poppins Medium"/>
              <a:buAutoNum type="arabicPeriod"/>
            </a:pPr>
            <a:r>
              <a:rPr b="0" lang="en-US" sz="1800" spc="-1" strike="noStrike">
                <a:solidFill>
                  <a:schemeClr val="lt1"/>
                </a:solidFill>
                <a:latin typeface="Poppins Light"/>
              </a:rPr>
              <a:t>Go to </a:t>
            </a:r>
            <a:r>
              <a:rPr b="0" i="1" lang="en-US" sz="1800" spc="-1" strike="noStrike">
                <a:solidFill>
                  <a:schemeClr val="lt1"/>
                </a:solidFill>
                <a:latin typeface="Poppins Light"/>
              </a:rPr>
              <a:t>Graphics Format </a:t>
            </a:r>
            <a:r>
              <a:rPr b="0" lang="en-US" sz="1800" spc="-1" strike="noStrike">
                <a:solidFill>
                  <a:schemeClr val="lt1"/>
                </a:solidFill>
                <a:latin typeface="Poppins Light"/>
              </a:rPr>
              <a:t>Tab</a:t>
            </a:r>
            <a:endParaRPr b="0" lang="en-US" sz="1800" spc="-1" strike="noStrike">
              <a:solidFill>
                <a:schemeClr val="lt1"/>
              </a:solidFill>
              <a:latin typeface="Poppins Light"/>
            </a:endParaRPr>
          </a:p>
          <a:p>
            <a:pPr marL="343080" indent="-343080" defTabSz="914400">
              <a:lnSpc>
                <a:spcPct val="110000"/>
              </a:lnSpc>
              <a:spcBef>
                <a:spcPts val="1001"/>
              </a:spcBef>
              <a:buClr>
                <a:srgbClr val="30ba78"/>
              </a:buClr>
              <a:buFont typeface="Poppins Medium"/>
              <a:buAutoNum type="arabicPeriod"/>
            </a:pPr>
            <a:r>
              <a:rPr b="0" lang="en-US" sz="1800" spc="-1" strike="noStrike">
                <a:solidFill>
                  <a:schemeClr val="lt1"/>
                </a:solidFill>
                <a:latin typeface="Poppins Light"/>
              </a:rPr>
              <a:t>Change </a:t>
            </a:r>
            <a:r>
              <a:rPr b="0" i="1" lang="en-US" sz="1800" spc="-1" strike="noStrike">
                <a:solidFill>
                  <a:schemeClr val="lt1"/>
                </a:solidFill>
                <a:latin typeface="Poppins Light"/>
              </a:rPr>
              <a:t>Graphics Fill </a:t>
            </a:r>
            <a:r>
              <a:rPr b="0" lang="en-US" sz="1800" spc="-1" strike="noStrike">
                <a:solidFill>
                  <a:schemeClr val="lt1"/>
                </a:solidFill>
                <a:latin typeface="Poppins Light"/>
              </a:rPr>
              <a:t>to a branded color you want</a:t>
            </a:r>
            <a:endParaRPr b="0" lang="en-US" sz="1800" spc="-1" strike="noStrike">
              <a:solidFill>
                <a:schemeClr val="lt1"/>
              </a:solidFill>
              <a:latin typeface="Poppins Light"/>
            </a:endParaRPr>
          </a:p>
        </p:txBody>
      </p:sp>
      <p:pic>
        <p:nvPicPr>
          <p:cNvPr id="1904" name="Picture 12" descr=""/>
          <p:cNvPicPr/>
          <p:nvPr/>
        </p:nvPicPr>
        <p:blipFill>
          <a:blip r:embed="rId2"/>
          <a:stretch/>
        </p:blipFill>
        <p:spPr>
          <a:xfrm>
            <a:off x="5638680" y="1965960"/>
            <a:ext cx="6093360" cy="1149840"/>
          </a:xfrm>
          <a:prstGeom prst="rect">
            <a:avLst/>
          </a:prstGeom>
          <a:ln w="0">
            <a:noFill/>
          </a:ln>
        </p:spPr>
      </p:pic>
      <p:pic>
        <p:nvPicPr>
          <p:cNvPr id="1905" name="Picture 16" descr=""/>
          <p:cNvPicPr/>
          <p:nvPr/>
        </p:nvPicPr>
        <p:blipFill>
          <a:blip r:embed="rId3"/>
          <a:stretch/>
        </p:blipFill>
        <p:spPr>
          <a:xfrm>
            <a:off x="5634360" y="5400000"/>
            <a:ext cx="1194480" cy="467280"/>
          </a:xfrm>
          <a:prstGeom prst="rect">
            <a:avLst/>
          </a:prstGeom>
          <a:ln w="0">
            <a:noFill/>
          </a:ln>
        </p:spPr>
      </p:pic>
      <p:pic>
        <p:nvPicPr>
          <p:cNvPr id="1906" name="Picture 17" descr=""/>
          <p:cNvPicPr/>
          <p:nvPr/>
        </p:nvPicPr>
        <p:blipFill>
          <a:blip r:embed="rId4"/>
          <a:stretch/>
        </p:blipFill>
        <p:spPr>
          <a:xfrm>
            <a:off x="5638680" y="3255480"/>
            <a:ext cx="2204280" cy="2023560"/>
          </a:xfrm>
          <a:prstGeom prst="rect">
            <a:avLst/>
          </a:prstGeom>
          <a:ln w="0">
            <a:noFill/>
          </a:ln>
        </p:spPr>
      </p:pic>
      <p:pic>
        <p:nvPicPr>
          <p:cNvPr id="1907" name="Picture 25" descr=""/>
          <p:cNvPicPr/>
          <p:nvPr/>
        </p:nvPicPr>
        <p:blipFill>
          <a:blip r:embed="rId5"/>
          <a:stretch/>
        </p:blipFill>
        <p:spPr>
          <a:xfrm>
            <a:off x="8142120" y="4017600"/>
            <a:ext cx="3579840" cy="1022400"/>
          </a:xfrm>
          <a:prstGeom prst="rect">
            <a:avLst/>
          </a:prstGeom>
          <a:ln w="0">
            <a:noFill/>
          </a:ln>
        </p:spPr>
      </p:pic>
      <p:sp>
        <p:nvSpPr>
          <p:cNvPr id="1908" name="Oval 26"/>
          <p:cNvSpPr/>
          <p:nvPr/>
        </p:nvSpPr>
        <p:spPr>
          <a:xfrm>
            <a:off x="4952880" y="2033640"/>
            <a:ext cx="378000" cy="37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800" spc="-1" strike="noStrike">
                <a:solidFill>
                  <a:schemeClr val="dk1"/>
                </a:solidFill>
                <a:latin typeface="Poppins Light"/>
              </a:rPr>
              <a:t>1</a:t>
            </a:r>
            <a:endParaRPr b="0" lang="en-US" sz="1800" spc="-1" strike="noStrike">
              <a:solidFill>
                <a:srgbClr val="000000"/>
              </a:solidFill>
              <a:latin typeface="Arial"/>
            </a:endParaRPr>
          </a:p>
        </p:txBody>
      </p:sp>
      <p:sp>
        <p:nvSpPr>
          <p:cNvPr id="1909" name="Oval 27"/>
          <p:cNvSpPr/>
          <p:nvPr/>
        </p:nvSpPr>
        <p:spPr>
          <a:xfrm>
            <a:off x="4952880" y="3940560"/>
            <a:ext cx="378000" cy="37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800" spc="-1" strike="noStrike">
                <a:solidFill>
                  <a:schemeClr val="dk1"/>
                </a:solidFill>
                <a:latin typeface="Poppins Light"/>
              </a:rPr>
              <a:t>2</a:t>
            </a:r>
            <a:endParaRPr b="0" lang="en-US" sz="1800" spc="-1" strike="noStrike">
              <a:solidFill>
                <a:srgbClr val="000000"/>
              </a:solidFill>
              <a:latin typeface="Arial"/>
            </a:endParaRPr>
          </a:p>
        </p:txBody>
      </p:sp>
      <p:sp>
        <p:nvSpPr>
          <p:cNvPr id="1910" name="Oval 28"/>
          <p:cNvSpPr/>
          <p:nvPr/>
        </p:nvSpPr>
        <p:spPr>
          <a:xfrm>
            <a:off x="10972800" y="3387960"/>
            <a:ext cx="378000" cy="37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800" spc="-1" strike="noStrike">
                <a:solidFill>
                  <a:schemeClr val="dk1"/>
                </a:solidFill>
                <a:latin typeface="Poppins Light"/>
              </a:rPr>
              <a:t>4</a:t>
            </a:r>
            <a:endParaRPr b="0" lang="en-US" sz="1800" spc="-1" strike="noStrike">
              <a:solidFill>
                <a:srgbClr val="000000"/>
              </a:solidFill>
              <a:latin typeface="Arial"/>
            </a:endParaRPr>
          </a:p>
        </p:txBody>
      </p:sp>
      <p:sp>
        <p:nvSpPr>
          <p:cNvPr id="1911" name="Oval 29"/>
          <p:cNvSpPr/>
          <p:nvPr/>
        </p:nvSpPr>
        <p:spPr>
          <a:xfrm>
            <a:off x="4948920" y="5441400"/>
            <a:ext cx="378000" cy="37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800" spc="-1" strike="noStrike">
                <a:solidFill>
                  <a:schemeClr val="dk1"/>
                </a:solidFill>
                <a:latin typeface="Poppins Light"/>
              </a:rPr>
              <a:t>3</a:t>
            </a:r>
            <a:endParaRPr b="0" lang="en-US" sz="1800" spc="-1" strike="noStrike">
              <a:solidFill>
                <a:srgbClr val="000000"/>
              </a:solidFill>
              <a:latin typeface="Arial"/>
            </a:endParaRPr>
          </a:p>
        </p:txBody>
      </p:sp>
      <p:sp>
        <p:nvSpPr>
          <p:cNvPr id="1912" name="Oval 30"/>
          <p:cNvSpPr/>
          <p:nvPr/>
        </p:nvSpPr>
        <p:spPr>
          <a:xfrm>
            <a:off x="8219520" y="5260320"/>
            <a:ext cx="378000" cy="37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en-US" sz="1800" spc="-1" strike="noStrike">
                <a:solidFill>
                  <a:schemeClr val="dk1"/>
                </a:solidFill>
                <a:latin typeface="Poppins Light"/>
              </a:rPr>
              <a:t>5</a:t>
            </a:r>
            <a:endParaRPr b="0" lang="en-US" sz="1800" spc="-1" strike="noStrike">
              <a:solidFill>
                <a:srgbClr val="000000"/>
              </a:solidFill>
              <a:latin typeface="Arial"/>
            </a:endParaRPr>
          </a:p>
        </p:txBody>
      </p:sp>
      <p:sp>
        <p:nvSpPr>
          <p:cNvPr id="1913" name="Rectangle 5"/>
          <p:cNvSpPr/>
          <p:nvPr/>
        </p:nvSpPr>
        <p:spPr>
          <a:xfrm>
            <a:off x="9582120" y="2339280"/>
            <a:ext cx="552240" cy="632160"/>
          </a:xfrm>
          <a:prstGeom prst="rect">
            <a:avLst/>
          </a:prstGeom>
          <a:noFill/>
          <a:ln w="57150">
            <a:solidFill>
              <a:srgbClr val="fe7c3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914" name="Rectangle 7"/>
          <p:cNvSpPr/>
          <p:nvPr/>
        </p:nvSpPr>
        <p:spPr>
          <a:xfrm>
            <a:off x="8142120" y="4305600"/>
            <a:ext cx="533160" cy="655560"/>
          </a:xfrm>
          <a:prstGeom prst="rect">
            <a:avLst/>
          </a:prstGeom>
          <a:noFill/>
          <a:ln w="57150">
            <a:solidFill>
              <a:srgbClr val="fe7c3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lt1"/>
              </a:solidFill>
              <a:latin typeface="Poppins Light"/>
            </a:endParaRPr>
          </a:p>
        </p:txBody>
      </p:sp>
      <p:sp>
        <p:nvSpPr>
          <p:cNvPr id="1915" name="Chevron 8"/>
          <p:cNvSpPr/>
          <p:nvPr/>
        </p:nvSpPr>
        <p:spPr>
          <a:xfrm>
            <a:off x="5434560" y="2113200"/>
            <a:ext cx="104400" cy="218520"/>
          </a:xfrm>
          <a:prstGeom prst="chevron">
            <a:avLst>
              <a:gd name="adj" fmla="val 6614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Poppins Light"/>
            </a:endParaRPr>
          </a:p>
        </p:txBody>
      </p:sp>
      <p:sp>
        <p:nvSpPr>
          <p:cNvPr id="1916" name="Chevron 10"/>
          <p:cNvSpPr/>
          <p:nvPr/>
        </p:nvSpPr>
        <p:spPr>
          <a:xfrm rot="16200000">
            <a:off x="9805680" y="3148920"/>
            <a:ext cx="104400" cy="218520"/>
          </a:xfrm>
          <a:prstGeom prst="chevron">
            <a:avLst>
              <a:gd name="adj" fmla="val 6614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Poppins Light"/>
            </a:endParaRPr>
          </a:p>
        </p:txBody>
      </p:sp>
      <p:sp>
        <p:nvSpPr>
          <p:cNvPr id="1917" name="Chevron 11"/>
          <p:cNvSpPr/>
          <p:nvPr/>
        </p:nvSpPr>
        <p:spPr>
          <a:xfrm rot="16200000">
            <a:off x="8355240" y="5030280"/>
            <a:ext cx="104400" cy="218520"/>
          </a:xfrm>
          <a:prstGeom prst="chevron">
            <a:avLst>
              <a:gd name="adj" fmla="val 6614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Poppins Light"/>
            </a:endParaRPr>
          </a:p>
        </p:txBody>
      </p:sp>
      <p:sp>
        <p:nvSpPr>
          <p:cNvPr id="1918" name="Chevron 13"/>
          <p:cNvSpPr/>
          <p:nvPr/>
        </p:nvSpPr>
        <p:spPr>
          <a:xfrm rot="5400000">
            <a:off x="11109960" y="3778560"/>
            <a:ext cx="104400" cy="218520"/>
          </a:xfrm>
          <a:prstGeom prst="chevron">
            <a:avLst>
              <a:gd name="adj" fmla="val 6614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Poppins Light"/>
            </a:endParaRPr>
          </a:p>
        </p:txBody>
      </p:sp>
      <p:sp>
        <p:nvSpPr>
          <p:cNvPr id="1919" name="Chevron 14"/>
          <p:cNvSpPr/>
          <p:nvPr/>
        </p:nvSpPr>
        <p:spPr>
          <a:xfrm>
            <a:off x="5434560" y="4015800"/>
            <a:ext cx="104400" cy="218520"/>
          </a:xfrm>
          <a:prstGeom prst="chevron">
            <a:avLst>
              <a:gd name="adj" fmla="val 6614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Poppins Light"/>
            </a:endParaRPr>
          </a:p>
        </p:txBody>
      </p:sp>
      <p:sp>
        <p:nvSpPr>
          <p:cNvPr id="1920" name="Chevron 15"/>
          <p:cNvSpPr/>
          <p:nvPr/>
        </p:nvSpPr>
        <p:spPr>
          <a:xfrm>
            <a:off x="5434560" y="5539680"/>
            <a:ext cx="104400" cy="218520"/>
          </a:xfrm>
          <a:prstGeom prst="chevron">
            <a:avLst>
              <a:gd name="adj" fmla="val 6614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pc="-1" strike="noStrike">
              <a:solidFill>
                <a:schemeClr val="dk1"/>
              </a:solidFill>
              <a:latin typeface="Poppins Light"/>
            </a:endParaRPr>
          </a:p>
        </p:txBody>
      </p:sp>
      <p:sp>
        <p:nvSpPr>
          <p:cNvPr id="5" name="PlaceHolder 4"/>
          <p:cNvSpPr>
            <a:spLocks noGrp="1"/>
          </p:cNvSpPr>
          <p:nvPr>
            <p:ph type="sldNum" idx="9"/>
          </p:nvPr>
        </p:nvSpPr>
        <p:spPr/>
        <p:txBody>
          <a:bodyPr/>
          <a:p>
            <a:fld id="{E99C9BF0-E310-4796-ACD3-6B3F1A903ECC}"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1" name="PlaceHolder 1"/>
          <p:cNvSpPr>
            <a:spLocks noGrp="1"/>
          </p:cNvSpPr>
          <p:nvPr>
            <p:ph type="sldNum" idx="35"/>
          </p:nvPr>
        </p:nvSpPr>
        <p:spPr>
          <a:xfrm>
            <a:off x="11433240" y="6354000"/>
            <a:ext cx="288360" cy="122760"/>
          </a:xfrm>
          <a:prstGeom prst="rect">
            <a:avLst/>
          </a:prstGeom>
          <a:noFill/>
          <a:ln w="0">
            <a:noFill/>
          </a:ln>
        </p:spPr>
        <p:txBody>
          <a:bodyPr lIns="0" rIns="0" tIns="0" bIns="0" anchor="t">
            <a:noAutofit/>
          </a:bodyPr>
          <a:lstStyle>
            <a:lvl1pPr indent="0" algn="r" defTabSz="914400">
              <a:lnSpc>
                <a:spcPct val="100000"/>
              </a:lnSpc>
              <a:buNone/>
              <a:defRPr b="0" lang="en-US" sz="800" spc="-1" strike="noStrike">
                <a:solidFill>
                  <a:schemeClr val="dk1">
                    <a:lumMod val="50000"/>
                    <a:lumOff val="50000"/>
                  </a:schemeClr>
                </a:solidFill>
                <a:latin typeface="Poppins SemiBold"/>
              </a:defRPr>
            </a:lvl1pPr>
          </a:lstStyle>
          <a:p>
            <a:pPr indent="0" algn="r" defTabSz="914400">
              <a:lnSpc>
                <a:spcPct val="100000"/>
              </a:lnSpc>
              <a:buNone/>
            </a:pPr>
            <a:fld id="{B0C04B58-2071-41E1-92B0-865ADC044AD1}" type="slidenum">
              <a:rPr b="0" lang="en-US" sz="800" spc="-1" strike="noStrike">
                <a:solidFill>
                  <a:schemeClr val="dk1">
                    <a:lumMod val="50000"/>
                    <a:lumOff val="50000"/>
                  </a:schemeClr>
                </a:solidFill>
                <a:latin typeface="Poppins SemiBold"/>
              </a:rPr>
              <a:t>&lt;number&gt;</a:t>
            </a:fld>
            <a:endParaRPr b="0" lang="en-US" sz="800" spc="-1" strike="noStrike">
              <a:solidFill>
                <a:srgbClr val="000000"/>
              </a:solidFill>
              <a:latin typeface="Times New Roman"/>
            </a:endParaRPr>
          </a:p>
        </p:txBody>
      </p:sp>
      <p:sp>
        <p:nvSpPr>
          <p:cNvPr id="1922" name="PlaceHolder 2"/>
          <p:cNvSpPr>
            <a:spLocks noGrp="1"/>
          </p:cNvSpPr>
          <p:nvPr>
            <p:ph/>
          </p:nvPr>
        </p:nvSpPr>
        <p:spPr>
          <a:xfrm>
            <a:off x="731880" y="4254480"/>
            <a:ext cx="4695480" cy="602280"/>
          </a:xfrm>
          <a:prstGeom prst="rect">
            <a:avLst/>
          </a:prstGeom>
          <a:noFill/>
          <a:ln w="0">
            <a:noFill/>
          </a:ln>
        </p:spPr>
        <p:txBody>
          <a:bodyPr lIns="0" rIns="0" tIns="0" bIns="0" anchor="t">
            <a:noAutofit/>
          </a:bodyPr>
          <a:p>
            <a:pPr indent="0" defTabSz="914400">
              <a:lnSpc>
                <a:spcPct val="110000"/>
              </a:lnSpc>
              <a:spcAft>
                <a:spcPts val="1001"/>
              </a:spcAft>
              <a:buNone/>
              <a:tabLst>
                <a:tab algn="l" pos="0"/>
              </a:tabLst>
            </a:pPr>
            <a:r>
              <a:rPr b="0" lang="en-AU" sz="1800" spc="-1" strike="noStrike">
                <a:solidFill>
                  <a:schemeClr val="accent4">
                    <a:lumMod val="50000"/>
                  </a:schemeClr>
                </a:solidFill>
                <a:latin typeface="Poppins Light"/>
              </a:rPr>
              <a:t>This is a subheading if you wish to add further detail to the slide. Ignore if you don’t. </a:t>
            </a:r>
            <a:endParaRPr b="0" lang="en-US" sz="1800" spc="-1" strike="noStrike">
              <a:solidFill>
                <a:schemeClr val="dk2"/>
              </a:solidFill>
              <a:latin typeface="Poppins Light"/>
            </a:endParaRPr>
          </a:p>
        </p:txBody>
      </p:sp>
      <p:sp>
        <p:nvSpPr>
          <p:cNvPr id="1923" name="PlaceHolder 3"/>
          <p:cNvSpPr>
            <a:spLocks noGrp="1"/>
          </p:cNvSpPr>
          <p:nvPr>
            <p:ph/>
          </p:nvPr>
        </p:nvSpPr>
        <p:spPr>
          <a:xfrm>
            <a:off x="731880" y="2620440"/>
            <a:ext cx="4695480" cy="1341720"/>
          </a:xfrm>
          <a:prstGeom prst="rect">
            <a:avLst/>
          </a:prstGeom>
          <a:noFill/>
          <a:ln w="0">
            <a:noFill/>
          </a:ln>
        </p:spPr>
        <p:txBody>
          <a:bodyPr lIns="0" rIns="0" tIns="0" bIns="0" anchor="b">
            <a:noAutofit/>
          </a:bodyPr>
          <a:p>
            <a:pPr indent="0" defTabSz="914400">
              <a:lnSpc>
                <a:spcPct val="90000"/>
              </a:lnSpc>
              <a:spcAft>
                <a:spcPts val="1001"/>
              </a:spcAft>
              <a:buNone/>
              <a:tabLst>
                <a:tab algn="l" pos="0"/>
              </a:tabLst>
            </a:pPr>
            <a:r>
              <a:rPr b="0" lang="en-AU" sz="3200" spc="-1" strike="noStrike">
                <a:solidFill>
                  <a:schemeClr val="accent4">
                    <a:lumMod val="50000"/>
                  </a:schemeClr>
                </a:solidFill>
                <a:latin typeface="Poppins Medium"/>
              </a:rPr>
              <a:t>This is a sub divider slide</a:t>
            </a:r>
            <a:endParaRPr b="0" lang="en-US" sz="3200" spc="-1" strike="noStrike">
              <a:solidFill>
                <a:schemeClr val="dk2"/>
              </a:solidFill>
              <a:latin typeface="Poppins Ligh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4" name="PlaceHolder 1"/>
          <p:cNvSpPr>
            <a:spLocks noGrp="1"/>
          </p:cNvSpPr>
          <p:nvPr>
            <p:ph/>
          </p:nvPr>
        </p:nvSpPr>
        <p:spPr>
          <a:xfrm>
            <a:off x="731880" y="1898640"/>
            <a:ext cx="10984680" cy="3129480"/>
          </a:xfrm>
          <a:prstGeom prst="rect">
            <a:avLst/>
          </a:prstGeom>
          <a:noFill/>
          <a:ln w="0">
            <a:noFill/>
          </a:ln>
        </p:spPr>
        <p:txBody>
          <a:bodyPr lIns="0" rIns="0" tIns="0" bIns="0" anchor="t">
            <a:noAutofit/>
          </a:bodyPr>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Lorem ipsum dolor sit amet, consectetur adipiscing elit, sed do eiusmod tempor incididunt ut labore et doloare magna aliqua. Ut enim ad minim veniam, quis nostrud exercitation ullamco laboris nisi ut aliquip ex ea commodo consequat.</a:t>
            </a:r>
            <a:endParaRPr b="0" lang="en-US" sz="1800" spc="-1" strike="noStrike">
              <a:solidFill>
                <a:schemeClr val="lt1"/>
              </a:solidFill>
              <a:latin typeface="Poppins Light"/>
            </a:endParaRPr>
          </a:p>
          <a:p>
            <a:pPr marL="343080" indent="-343080" defTabSz="914400">
              <a:lnSpc>
                <a:spcPct val="110000"/>
              </a:lnSpc>
              <a:spcBef>
                <a:spcPts val="1001"/>
              </a:spcBef>
              <a:buClr>
                <a:srgbClr val="30ba78"/>
              </a:buClr>
              <a:buFont typeface="Poppins Black"/>
              <a:buChar char="—"/>
            </a:pPr>
            <a:r>
              <a:rPr b="0" lang="en-US" sz="1800" spc="-1" strike="noStrike">
                <a:solidFill>
                  <a:schemeClr val="lt1"/>
                </a:solidFill>
                <a:latin typeface="Poppins Light"/>
              </a:rPr>
              <a:t>Lorem ipsum dolor sit amet, consectetur adipiscing elit, sed do eiusmod tempor incididunt ut labore et dolore magna aliqua. Ut enim.</a:t>
            </a:r>
            <a:endParaRPr b="0" lang="en-US" sz="1800" spc="-1" strike="noStrike">
              <a:solidFill>
                <a:schemeClr val="lt1"/>
              </a:solidFill>
              <a:latin typeface="Poppins Light"/>
            </a:endParaRPr>
          </a:p>
          <a:p>
            <a:pPr lvl="1" marL="800280" indent="-343080" defTabSz="914400">
              <a:lnSpc>
                <a:spcPct val="110000"/>
              </a:lnSpc>
              <a:buClr>
                <a:srgbClr val="30ba78"/>
              </a:buClr>
              <a:buFont typeface="Poppins SemiBold"/>
              <a:buChar char="–"/>
            </a:pPr>
            <a:r>
              <a:rPr b="0" lang="en-US" sz="1800" spc="-1" strike="noStrike">
                <a:solidFill>
                  <a:schemeClr val="lt1"/>
                </a:solidFill>
                <a:latin typeface="Poppins Light"/>
              </a:rPr>
              <a:t>Lorem ipsum dolor sit amet.</a:t>
            </a:r>
            <a:endParaRPr b="0" lang="en-US" sz="1800" spc="-1" strike="noStrike">
              <a:solidFill>
                <a:schemeClr val="lt1"/>
              </a:solidFill>
              <a:latin typeface="Poppins Light"/>
            </a:endParaRPr>
          </a:p>
        </p:txBody>
      </p:sp>
      <p:sp>
        <p:nvSpPr>
          <p:cNvPr id="1925" name="PlaceHolder 2"/>
          <p:cNvSpPr>
            <a:spLocks noGrp="1"/>
          </p:cNvSpPr>
          <p:nvPr>
            <p:ph/>
          </p:nvPr>
        </p:nvSpPr>
        <p:spPr>
          <a:xfrm>
            <a:off x="731880" y="1157760"/>
            <a:ext cx="10728000" cy="668880"/>
          </a:xfrm>
          <a:prstGeom prst="rect">
            <a:avLst/>
          </a:prstGeom>
          <a:noFill/>
          <a:ln w="0">
            <a:noFill/>
          </a:ln>
        </p:spPr>
        <p:txBody>
          <a:bodyPr lIns="0" rIns="0" tIns="0" bIns="0" anchor="t">
            <a:noAutofit/>
          </a:bodyPr>
          <a:p>
            <a:pPr indent="0" defTabSz="914400">
              <a:lnSpc>
                <a:spcPct val="110000"/>
              </a:lnSpc>
              <a:spcBef>
                <a:spcPts val="1001"/>
              </a:spcBef>
              <a:spcAft>
                <a:spcPts val="1001"/>
              </a:spcAft>
              <a:buNone/>
              <a:tabLst>
                <a:tab algn="l" pos="0"/>
              </a:tabLst>
            </a:pPr>
            <a:r>
              <a:rPr b="0" lang="en-AU" sz="2000" spc="-1" strike="noStrike">
                <a:solidFill>
                  <a:schemeClr val="accent1"/>
                </a:solidFill>
                <a:latin typeface="Poppins Light"/>
              </a:rPr>
              <a:t>This is a subheading if you wish to add further detail to the slide. Ignore if you don’t. </a:t>
            </a:r>
            <a:endParaRPr b="0" lang="en-US" sz="2000" spc="-1" strike="noStrike">
              <a:solidFill>
                <a:schemeClr val="lt1"/>
              </a:solidFill>
              <a:latin typeface="Poppins Light"/>
            </a:endParaRPr>
          </a:p>
        </p:txBody>
      </p:sp>
      <p:sp>
        <p:nvSpPr>
          <p:cNvPr id="1926" name="PlaceHolder 3"/>
          <p:cNvSpPr>
            <a:spLocks noGrp="1"/>
          </p:cNvSpPr>
          <p:nvPr>
            <p:ph type="title"/>
          </p:nvPr>
        </p:nvSpPr>
        <p:spPr>
          <a:xfrm>
            <a:off x="731880" y="630720"/>
            <a:ext cx="10728000" cy="455040"/>
          </a:xfrm>
          <a:prstGeom prst="rect">
            <a:avLst/>
          </a:prstGeom>
          <a:noFill/>
          <a:ln w="0">
            <a:noFill/>
          </a:ln>
        </p:spPr>
        <p:txBody>
          <a:bodyPr lIns="0" rIns="0" tIns="0" bIns="0" anchor="ctr">
            <a:noAutofit/>
          </a:bodyPr>
          <a:p>
            <a:pPr indent="0" defTabSz="914400">
              <a:lnSpc>
                <a:spcPct val="90000"/>
              </a:lnSpc>
              <a:spcAft>
                <a:spcPts val="1001"/>
              </a:spcAft>
              <a:buNone/>
            </a:pPr>
            <a:r>
              <a:rPr b="0" lang="en-AU" sz="3200" spc="-1" strike="noStrike">
                <a:solidFill>
                  <a:schemeClr val="lt1"/>
                </a:solidFill>
                <a:latin typeface="Poppins Medium"/>
              </a:rPr>
              <a:t>This is a one line heading</a:t>
            </a:r>
            <a:endParaRPr b="0" lang="en-US" sz="3200" spc="-1" strike="noStrike">
              <a:solidFill>
                <a:schemeClr val="dk1"/>
              </a:solidFill>
              <a:latin typeface="Poppins Light"/>
            </a:endParaRPr>
          </a:p>
        </p:txBody>
      </p:sp>
      <p:sp>
        <p:nvSpPr>
          <p:cNvPr id="5" name="PlaceHolder 4"/>
          <p:cNvSpPr>
            <a:spLocks noGrp="1"/>
          </p:cNvSpPr>
          <p:nvPr>
            <p:ph type="sldNum" idx="9"/>
          </p:nvPr>
        </p:nvSpPr>
        <p:spPr/>
        <p:txBody>
          <a:bodyPr/>
          <a:p>
            <a:fld id="{268A5965-9D85-4AFA-B32D-E0288AC6FB65}"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6.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7.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8.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9.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0.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1.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2.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3.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4.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5.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6.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7.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8.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9.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0.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1.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2.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3.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4.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5.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6.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7.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8.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9.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0.xml><?xml version="1.0" encoding="utf-8"?>
<a:theme xmlns:a="http://schemas.openxmlformats.org/drawingml/2006/main" xmlns:r="http://schemas.openxmlformats.org/officeDocument/2006/relationships" name="2023 SUSE Light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2023 SUSE Dark Theme">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pitchFamily="0" charset="1"/>
        <a:ea typeface=""/>
        <a:cs typeface=""/>
      </a:majorFont>
      <a:minorFont>
        <a:latin typeface="Poppins Light"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85C0C18C362341AC2F2BB5F0B2550A" ma:contentTypeVersion="12" ma:contentTypeDescription="Create a new document." ma:contentTypeScope="" ma:versionID="eece9639a049ccadbd4aa76dd2cbff65">
  <xsd:schema xmlns:xsd="http://www.w3.org/2001/XMLSchema" xmlns:xs="http://www.w3.org/2001/XMLSchema" xmlns:p="http://schemas.microsoft.com/office/2006/metadata/properties" xmlns:ns2="0b5d8ded-b735-461b-b806-278bf9fb68ec" xmlns:ns3="8c1a99d6-bff1-4c62-8955-980e3f8dfa86" targetNamespace="http://schemas.microsoft.com/office/2006/metadata/properties" ma:root="true" ma:fieldsID="334b5296cfc8643cfb4d18bd24c44595" ns2:_="" ns3:_="">
    <xsd:import namespace="0b5d8ded-b735-461b-b806-278bf9fb68ec"/>
    <xsd:import namespace="8c1a99d6-bff1-4c62-8955-980e3f8dfa8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d8ded-b735-461b-b806-278bf9fb6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a99d6-bff1-4c62-8955-980e3f8dfa8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3C6682-A717-4DEF-A002-EA59B5040EB5}">
  <ds:schemaRefs>
    <ds:schemaRef ds:uri="http://purl.org/dc/dcmitype/"/>
    <ds:schemaRef ds:uri="8c1a99d6-bff1-4c62-8955-980e3f8dfa86"/>
    <ds:schemaRef ds:uri="http://schemas.microsoft.com/office/infopath/2007/PartnerControls"/>
    <ds:schemaRef ds:uri="http://schemas.microsoft.com/office/2006/metadata/properties"/>
    <ds:schemaRef ds:uri="0b5d8ded-b735-461b-b806-278bf9fb68ec"/>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282D5C24-A00D-4195-BCC3-19BDD818B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d8ded-b735-461b-b806-278bf9fb68ec"/>
    <ds:schemaRef ds:uri="8c1a99d6-bff1-4c62-8955-980e3f8df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D228E4-0704-48AB-A5B4-085B844E48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27184</TotalTime>
  <Application>Collabora_OfficeDev/23.05.4.2$Linux_X86_64 LibreOffice_project/f4e2b7c1557279497a0392c8df4ba6cfab318861</Application>
  <AppVersion>15.0000</AppVersion>
  <Words>2909</Words>
  <Paragraphs>545</Paragraphs>
  <Company>Deloitte Touche Tohmatsu Services, Inc.</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2020-11-17T10:12:06Z</dcterms:created>
  <dc:creator>Armstrong, India</dc:creator>
  <dc:description/>
  <dc:language>en-US</dc:language>
  <cp:lastModifiedBy>Spencer Davis</cp:lastModifiedBy>
  <dcterms:modified xsi:type="dcterms:W3CDTF">2023-04-17T23:57:36Z</dcterms:modified>
  <cp:revision>323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0x0101004E85C0C18C362341AC2F2BB5F0B2550A</vt:lpwstr>
  </property>
  <property fmtid="{D5CDD505-2E9C-101B-9397-08002B2CF9AE}" pid="3" name="Notes">
    <vt:i4>17</vt:i4>
  </property>
  <property fmtid="{D5CDD505-2E9C-101B-9397-08002B2CF9AE}" pid="4" name="PresentationFormat">
    <vt:lpwstr>Widescreen</vt:lpwstr>
  </property>
  <property fmtid="{D5CDD505-2E9C-101B-9397-08002B2CF9AE}" pid="5" name="Slides">
    <vt:i4>30</vt:i4>
  </property>
</Properties>
</file>