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136F6D-159A-464A-B5E4-CBD7C75C3A14}" v="6" dt="2022-07-18T17:16:46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Lima" userId="e3aa7f06e7740628" providerId="LiveId" clId="{B6136F6D-159A-464A-B5E4-CBD7C75C3A14}"/>
    <pc:docChg chg="addSld delSld modSld">
      <pc:chgData name="Rafael Lima" userId="e3aa7f06e7740628" providerId="LiveId" clId="{B6136F6D-159A-464A-B5E4-CBD7C75C3A14}" dt="2022-07-18T17:18:50.006" v="11" actId="47"/>
      <pc:docMkLst>
        <pc:docMk/>
      </pc:docMkLst>
      <pc:sldChg chg="modSp mod">
        <pc:chgData name="Rafael Lima" userId="e3aa7f06e7740628" providerId="LiveId" clId="{B6136F6D-159A-464A-B5E4-CBD7C75C3A14}" dt="2022-07-18T17:14:45.137" v="7"/>
        <pc:sldMkLst>
          <pc:docMk/>
          <pc:sldMk cId="3731409419" sldId="256"/>
        </pc:sldMkLst>
        <pc:graphicFrameChg chg="mod modGraphic">
          <ac:chgData name="Rafael Lima" userId="e3aa7f06e7740628" providerId="LiveId" clId="{B6136F6D-159A-464A-B5E4-CBD7C75C3A14}" dt="2022-07-18T17:14:45.137" v="7"/>
          <ac:graphicFrameMkLst>
            <pc:docMk/>
            <pc:sldMk cId="3731409419" sldId="256"/>
            <ac:graphicFrameMk id="4" creationId="{80630D04-C272-0B88-D2EF-E191A09B3A66}"/>
          </ac:graphicFrameMkLst>
        </pc:graphicFrameChg>
      </pc:sldChg>
      <pc:sldChg chg="modSp add del mod">
        <pc:chgData name="Rafael Lima" userId="e3aa7f06e7740628" providerId="LiveId" clId="{B6136F6D-159A-464A-B5E4-CBD7C75C3A14}" dt="2022-07-18T17:18:50.006" v="11" actId="47"/>
        <pc:sldMkLst>
          <pc:docMk/>
          <pc:sldMk cId="1825994380" sldId="257"/>
        </pc:sldMkLst>
        <pc:graphicFrameChg chg="mod modGraphic">
          <ac:chgData name="Rafael Lima" userId="e3aa7f06e7740628" providerId="LiveId" clId="{B6136F6D-159A-464A-B5E4-CBD7C75C3A14}" dt="2022-07-18T17:16:46.579" v="10"/>
          <ac:graphicFrameMkLst>
            <pc:docMk/>
            <pc:sldMk cId="1825994380" sldId="257"/>
            <ac:graphicFrameMk id="4" creationId="{80630D04-C272-0B88-D2EF-E191A09B3A6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02A6F-E679-74BA-82F0-6E4076204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6FA472-1C63-A036-93A8-7CBF321AA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C22C6F-680D-17E0-5F26-C22A0095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197C5-99AB-5833-97DF-B95F07B0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5113C4-537C-B065-A04D-9731E8F4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4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2609F-0E72-CEAC-5D3C-7A2F60AF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B7E010-C9F7-7E51-0ACC-0AF177B77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2A9110-8B4F-E032-2FD7-94C50AABC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2A86A9-9075-6274-25A2-15450B02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D320CC-88FD-8D6D-3DB4-735A5602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82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15968D-0BFF-71DF-0002-0DB3A9212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085213-C88D-25C0-B27C-73A27E7C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24FC53-7FB6-CF28-7C3D-61C4C0EF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D9077A-A5F7-ABBC-5A87-97A83FAF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351C5C-906A-8221-D605-497F8074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73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17AD0-9118-7936-8A5D-7BBE297B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3148CB-4B04-9BD2-4081-B9072D088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5EA771-EE4D-CD8E-88D7-F3F79E9D2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9D6938-2645-7358-5A6B-5BB3C8B5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FAAA1-113D-CDE0-68B1-44ED8642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77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DA6D6-53A8-A7D8-29DB-C31D6D45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32268B-4CAC-7946-BBEF-D937C9003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DA63B8-F9D8-F79C-65CF-C7B17DDE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2599A8-2DD4-E8F1-211B-1DB67F6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721853-5F88-2D86-6761-18FF0BC4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8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64D47-0237-3183-227D-02BA9870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F4C0BC-DE69-A88F-BA13-6CF6A1A27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A16CF9-6398-177A-5390-F329922F0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09424A-5DA4-5CD4-33BE-CC20785E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BD3E98-863E-5E78-7275-5C363106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1C41D8-2183-8FE7-2D38-F0FC8DD9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73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80EB6-C775-BE0D-5E67-04A86673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5DA684-A14F-1101-DCA8-91E28399E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39F74C-54F1-2A1D-A967-BF59DFDC3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3B528F0-5909-2460-3EA4-E4BA97DEE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FF3B276-BBB6-878E-4163-690D472FE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925217F-2EBF-9A1F-A381-F741823E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00889D-D0E3-613B-C36A-56EEA7E7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635B7E-9B8A-6E88-D828-135F810A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66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3DEE6-4A8F-C020-D4D6-446B47C8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D216474-87BC-D793-8EB5-42D52F48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2A3766D-6952-1DF1-C8FA-8F16AC50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A33FBA-90DA-8730-30CD-92156B40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9C5C05-CE9F-1C0D-B9A3-44EA3C00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6CC468-9E37-D27D-45E8-41A64C99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86C343-0AC3-D4D0-69F5-E959B0D8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08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2830B-396C-D74D-5BAA-53CCB6EC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49D271-98DE-8975-AE87-B3E80BCA2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3785C3-A1F3-5782-6D99-584BEFB3A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937CFC-0D73-E59F-1985-4AAFEEE50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FAB8CD-CB8C-FFA2-BE3F-9FCCEE00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9046ED-45FE-47D0-0B82-19BF1FC0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90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F8A98-096E-1EA1-0F27-EA727D4F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8DBD29-220A-694D-1A19-0DA8B38428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9E9C02E-ECFF-4489-F894-287EE44A2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104865-57F2-2F4A-DAF6-8BED3B70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EBAB82-2025-C42D-D33A-3A061737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568B34-D120-02CD-80D2-F5768ED4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2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235DFC-B206-5AFC-91BA-755F2C36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859079-EB77-16E7-6048-9FC89302E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409692-3DA9-2BBC-2C87-8509210C7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37475F-FDD8-0686-D8FC-CBE272E52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B7365E-ABD5-5F94-273C-870401B8C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360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80630D04-C272-0B88-D2EF-E191A09B3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290496"/>
              </p:ext>
            </p:extLst>
          </p:nvPr>
        </p:nvGraphicFramePr>
        <p:xfrm>
          <a:off x="508000" y="338666"/>
          <a:ext cx="8128000" cy="185420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81031656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1166785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60063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1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44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39068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C135746-DC97-47DF-85B6-58BD1A615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451513"/>
              </p:ext>
            </p:extLst>
          </p:nvPr>
        </p:nvGraphicFramePr>
        <p:xfrm>
          <a:off x="508000" y="2460171"/>
          <a:ext cx="8128000" cy="1849120"/>
        </p:xfrm>
        <a:graphic>
          <a:graphicData uri="http://schemas.openxmlformats.org/drawingml/2006/table">
            <a:tbl>
              <a:tblPr firstRow="1" bandRow="1">
                <a:effectLst>
                  <a:outerShdw blurRad="57150" dist="69850" dir="5400000" algn="ctr" rotWithShape="0">
                    <a:srgbClr val="000000">
                      <a:alpha val="63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81031656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1166785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60063101"/>
                    </a:ext>
                  </a:extLst>
                </a:gridCol>
              </a:tblGrid>
              <a:tr h="274078"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1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44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39068"/>
                  </a:ext>
                </a:extLst>
              </a:tr>
            </a:tbl>
          </a:graphicData>
        </a:graphic>
      </p:graphicFrame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F5E2D0C1-0383-453B-8258-47C4B96F9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283223"/>
              </p:ext>
            </p:extLst>
          </p:nvPr>
        </p:nvGraphicFramePr>
        <p:xfrm>
          <a:off x="508000" y="4551438"/>
          <a:ext cx="8128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7150" dist="19050" dir="5400000" algn="ctr" rotWithShape="0">
                    <a:srgbClr val="FFFF00">
                      <a:alpha val="63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81031656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1166785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60063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1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44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39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409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90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Lima</dc:creator>
  <cp:lastModifiedBy>Timur Gadzo</cp:lastModifiedBy>
  <cp:revision>4</cp:revision>
  <dcterms:created xsi:type="dcterms:W3CDTF">2022-07-18T17:12:45Z</dcterms:created>
  <dcterms:modified xsi:type="dcterms:W3CDTF">2022-07-19T11:54:45Z</dcterms:modified>
</cp:coreProperties>
</file>