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903" r:id="rId1"/>
  </p:sldMasterIdLst>
  <p:notesMasterIdLst>
    <p:notesMasterId r:id="rId3"/>
  </p:notesMasterIdLst>
  <p:handoutMasterIdLst>
    <p:handoutMasterId r:id="rId4"/>
  </p:handoutMasterIdLst>
  <p:sldIdLst>
    <p:sldId id="1686" r:id="rId2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5pPr>
    <a:lvl6pPr marL="22860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6pPr>
    <a:lvl7pPr marL="27432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7pPr>
    <a:lvl8pPr marL="32004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8pPr>
    <a:lvl9pPr marL="36576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01" userDrawn="1">
          <p15:clr>
            <a:srgbClr val="A4A3A4"/>
          </p15:clr>
        </p15:guide>
        <p15:guide id="2" pos="2214" userDrawn="1">
          <p15:clr>
            <a:srgbClr val="A4A3A4"/>
          </p15:clr>
        </p15:guide>
        <p15:guide id="3" orient="horz" pos="3224" userDrawn="1">
          <p15:clr>
            <a:srgbClr val="A4A3A4"/>
          </p15:clr>
        </p15:guide>
        <p15:guide id="4" pos="223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C4E6A1"/>
    <a:srgbClr val="0033CC"/>
    <a:srgbClr val="FF9300"/>
    <a:srgbClr val="0066FF"/>
    <a:srgbClr val="00CCFF"/>
    <a:srgbClr val="FFD579"/>
    <a:srgbClr val="7283F9"/>
    <a:srgbClr val="FF2F92"/>
    <a:srgbClr val="C5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5" autoAdjust="0"/>
    <p:restoredTop sz="94277" autoAdjust="0"/>
  </p:normalViewPr>
  <p:slideViewPr>
    <p:cSldViewPr snapToGrid="0">
      <p:cViewPr varScale="1">
        <p:scale>
          <a:sx n="103" d="100"/>
          <a:sy n="103" d="100"/>
        </p:scale>
        <p:origin x="144" y="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316" y="-84"/>
      </p:cViewPr>
      <p:guideLst>
        <p:guide orient="horz" pos="3201"/>
        <p:guide pos="2214"/>
        <p:guide orient="horz" pos="3224"/>
        <p:guide pos="2239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9042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47" y="1"/>
            <a:ext cx="3079041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853BE52-8382-4EB7-AAE2-DD2354DBB162}" type="datetimeFigureOut">
              <a:rPr lang="ja-JP" altLang="en-US"/>
              <a:pPr>
                <a:defRPr/>
              </a:pPr>
              <a:t>2022/7/15</a:t>
            </a:fld>
            <a:endParaRPr lang="en-US" altLang="ja-JP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824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47" y="9720824"/>
            <a:ext cx="3079041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48BCC1D-B164-4BF8-A488-2AFF8E35AD81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98066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9042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347" y="1"/>
            <a:ext cx="3079041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6763"/>
            <a:ext cx="682783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05" y="4861234"/>
            <a:ext cx="5684255" cy="460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0824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347" y="9720824"/>
            <a:ext cx="3079041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F21137D-846E-46E1-833E-B032D9210D17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73935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08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black">
          <a:xfrm>
            <a:off x="360000" y="6453188"/>
            <a:ext cx="1828800" cy="184150"/>
          </a:xfrm>
          <a:prstGeom prst="rect">
            <a:avLst/>
          </a:prstGeom>
          <a:noFill/>
          <a:ln>
            <a:noFill/>
          </a:ln>
        </p:spPr>
        <p:txBody>
          <a:bodyPr lIns="0" tIns="0" rIns="92075" bIns="46038"/>
          <a:lstStyle>
            <a:lvl1pPr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1pPr>
            <a:lvl2pPr marL="742950" indent="-28575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2pPr>
            <a:lvl3pPr marL="11430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3pPr>
            <a:lvl4pPr marL="16002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4pPr>
            <a:lvl5pPr marL="20574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9pPr>
          </a:lstStyle>
          <a:p>
            <a:pPr eaLnBrk="1" hangingPunct="1">
              <a:defRPr/>
            </a:pPr>
            <a:r>
              <a:rPr kumimoji="0" lang="en-US" altLang="ja-JP" sz="800" dirty="0">
                <a:solidFill>
                  <a:schemeClr val="bg1"/>
                </a:solidFill>
                <a:latin typeface="+mn-lt"/>
                <a:ea typeface="Meiryo UI" panose="020B0604030504040204" pitchFamily="50" charset="-128"/>
              </a:rPr>
              <a:t>© 2018 IBM Corporation</a:t>
            </a:r>
            <a:endParaRPr kumimoji="0" lang="en-US" altLang="ja-JP" sz="1800" dirty="0">
              <a:solidFill>
                <a:schemeClr val="bg1"/>
              </a:solidFill>
              <a:latin typeface="+mn-lt"/>
              <a:ea typeface="Meiryo UI" panose="020B0604030504040204" pitchFamily="50" charset="-128"/>
            </a:endParaRPr>
          </a:p>
        </p:txBody>
      </p:sp>
      <p:sp>
        <p:nvSpPr>
          <p:cNvPr id="2663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0000" y="4341522"/>
            <a:ext cx="6432549" cy="1249363"/>
          </a:xfrm>
          <a:prstGeom prst="rect">
            <a:avLst/>
          </a:prstGeom>
        </p:spPr>
        <p:txBody>
          <a:bodyPr lIns="0" tIns="0"/>
          <a:lstStyle>
            <a:lvl1pPr marL="0" indent="0">
              <a:buFont typeface="Wingdings" panose="05000000000000000000" pitchFamily="2" charset="2"/>
              <a:buNone/>
              <a:defRPr smtClean="0">
                <a:solidFill>
                  <a:srgbClr val="002060"/>
                </a:solidFill>
                <a:latin typeface="+mn-lt"/>
              </a:defRPr>
            </a:lvl1pPr>
          </a:lstStyle>
          <a:p>
            <a:pPr lvl="0"/>
            <a:r>
              <a:rPr lang="ja-JP" altLang="en-US" noProof="0" dirty="0"/>
              <a:t>マスター サブタイトルの書式設定</a:t>
            </a:r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60000" y="2247901"/>
            <a:ext cx="11328233" cy="1109663"/>
          </a:xfrm>
        </p:spPr>
        <p:txBody>
          <a:bodyPr lIns="0" tIns="45720" rIns="91440" bIns="45720" anchor="ctr"/>
          <a:lstStyle>
            <a:lvl1pPr>
              <a:defRPr sz="3200" baseline="0" smtClean="0">
                <a:solidFill>
                  <a:srgbClr val="002060"/>
                </a:solidFill>
                <a:latin typeface="+mn-lt"/>
              </a:defRPr>
            </a:lvl1pPr>
          </a:lstStyle>
          <a:p>
            <a:pPr lvl="0"/>
            <a:r>
              <a:rPr lang="ja-JP" altLang="en-US" noProof="0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4067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8400" y="36000"/>
            <a:ext cx="10754123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>
              <a:defRPr lang="ja-JP" altLang="en-US" sz="2000" dirty="0" smtClean="0"/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39436" y="548681"/>
            <a:ext cx="11520000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36000" tIns="72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altLang="ja-JP" sz="1600" b="0" i="0" u="none" strike="noStrike" cap="none" normalizeH="0" baseline="0" dirty="0" smtClean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lang="en-US" altLang="ja-JP" dirty="0" smtClean="0"/>
            </a:lvl2pPr>
            <a:lvl3pPr>
              <a:defRPr lang="en-US" altLang="ja-JP" dirty="0" smtClean="0"/>
            </a:lvl3pPr>
            <a:lvl4pPr>
              <a:defRPr lang="en-US" altLang="ja-JP" dirty="0" smtClean="0"/>
            </a:lvl4pPr>
            <a:lvl5pPr>
              <a:defRPr lang="ja-JP" altLang="en-US" dirty="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7811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2" y="36000"/>
            <a:ext cx="10658112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>
              <a:defRPr lang="ja-JP" altLang="en-US" dirty="0" smtClean="0"/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379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42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1"/>
            <a:ext cx="10562100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 flipH="1">
            <a:off x="334434" y="476672"/>
            <a:ext cx="115231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sz="2200"/>
          </a:p>
        </p:txBody>
      </p:sp>
      <p:sp>
        <p:nvSpPr>
          <p:cNvPr id="8221" name="スライド番号プレースホルダー 4"/>
          <p:cNvSpPr txBox="1">
            <a:spLocks noGrp="1"/>
          </p:cNvSpPr>
          <p:nvPr/>
        </p:nvSpPr>
        <p:spPr bwMode="auto">
          <a:xfrm>
            <a:off x="-48682" y="6668344"/>
            <a:ext cx="15367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1pPr>
            <a:lvl2pPr marL="742950" indent="-28575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2pPr>
            <a:lvl3pPr marL="11430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3pPr>
            <a:lvl4pPr marL="16002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4pPr>
            <a:lvl5pPr marL="20574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9pPr>
          </a:lstStyle>
          <a:p>
            <a:pPr eaLnBrk="1" hangingPunct="1">
              <a:defRPr/>
            </a:pPr>
            <a:fld id="{35A9B97E-7B7E-4F92-9908-8A81C66E0ACE}" type="slidenum">
              <a:rPr lang="en-US" altLang="ja-JP" sz="10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 eaLnBrk="1" hangingPunct="1">
                <a:defRPr/>
              </a:pPr>
              <a:t>‹#›</a:t>
            </a:fld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650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04" r:id="rId1"/>
    <p:sldLayoutId id="2147484905" r:id="rId2"/>
    <p:sldLayoutId id="2147484906" r:id="rId3"/>
    <p:sldLayoutId id="2147484907" r:id="rId4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lang="ja-JP" altLang="en-US" sz="2000" b="1" kern="1200" dirty="0" smtClean="0">
          <a:solidFill>
            <a:schemeClr val="accent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9pPr>
    </p:titleStyle>
    <p:bodyStyle>
      <a:lvl1pPr marL="92075" indent="-9207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Wingdings" panose="05000000000000000000" pitchFamily="2" charset="2"/>
        <a:buChar char="n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7188" indent="-8572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Arial" panose="020B0604020202020204" pitchFamily="34" charset="0"/>
        <a:buChar char="–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22300" indent="-8572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01700" indent="-100013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Arial" panose="020B0604020202020204" pitchFamily="34" charset="0"/>
        <a:buChar char="–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66813" indent="-8572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Arial" panose="020B0604020202020204" pitchFamily="34" charset="0"/>
        <a:buChar char="&gt;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24">
          <p15:clr>
            <a:srgbClr val="F26B43"/>
          </p15:clr>
        </p15:guide>
        <p15:guide id="2" pos="211">
          <p15:clr>
            <a:srgbClr val="F26B43"/>
          </p15:clr>
        </p15:guide>
        <p15:guide id="3" pos="74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154F4-67EC-7D41-BEB5-59BE61D51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400" y="44965"/>
            <a:ext cx="10754123" cy="476672"/>
          </a:xfrm>
        </p:spPr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Title</a:t>
            </a:r>
            <a:endParaRPr kumimoji="1" lang="ja-JP" altLang="en-US" dirty="0"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BD1533-15BF-7D44-8E5B-080A8EB981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9436" y="548680"/>
            <a:ext cx="11520000" cy="339087"/>
          </a:xfrm>
        </p:spPr>
        <p:txBody>
          <a:bodyPr anchor="t"/>
          <a:lstStyle/>
          <a:p>
            <a:r>
              <a:rPr lang="en-US" altLang="ja-JP" sz="1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Some Text</a:t>
            </a:r>
            <a:endParaRPr kumimoji="1" lang="en-US" altLang="ja-JP" sz="1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AF09A220-4731-D74D-AE39-1269B0D25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639609"/>
              </p:ext>
            </p:extLst>
          </p:nvPr>
        </p:nvGraphicFramePr>
        <p:xfrm>
          <a:off x="228600" y="1131316"/>
          <a:ext cx="11630836" cy="4771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600">
                  <a:extLst>
                    <a:ext uri="{9D8B030D-6E8A-4147-A177-3AD203B41FA5}">
                      <a16:colId xmlns:a16="http://schemas.microsoft.com/office/drawing/2014/main" val="3750772815"/>
                    </a:ext>
                  </a:extLst>
                </a:gridCol>
                <a:gridCol w="6986576">
                  <a:extLst>
                    <a:ext uri="{9D8B030D-6E8A-4147-A177-3AD203B41FA5}">
                      <a16:colId xmlns:a16="http://schemas.microsoft.com/office/drawing/2014/main" val="6866566"/>
                    </a:ext>
                  </a:extLst>
                </a:gridCol>
                <a:gridCol w="2912660">
                  <a:extLst>
                    <a:ext uri="{9D8B030D-6E8A-4147-A177-3AD203B41FA5}">
                      <a16:colId xmlns:a16="http://schemas.microsoft.com/office/drawing/2014/main" val="1269945094"/>
                    </a:ext>
                  </a:extLst>
                </a:gridCol>
              </a:tblGrid>
              <a:tr h="25538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 1</a:t>
                      </a:r>
                      <a:endParaRPr lang="en-GB" sz="14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 2</a:t>
                      </a:r>
                      <a:endParaRPr lang="en-GB" sz="14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 3</a:t>
                      </a:r>
                      <a:endParaRPr lang="en-GB" sz="14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623184"/>
                  </a:ext>
                </a:extLst>
              </a:tr>
              <a:tr h="1456229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7111"/>
                  </a:ext>
                </a:extLst>
              </a:tr>
              <a:tr h="1456229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7442"/>
                  </a:ext>
                </a:extLst>
              </a:tr>
              <a:tr h="1196040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28650" marR="0" lvl="1" indent="-17145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211139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FB65AA-0C03-4C00-93AB-37C0081F994A}"/>
              </a:ext>
            </a:extLst>
          </p:cNvPr>
          <p:cNvSpPr txBox="1"/>
          <p:nvPr/>
        </p:nvSpPr>
        <p:spPr>
          <a:xfrm>
            <a:off x="228600" y="5945918"/>
            <a:ext cx="11297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TEST TEXT THAT IS SQUISHED INTO THE TABLE ABOVE DURING LIBREOFFICE CONVERT TO PDF</a:t>
            </a:r>
          </a:p>
          <a:p>
            <a:r>
              <a:rPr kumimoji="1" lang="en-US" altLang="ja-JP" sz="18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COMMAND INVOCATION</a:t>
            </a:r>
            <a:endParaRPr kumimoji="1" lang="ja-JP" altLang="en-US" sz="1800" dirty="0">
              <a:solidFill>
                <a:schemeClr val="tx1"/>
              </a:solidFill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61477"/>
      </p:ext>
    </p:extLst>
  </p:cSld>
  <p:clrMapOvr>
    <a:masterClrMapping/>
  </p:clrMapOvr>
</p:sld>
</file>

<file path=ppt/theme/theme1.xml><?xml version="1.0" encoding="utf-8"?>
<a:theme xmlns:a="http://schemas.openxmlformats.org/drawingml/2006/main" name="1_テーマ1">
  <a:themeElements>
    <a:clrScheme name="JAL Color Palette">
      <a:dk1>
        <a:srgbClr val="000000"/>
      </a:dk1>
      <a:lt1>
        <a:srgbClr val="FFFFFF"/>
      </a:lt1>
      <a:dk2>
        <a:srgbClr val="58595B"/>
      </a:dk2>
      <a:lt2>
        <a:srgbClr val="B4DCFA"/>
      </a:lt2>
      <a:accent1>
        <a:srgbClr val="4982C3"/>
      </a:accent1>
      <a:accent2>
        <a:srgbClr val="5ECCF3"/>
      </a:accent2>
      <a:accent3>
        <a:srgbClr val="001992"/>
      </a:accent3>
      <a:accent4>
        <a:srgbClr val="5DCEAF"/>
      </a:accent4>
      <a:accent5>
        <a:srgbClr val="B60081"/>
      </a:accent5>
      <a:accent6>
        <a:srgbClr val="CC0000"/>
      </a:accent6>
      <a:hlink>
        <a:srgbClr val="00B2EF"/>
      </a:hlink>
      <a:folHlink>
        <a:srgbClr val="7F1C7D"/>
      </a:folHlink>
    </a:clrScheme>
    <a:fontScheme name="Custom 1">
      <a:majorFont>
        <a:latin typeface="Meiryo UI"/>
        <a:ea typeface="Meiryo UI"/>
        <a:cs typeface="ＭＳ Ｐゴシック"/>
      </a:majorFont>
      <a:minorFont>
        <a:latin typeface="Meiryo UI"/>
        <a:ea typeface="Meiryo UI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72000" tIns="45720" rIns="7200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anose="020B0604020202020204" pitchFamily="34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72000" tIns="45720" rIns="7200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anose="020B0604020202020204" pitchFamily="34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OnDemand_2 1">
        <a:dk1>
          <a:srgbClr val="000000"/>
        </a:dk1>
        <a:lt1>
          <a:srgbClr val="FFFFFF"/>
        </a:lt1>
        <a:dk2>
          <a:srgbClr val="7889FB"/>
        </a:dk2>
        <a:lt2>
          <a:srgbClr val="808080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C0C0C0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2">
        <a:dk1>
          <a:srgbClr val="808080"/>
        </a:dk1>
        <a:lt1>
          <a:srgbClr val="FFFFFF"/>
        </a:lt1>
        <a:dk2>
          <a:srgbClr val="000000"/>
        </a:dk2>
        <a:lt2>
          <a:srgbClr val="CCCCFF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emand_2 1">
        <a:dk1>
          <a:srgbClr val="000000"/>
        </a:dk1>
        <a:lt1>
          <a:srgbClr val="FFFFFF"/>
        </a:lt1>
        <a:dk2>
          <a:srgbClr val="7889FB"/>
        </a:dk2>
        <a:lt2>
          <a:srgbClr val="808080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C0C0C0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2">
        <a:dk1>
          <a:srgbClr val="808080"/>
        </a:dk1>
        <a:lt1>
          <a:srgbClr val="FFFFFF"/>
        </a:lt1>
        <a:dk2>
          <a:srgbClr val="000000"/>
        </a:dk2>
        <a:lt2>
          <a:srgbClr val="CCCCFF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emand_2 3">
        <a:dk1>
          <a:srgbClr val="000000"/>
        </a:dk1>
        <a:lt1>
          <a:srgbClr val="FFFFFF"/>
        </a:lt1>
        <a:dk2>
          <a:srgbClr val="008ABF"/>
        </a:dk2>
        <a:lt2>
          <a:srgbClr val="808080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DD731C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4">
        <a:dk1>
          <a:srgbClr val="000000"/>
        </a:dk1>
        <a:lt1>
          <a:srgbClr val="FFFFFF"/>
        </a:lt1>
        <a:dk2>
          <a:srgbClr val="008ABF"/>
        </a:dk2>
        <a:lt2>
          <a:srgbClr val="808080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F19027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5">
        <a:dk1>
          <a:srgbClr val="000000"/>
        </a:dk1>
        <a:lt1>
          <a:srgbClr val="FFFFFF"/>
        </a:lt1>
        <a:dk2>
          <a:srgbClr val="00B0DA"/>
        </a:dk2>
        <a:lt2>
          <a:srgbClr val="808080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F19027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6">
        <a:dk1>
          <a:srgbClr val="000000"/>
        </a:dk1>
        <a:lt1>
          <a:srgbClr val="FFFFFF"/>
        </a:lt1>
        <a:dk2>
          <a:srgbClr val="00B0DA"/>
        </a:dk2>
        <a:lt2>
          <a:srgbClr val="58595B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F19027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テーマ1" id="{C679F24A-7B22-46FD-BCEB-8DFC7336AC88}" vid="{6519ED88-B393-4460-852A-2D984A2D485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Meiryo UI</vt:lpstr>
      <vt:lpstr>Arial</vt:lpstr>
      <vt:lpstr>Wingdings</vt:lpstr>
      <vt:lpstr>1_テーマ1</vt:lpstr>
      <vt:lpstr>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2019-04-23T11:46:24Z</dcterms:created>
  <dcterms:modified xsi:type="dcterms:W3CDTF">2022-07-15T13:42:23Z</dcterms:modified>
  <cp:category/>
</cp:coreProperties>
</file>