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02A6F-E679-74BA-82F0-6E4076204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6FA472-1C63-A036-93A8-7CBF321AAE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C22C6F-680D-17E0-5F26-C22A0095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197C5-99AB-5833-97DF-B95F07B0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5113C4-537C-B065-A04D-9731E8F43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40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F2609F-0E72-CEAC-5D3C-7A2F60AF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9B7E010-C9F7-7E51-0ACC-0AF177B77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2A9110-8B4F-E032-2FD7-94C50AABC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92A86A9-9075-6274-25A2-15450B02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D320CC-88FD-8D6D-3DB4-735A5602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82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15968D-0BFF-71DF-0002-0DB3A9212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085213-C88D-25C0-B27C-73A27E7C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24FC53-7FB6-CF28-7C3D-61C4C0EF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D9077A-A5F7-ABBC-5A87-97A83FAF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351C5C-906A-8221-D605-497F8074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73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17AD0-9118-7936-8A5D-7BBE297B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3148CB-4B04-9BD2-4081-B9072D088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5EA771-EE4D-CD8E-88D7-F3F79E9D2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9D6938-2645-7358-5A6B-5BB3C8B5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EFAAA1-113D-CDE0-68B1-44ED8642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77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DA6D6-53A8-A7D8-29DB-C31D6D45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32268B-4CAC-7946-BBEF-D937C9003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DA63B8-F9D8-F79C-65CF-C7B17DDE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2599A8-2DD4-E8F1-211B-1DB67F6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721853-5F88-2D86-6761-18FF0BC40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8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64D47-0237-3183-227D-02BA9870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F4C0BC-DE69-A88F-BA13-6CF6A1A27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A16CF9-6398-177A-5390-F329922F0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09424A-5DA4-5CD4-33BE-CC20785E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BD3E98-863E-5E78-7275-5C363106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1C41D8-2183-8FE7-2D38-F0FC8DD9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73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80EB6-C775-BE0D-5E67-04A866733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5DA684-A14F-1101-DCA8-91E28399E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39F74C-54F1-2A1D-A967-BF59DFDC3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3B528F0-5909-2460-3EA4-E4BA97DEE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FF3B276-BBB6-878E-4163-690D472FE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925217F-2EBF-9A1F-A381-F741823E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00889D-D0E3-613B-C36A-56EEA7E7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F635B7E-9B8A-6E88-D828-135F810A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66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3DEE6-4A8F-C020-D4D6-446B47C8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D216474-87BC-D793-8EB5-42D52F48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2A3766D-6952-1DF1-C8FA-8F16AC50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8A33FBA-90DA-8730-30CD-92156B40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3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C9C5C05-CE9F-1C0D-B9A3-44EA3C00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6CC468-9E37-D27D-45E8-41A64C99B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86C343-0AC3-D4D0-69F5-E959B0D8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08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2830B-396C-D74D-5BAA-53CCB6ECD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49D271-98DE-8975-AE87-B3E80BCA2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3785C3-A1F3-5782-6D99-584BEFB3A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937CFC-0D73-E59F-1985-4AAFEEE50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FAB8CD-CB8C-FFA2-BE3F-9FCCEE00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9046ED-45FE-47D0-0B82-19BF1FC0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90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F8A98-096E-1EA1-0F27-EA727D4F4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8DBD29-220A-694D-1A19-0DA8B38428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9E9C02E-ECFF-4489-F894-287EE44A2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104865-57F2-2F4A-DAF6-8BED3B70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EBAB82-2025-C42D-D33A-3A061737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568B34-D120-02CD-80D2-F5768ED4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2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235DFC-B206-5AFC-91BA-755F2C36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A859079-EB77-16E7-6048-9FC89302E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409692-3DA9-2BBC-2C87-8509210C7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33A6-D682-45C1-A4BF-D7B81DC1AE40}" type="datetimeFigureOut">
              <a:rPr lang="pt-BR" smtClean="0"/>
              <a:t>19/07/2022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37475F-FDD8-0686-D8FC-CBE272E52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B7365E-ABD5-5F94-273C-870401B8C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C1A2E-8230-4A50-9E16-07C99ED2B47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360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80630D04-C272-0B88-D2EF-E191A09B3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843637"/>
              </p:ext>
            </p:extLst>
          </p:nvPr>
        </p:nvGraphicFramePr>
        <p:xfrm>
          <a:off x="475343" y="403980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7150" dist="31750" dir="5400000" sx="110000" sy="110000" algn="ctr" rotWithShape="0">
                    <a:srgbClr val="FF0000">
                      <a:alpha val="63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Shadow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/>
                        <a:t>General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  <a:r>
                        <a:rPr lang="bs-Latn-BA" dirty="0"/>
                        <a:t>10%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/>
                        <a:t>2,5 pt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42CA22ED-7821-430D-B9A6-E15C19F24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648483"/>
              </p:ext>
            </p:extLst>
          </p:nvPr>
        </p:nvGraphicFramePr>
        <p:xfrm>
          <a:off x="8236858" y="1518920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sx="110000" sy="110000" algn="tl" rotWithShape="0">
                    <a:srgbClr val="FF0000">
                      <a:alpha val="40000"/>
                    </a:srgbClr>
                  </a:outerShdw>
                </a:effectLst>
                <a:tableStyleId>{D113A9D2-9D6B-4929-AA2D-F23B5EE8CBE7}</a:tableStyleId>
              </a:tblPr>
              <a:tblGrid>
                <a:gridCol w="1607457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43743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Offset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 err="1"/>
                        <a:t>Bottom</a:t>
                      </a:r>
                      <a:r>
                        <a:rPr lang="bs-Latn-BA" dirty="0"/>
                        <a:t> </a:t>
                      </a:r>
                      <a:r>
                        <a:rPr lang="bs-Latn-BA" dirty="0" err="1"/>
                        <a:t>right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EEEA9B01-FCA5-4A4D-B784-5F1C306C1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720762"/>
              </p:ext>
            </p:extLst>
          </p:nvPr>
        </p:nvGraphicFramePr>
        <p:xfrm>
          <a:off x="475343" y="3682999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110000" sy="110000" rotWithShape="0">
                    <a:srgbClr val="FF0000">
                      <a:alpha val="45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Perspective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/>
                        <a:t>Bellow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 err="1"/>
                        <a:t>Size</a:t>
                      </a:r>
                      <a:r>
                        <a:rPr lang="bs-Latn-BA" dirty="0"/>
                        <a:t> 110%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7" name="Tabela 4">
            <a:extLst>
              <a:ext uri="{FF2B5EF4-FFF2-40B4-BE49-F238E27FC236}">
                <a16:creationId xmlns:a16="http://schemas.microsoft.com/office/drawing/2014/main" id="{1DF939BA-782A-4E84-87BD-92847087A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88225"/>
              </p:ext>
            </p:extLst>
          </p:nvPr>
        </p:nvGraphicFramePr>
        <p:xfrm>
          <a:off x="4470400" y="3638246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x="110000" sy="110000" kx="1200000" algn="br" rotWithShape="0">
                    <a:srgbClr val="FF0000">
                      <a:alpha val="35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Perspective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 err="1"/>
                        <a:t>Upper</a:t>
                      </a:r>
                      <a:r>
                        <a:rPr lang="bs-Latn-BA" dirty="0"/>
                        <a:t> </a:t>
                      </a:r>
                      <a:r>
                        <a:rPr lang="bs-Latn-BA" dirty="0" err="1"/>
                        <a:t>left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8" name="Tabela 4">
            <a:extLst>
              <a:ext uri="{FF2B5EF4-FFF2-40B4-BE49-F238E27FC236}">
                <a16:creationId xmlns:a16="http://schemas.microsoft.com/office/drawing/2014/main" id="{69FA2C27-9278-4E18-AC88-0C2F8441B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555992"/>
              </p:ext>
            </p:extLst>
          </p:nvPr>
        </p:nvGraphicFramePr>
        <p:xfrm>
          <a:off x="8236858" y="3650341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12700" dir="2700000" sx="110000" sy="110000" kx="-800400" algn="bl" rotWithShape="0">
                    <a:srgbClr val="FF0000">
                      <a:alpha val="25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Perspective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 err="1"/>
                        <a:t>Lower</a:t>
                      </a:r>
                      <a:r>
                        <a:rPr lang="bs-Latn-BA" dirty="0"/>
                        <a:t> </a:t>
                      </a:r>
                      <a:r>
                        <a:rPr lang="bs-Latn-BA" dirty="0" err="1"/>
                        <a:t>right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9" name="Tabela 4">
            <a:extLst>
              <a:ext uri="{FF2B5EF4-FFF2-40B4-BE49-F238E27FC236}">
                <a16:creationId xmlns:a16="http://schemas.microsoft.com/office/drawing/2014/main" id="{AA28152E-B35B-4667-9755-F0DD2F3D9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342019"/>
              </p:ext>
            </p:extLst>
          </p:nvPr>
        </p:nvGraphicFramePr>
        <p:xfrm>
          <a:off x="475343" y="1524000"/>
          <a:ext cx="3251200" cy="73660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10000" sy="110000" algn="ctr" rotWithShape="0">
                    <a:srgbClr val="FF0000">
                      <a:alpha val="40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154334">
                <a:tc>
                  <a:txBody>
                    <a:bodyPr/>
                    <a:lstStyle/>
                    <a:p>
                      <a:r>
                        <a:rPr lang="bs-Latn-BA" dirty="0" err="1"/>
                        <a:t>Offset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 err="1"/>
                        <a:t>Center</a:t>
                      </a:r>
                      <a:endParaRPr lang="bs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10" name="Tabela 4">
            <a:extLst>
              <a:ext uri="{FF2B5EF4-FFF2-40B4-BE49-F238E27FC236}">
                <a16:creationId xmlns:a16="http://schemas.microsoft.com/office/drawing/2014/main" id="{C40FC9EC-AAF4-4F6C-BBDC-B58BE2DFF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697082"/>
              </p:ext>
            </p:extLst>
          </p:nvPr>
        </p:nvGraphicFramePr>
        <p:xfrm>
          <a:off x="4470400" y="1518920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3500000" sx="110000" sy="110000" algn="br" rotWithShape="0">
                    <a:srgbClr val="FF0000">
                      <a:alpha val="40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Offset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/>
                        <a:t>Top </a:t>
                      </a:r>
                      <a:r>
                        <a:rPr lang="bs-Latn-BA" dirty="0" err="1"/>
                        <a:t>left</a:t>
                      </a:r>
                      <a:endParaRPr lang="bs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11" name="Tabela 4">
            <a:extLst>
              <a:ext uri="{FF2B5EF4-FFF2-40B4-BE49-F238E27FC236}">
                <a16:creationId xmlns:a16="http://schemas.microsoft.com/office/drawing/2014/main" id="{B334FCAC-1E97-4BC3-A94F-E659867D1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388054"/>
              </p:ext>
            </p:extLst>
          </p:nvPr>
        </p:nvGraphicFramePr>
        <p:xfrm>
          <a:off x="4470400" y="2581123"/>
          <a:ext cx="3251200" cy="736600"/>
        </p:xfrm>
        <a:graphic>
          <a:graphicData uri="http://schemas.openxmlformats.org/drawingml/2006/table">
            <a:tbl>
              <a:tblPr firstRow="1" bandRow="1">
                <a:effectLst>
                  <a:innerShdw blurRad="190500" dist="50800" dir="13500000">
                    <a:srgbClr val="FF0000">
                      <a:alpha val="50000"/>
                    </a:srgbClr>
                  </a:inn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154334">
                <a:tc>
                  <a:txBody>
                    <a:bodyPr/>
                    <a:lstStyle/>
                    <a:p>
                      <a:r>
                        <a:rPr lang="bs-Latn-BA" dirty="0" err="1"/>
                        <a:t>Inside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/>
                        <a:t>Top </a:t>
                      </a:r>
                      <a:r>
                        <a:rPr lang="bs-Latn-BA" dirty="0" err="1"/>
                        <a:t>left</a:t>
                      </a:r>
                      <a:endParaRPr lang="bs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12" name="Tabela 4">
            <a:extLst>
              <a:ext uri="{FF2B5EF4-FFF2-40B4-BE49-F238E27FC236}">
                <a16:creationId xmlns:a16="http://schemas.microsoft.com/office/drawing/2014/main" id="{FB4023FA-815A-452C-BF11-F40DBDF4B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902449"/>
              </p:ext>
            </p:extLst>
          </p:nvPr>
        </p:nvGraphicFramePr>
        <p:xfrm>
          <a:off x="8236858" y="2581123"/>
          <a:ext cx="3251200" cy="736600"/>
        </p:xfrm>
        <a:graphic>
          <a:graphicData uri="http://schemas.openxmlformats.org/drawingml/2006/table">
            <a:tbl>
              <a:tblPr firstRow="1" bandRow="1">
                <a:effectLst>
                  <a:innerShdw blurRad="190500" dist="50800" dir="2700000">
                    <a:srgbClr val="FF0000">
                      <a:alpha val="50000"/>
                    </a:srgbClr>
                  </a:inn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154334">
                <a:tc>
                  <a:txBody>
                    <a:bodyPr/>
                    <a:lstStyle/>
                    <a:p>
                      <a:r>
                        <a:rPr lang="bs-Latn-BA" dirty="0" err="1"/>
                        <a:t>Inside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dirty="0" err="1"/>
                        <a:t>Bottom</a:t>
                      </a:r>
                      <a:r>
                        <a:rPr lang="bs-Latn-BA" dirty="0"/>
                        <a:t> </a:t>
                      </a:r>
                      <a:r>
                        <a:rPr lang="bs-Latn-BA" dirty="0" err="1"/>
                        <a:t>right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13" name="Tabela 4">
            <a:extLst>
              <a:ext uri="{FF2B5EF4-FFF2-40B4-BE49-F238E27FC236}">
                <a16:creationId xmlns:a16="http://schemas.microsoft.com/office/drawing/2014/main" id="{F413503E-D19B-424C-8CFF-4E349693DA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330328"/>
              </p:ext>
            </p:extLst>
          </p:nvPr>
        </p:nvGraphicFramePr>
        <p:xfrm>
          <a:off x="475343" y="2581123"/>
          <a:ext cx="3251200" cy="736600"/>
        </p:xfrm>
        <a:graphic>
          <a:graphicData uri="http://schemas.openxmlformats.org/drawingml/2006/table">
            <a:tbl>
              <a:tblPr firstRow="1" bandRow="1">
                <a:effectLst>
                  <a:innerShdw blurRad="241300">
                    <a:srgbClr val="FF0000"/>
                  </a:inn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154334">
                <a:tc>
                  <a:txBody>
                    <a:bodyPr/>
                    <a:lstStyle/>
                    <a:p>
                      <a:r>
                        <a:rPr lang="bs-Latn-BA" dirty="0" err="1"/>
                        <a:t>Inside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dirty="0" err="1"/>
                        <a:t>Center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graphicFrame>
        <p:nvGraphicFramePr>
          <p:cNvPr id="14" name="Tabela 4">
            <a:extLst>
              <a:ext uri="{FF2B5EF4-FFF2-40B4-BE49-F238E27FC236}">
                <a16:creationId xmlns:a16="http://schemas.microsoft.com/office/drawing/2014/main" id="{C2A9765A-2F56-4473-BDDD-5D6B0D921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435169"/>
              </p:ext>
            </p:extLst>
          </p:nvPr>
        </p:nvGraphicFramePr>
        <p:xfrm>
          <a:off x="409581" y="5665283"/>
          <a:ext cx="3251200" cy="741680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90000" rotWithShape="0">
                    <a:srgbClr val="FF0000">
                      <a:alpha val="55000"/>
                    </a:srgbClr>
                  </a:outerShdw>
                </a:effectLst>
                <a:tableStyleId>{D113A9D2-9D6B-4929-AA2D-F23B5EE8CBE7}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52043959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31143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s-Latn-BA" dirty="0" err="1"/>
                        <a:t>Perspective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/>
                        <a:t>Bellow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34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s-Latn-BA" dirty="0" err="1"/>
                        <a:t>Size</a:t>
                      </a:r>
                      <a:r>
                        <a:rPr lang="bs-Latn-BA" dirty="0"/>
                        <a:t> 90%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64490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2E1745F3-8519-4C8E-9404-CF9F1EA29448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400" y="4938603"/>
            <a:ext cx="1114419" cy="1135947"/>
          </a:xfrm>
          <a:prstGeom prst="ellipse">
            <a:avLst/>
          </a:prstGeom>
          <a:effectLst>
            <a:outerShdw blurRad="152400" dist="317500" dir="5400000" sx="90000" sy="-19000" rotWithShape="0">
              <a:srgbClr val="FF0000">
                <a:alpha val="45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BFED861-0E5A-4D5F-88AB-CD435992EA4E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371" y="4938600"/>
            <a:ext cx="1114419" cy="1135947"/>
          </a:xfrm>
          <a:prstGeom prst="ellipse">
            <a:avLst/>
          </a:prstGeom>
          <a:effectLst>
            <a:outerShdw blurRad="76200" dist="12700" dir="8100000" sy="-23000" kx="800400" algn="br" rotWithShape="0">
              <a:srgbClr val="FF0000">
                <a:alpha val="35000"/>
              </a:srgb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E8AEEB5-D25E-4AD8-AFF1-9EB57E5C639D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429" y="4938601"/>
            <a:ext cx="1114419" cy="1135947"/>
          </a:xfrm>
          <a:prstGeom prst="ellipse">
            <a:avLst/>
          </a:prstGeom>
          <a:effectLst>
            <a:outerShdw blurRad="76200" dist="12700" dir="2700000" sy="-23000" kx="-800400" algn="bl" rotWithShape="0">
              <a:srgbClr val="FF0000">
                <a:alpha val="25000"/>
              </a:srgb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AC58F0A-F07A-4A8F-9D8E-B4F3B2212015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2400" y="4938601"/>
            <a:ext cx="1114419" cy="1135947"/>
          </a:xfrm>
          <a:prstGeom prst="ellipse">
            <a:avLst/>
          </a:prstGeom>
          <a:effectLst>
            <a:outerShdw blurRad="76200" dir="13500000" sy="23000" kx="1200000" algn="br" rotWithShape="0">
              <a:srgbClr val="FF0000">
                <a:alpha val="1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D51AB9D-0E1D-4814-BDE9-DCCA2B9B605D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3639" y="4938601"/>
            <a:ext cx="1114419" cy="1135947"/>
          </a:xfrm>
          <a:prstGeom prst="ellipse">
            <a:avLst/>
          </a:prstGeom>
          <a:effectLst>
            <a:outerShdw blurRad="76200" dir="18900000" sy="23000" kx="-1200000" algn="bl" rotWithShape="0">
              <a:srgbClr val="FF0000">
                <a:alpha val="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140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EC44EE7-906E-4626-BF36-24B1D7AF8AEC}"/>
              </a:ext>
            </a:extLst>
          </p:cNvPr>
          <p:cNvGraphicFramePr>
            <a:graphicFrameLocks noGrp="1"/>
          </p:cNvGraphicFramePr>
          <p:nvPr/>
        </p:nvGraphicFramePr>
        <p:xfrm>
          <a:off x="291213" y="289367"/>
          <a:ext cx="3424260" cy="23469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76200" dir="8100000" algn="tr" rotWithShape="0">
                    <a:srgbClr val="FF0000">
                      <a:alpha val="40000"/>
                    </a:srgbClr>
                  </a:out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6435">
                <a:tc>
                  <a:txBody>
                    <a:bodyPr/>
                    <a:lstStyle/>
                    <a:p>
                      <a:r>
                        <a:rPr lang="bs-Latn-BA" sz="1600" dirty="0"/>
                        <a:t>Transparency 60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600" dirty="0" err="1"/>
                        <a:t>bug</a:t>
                      </a:r>
                      <a:r>
                        <a:rPr lang="bs-Latn-BA" sz="1600" dirty="0"/>
                        <a:t> 129961</a:t>
                      </a:r>
                      <a:endParaRPr lang="en-US" sz="16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pPr marL="0" marR="0" lvl="0" indent="0" algn="l" defTabSz="5143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fridge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endParaRPr lang="en-US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Cola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Fanta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CC8713-E57F-4340-B501-DDCFEC8815CC}"/>
              </a:ext>
            </a:extLst>
          </p:cNvPr>
          <p:cNvGraphicFramePr>
            <a:graphicFrameLocks noGrp="1"/>
          </p:cNvGraphicFramePr>
          <p:nvPr/>
        </p:nvGraphicFramePr>
        <p:xfrm>
          <a:off x="4199599" y="273679"/>
          <a:ext cx="3424260" cy="236264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76200" dir="8100000" algn="tr" rotWithShape="0">
                    <a:srgbClr val="FF0000"/>
                  </a:out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448">
                <a:tc>
                  <a:txBody>
                    <a:bodyPr/>
                    <a:lstStyle/>
                    <a:p>
                      <a:r>
                        <a:rPr lang="bs-Latn-BA" sz="1600" dirty="0"/>
                        <a:t>Transparency 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200" baseline="0" dirty="0" err="1">
                          <a:solidFill>
                            <a:schemeClr val="tx2"/>
                          </a:solidFill>
                        </a:rPr>
                        <a:t>Shadow</a:t>
                      </a:r>
                      <a:r>
                        <a:rPr lang="bs-Latn-BA" sz="1200" baseline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bs-Latn-BA" sz="1200" baseline="0" dirty="0" err="1">
                          <a:solidFill>
                            <a:schemeClr val="tx2"/>
                          </a:solidFill>
                        </a:rPr>
                        <a:t>color</a:t>
                      </a:r>
                      <a:r>
                        <a:rPr lang="bs-Latn-BA" sz="1200" baseline="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bs-Latn-BA" sz="1200" baseline="0" dirty="0" err="1">
                          <a:solidFill>
                            <a:schemeClr val="tx2"/>
                          </a:solidFill>
                        </a:rPr>
                        <a:t>is</a:t>
                      </a:r>
                      <a:r>
                        <a:rPr lang="bs-Latn-BA" sz="1200" baseline="0" dirty="0">
                          <a:solidFill>
                            <a:schemeClr val="tx2"/>
                          </a:solidFill>
                        </a:rPr>
                        <a:t> red</a:t>
                      </a:r>
                      <a:endParaRPr lang="en-US" sz="12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pPr marL="0" marR="0" lvl="0" indent="0" algn="l" defTabSz="5143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fridge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endParaRPr lang="en-US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Cola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Fanta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815A6BE-28F1-4DC4-8945-F51B0D650CC5}"/>
              </a:ext>
            </a:extLst>
          </p:cNvPr>
          <p:cNvGraphicFramePr>
            <a:graphicFrameLocks noGrp="1"/>
          </p:cNvGraphicFramePr>
          <p:nvPr/>
        </p:nvGraphicFramePr>
        <p:xfrm>
          <a:off x="8107985" y="260241"/>
          <a:ext cx="3424260" cy="236264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76200" dir="8100000" algn="tr" rotWithShape="0">
                    <a:srgbClr val="FF0000">
                      <a:alpha val="0"/>
                    </a:srgbClr>
                  </a:out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4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600" dirty="0"/>
                        <a:t>Transparency 100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pPr marL="0" marR="0" lvl="0" indent="0" algn="l" defTabSz="5143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fridge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endParaRPr lang="en-US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Cola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Fanta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0BF040B-73F1-449A-AA22-9B6AD81F82CD}"/>
              </a:ext>
            </a:extLst>
          </p:cNvPr>
          <p:cNvGraphicFramePr>
            <a:graphicFrameLocks noGrp="1"/>
          </p:cNvGraphicFramePr>
          <p:nvPr/>
        </p:nvGraphicFramePr>
        <p:xfrm>
          <a:off x="291213" y="3429000"/>
          <a:ext cx="3424260" cy="24688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sx="105000" sy="105000" algn="tl" rotWithShape="0">
                    <a:srgbClr val="FF0000">
                      <a:alpha val="60000"/>
                    </a:srgbClr>
                  </a:out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448">
                <a:tc>
                  <a:txBody>
                    <a:bodyPr/>
                    <a:lstStyle/>
                    <a:p>
                      <a:r>
                        <a:rPr lang="bs-Latn-BA" sz="1600" dirty="0"/>
                        <a:t>Transparency 60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600" dirty="0" err="1"/>
                        <a:t>Outer</a:t>
                      </a:r>
                      <a:r>
                        <a:rPr lang="bs-Latn-BA" sz="1600" dirty="0"/>
                        <a:t> </a:t>
                      </a:r>
                      <a:r>
                        <a:rPr lang="bs-Latn-BA" sz="1600" dirty="0" err="1"/>
                        <a:t>shadow</a:t>
                      </a:r>
                      <a:endParaRPr lang="en-US" sz="1600" dirty="0"/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pPr marL="0" marR="0" lvl="0" indent="0" algn="l" defTabSz="5143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fridge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endParaRPr lang="en-US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Cola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Fanta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3F34934-A7F4-4673-8BAB-60A1BB93FFD0}"/>
              </a:ext>
            </a:extLst>
          </p:cNvPr>
          <p:cNvGraphicFramePr>
            <a:graphicFrameLocks noGrp="1"/>
          </p:cNvGraphicFramePr>
          <p:nvPr/>
        </p:nvGraphicFramePr>
        <p:xfrm>
          <a:off x="4199599" y="3429000"/>
          <a:ext cx="3424260" cy="2468880"/>
        </p:xfrm>
        <a:graphic>
          <a:graphicData uri="http://schemas.openxmlformats.org/drawingml/2006/table">
            <a:tbl>
              <a:tblPr firstRow="1" bandRow="1">
                <a:effectLst>
                  <a:innerShdw blurRad="241300">
                    <a:srgbClr val="FF0000"/>
                  </a:inn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448">
                <a:tc>
                  <a:txBody>
                    <a:bodyPr/>
                    <a:lstStyle/>
                    <a:p>
                      <a:r>
                        <a:rPr lang="bs-Latn-BA" sz="1600" dirty="0"/>
                        <a:t>Transparency 50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600" dirty="0" err="1"/>
                        <a:t>Inner</a:t>
                      </a:r>
                      <a:r>
                        <a:rPr lang="bs-Latn-BA" sz="1600" dirty="0"/>
                        <a:t> </a:t>
                      </a:r>
                      <a:r>
                        <a:rPr lang="bs-Latn-BA" sz="1600" dirty="0" err="1"/>
                        <a:t>shadow</a:t>
                      </a:r>
                      <a:endParaRPr lang="en-US" sz="1600" dirty="0"/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pPr marL="0" marR="0" lvl="0" indent="0" algn="l" defTabSz="5143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fridge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endParaRPr lang="en-US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Cola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Fanta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428EC0-072A-4D70-9912-6776A525357F}"/>
              </a:ext>
            </a:extLst>
          </p:cNvPr>
          <p:cNvGraphicFramePr>
            <a:graphicFrameLocks noGrp="1"/>
          </p:cNvGraphicFramePr>
          <p:nvPr/>
        </p:nvGraphicFramePr>
        <p:xfrm>
          <a:off x="8107985" y="3429000"/>
          <a:ext cx="3424260" cy="2468880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</a:effectLst>
                <a:tableStyleId>{616DA210-FB5B-4158-B5E0-FEB733F419BA}</a:tableStyleId>
              </a:tblPr>
              <a:tblGrid>
                <a:gridCol w="1907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448">
                <a:tc>
                  <a:txBody>
                    <a:bodyPr/>
                    <a:lstStyle/>
                    <a:p>
                      <a:r>
                        <a:rPr lang="bs-Latn-BA" sz="1600" dirty="0"/>
                        <a:t>Transparency 80</a:t>
                      </a:r>
                      <a:endParaRPr lang="en-US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s-Latn-BA" sz="1600" dirty="0" err="1"/>
                        <a:t>Perspective</a:t>
                      </a:r>
                      <a:endParaRPr lang="en-US" sz="1600" dirty="0"/>
                    </a:p>
                    <a:p>
                      <a:pPr marL="0" marR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operating system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pPr marL="0" marR="0" lvl="0" indent="0" algn="l" defTabSz="5143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fridge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endParaRPr lang="en-US" sz="1800" baseline="0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2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0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Cola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Fanta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218E5628-9F86-4485-BEA4-EE91FC952FBD}"/>
              </a:ext>
            </a:extLst>
          </p:cNvPr>
          <p:cNvSpPr txBox="1">
            <a:spLocks/>
          </p:cNvSpPr>
          <p:nvPr/>
        </p:nvSpPr>
        <p:spPr>
          <a:xfrm>
            <a:off x="754455" y="424543"/>
            <a:ext cx="4572000" cy="1861284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numCol="1" rtlCol="0">
            <a:prstTxWarp prst="textCanUp">
              <a:avLst/>
            </a:prstTxWarp>
            <a:normAutofit lnSpcReduction="10000"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Inside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: top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left</a:t>
            </a:r>
            <a:endParaRPr lang="en-IN" sz="6600" dirty="0"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33FED7D-8E13-4BB6-BA5B-24980DC7BD1F}"/>
              </a:ext>
            </a:extLst>
          </p:cNvPr>
          <p:cNvSpPr txBox="1">
            <a:spLocks/>
          </p:cNvSpPr>
          <p:nvPr/>
        </p:nvSpPr>
        <p:spPr>
          <a:xfrm>
            <a:off x="6295284" y="261258"/>
            <a:ext cx="4572000" cy="2100770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numCol="1" rtlCol="0">
            <a:prstTxWarp prst="textCan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Inside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: top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right</a:t>
            </a:r>
            <a:endParaRPr lang="en-IN" sz="6600" dirty="0"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7398A3A-CB59-42A2-BCFA-272511AF103E}"/>
              </a:ext>
            </a:extLst>
          </p:cNvPr>
          <p:cNvSpPr txBox="1">
            <a:spLocks/>
          </p:cNvSpPr>
          <p:nvPr/>
        </p:nvSpPr>
        <p:spPr>
          <a:xfrm>
            <a:off x="2177143" y="2285827"/>
            <a:ext cx="8001000" cy="1665516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numCol="1" rtlCol="0">
            <a:prstTxWarp prst="textCan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Inside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: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center</a:t>
            </a:r>
            <a:endParaRPr lang="en-IN" sz="6600" dirty="0"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3EC1345-3E3E-45B0-B447-FE9514CB7742}"/>
              </a:ext>
            </a:extLst>
          </p:cNvPr>
          <p:cNvSpPr txBox="1">
            <a:spLocks/>
          </p:cNvSpPr>
          <p:nvPr/>
        </p:nvSpPr>
        <p:spPr>
          <a:xfrm>
            <a:off x="449655" y="4147111"/>
            <a:ext cx="5004088" cy="2253514"/>
          </a:xfrm>
          <a:prstGeom prst="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numCol="1" rtlCol="0">
            <a:prstTxWarp prst="textCan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Inside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: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bottom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left</a:t>
            </a:r>
            <a:endParaRPr lang="en-IN" sz="6600" dirty="0"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04E61DD-C91A-422B-86CB-2B931167033A}"/>
              </a:ext>
            </a:extLst>
          </p:cNvPr>
          <p:cNvSpPr txBox="1">
            <a:spLocks/>
          </p:cNvSpPr>
          <p:nvPr/>
        </p:nvSpPr>
        <p:spPr>
          <a:xfrm>
            <a:off x="6393255" y="4060023"/>
            <a:ext cx="5004088" cy="2340602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numCol="1" rtlCol="0">
            <a:prstTxWarp prst="textCanUp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Inside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: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bottom</a:t>
            </a:r>
            <a:r>
              <a:rPr lang="bs-Latn-BA" sz="6600" dirty="0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bs-Latn-BA" sz="6600" dirty="0" err="1"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right</a:t>
            </a:r>
            <a:endParaRPr lang="en-IN" sz="6600" dirty="0"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2024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153</Words>
  <Application>Microsoft Office PowerPoint</Application>
  <PresentationFormat>Widescreen</PresentationFormat>
  <Paragraphs>108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Lima</dc:creator>
  <cp:lastModifiedBy>Timur Gadzo</cp:lastModifiedBy>
  <cp:revision>22</cp:revision>
  <dcterms:created xsi:type="dcterms:W3CDTF">2022-07-18T17:12:45Z</dcterms:created>
  <dcterms:modified xsi:type="dcterms:W3CDTF">2022-07-19T12:53:00Z</dcterms:modified>
</cp:coreProperties>
</file>