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021DE6E-DFEF-46AE-B5D9-5C95086BF9B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bs-Latn-BA"/>
              <a:t>note header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7D8B28-43BD-44C4-A956-7DECC6AB02B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2AB4A3-79F0-435E-9E67-B57C4888DE08}" type="datetime1">
              <a:rPr lang="bs-Latn-BA" smtClean="0"/>
              <a:t>4.5.2022</a:t>
            </a:fld>
            <a:endParaRPr lang="bs-Latn-B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4A5738-2C5A-4C0B-BFA2-539E9E6009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bs-Latn-BA"/>
              <a:t>note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130435-5825-4F68-9717-28F3480C364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2053AE-353B-41B7-944E-DC09D2CB739A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53409168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bs-Latn-BA"/>
              <a:t>note header text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B5E93C-2DC3-404A-B69D-E5B20FE43C70}" type="datetime1">
              <a:rPr lang="bs-Latn-BA" smtClean="0"/>
              <a:t>4.5.2022</a:t>
            </a:fld>
            <a:endParaRPr lang="bs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s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bs-Latn-BA"/>
              <a:t>note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015E52-F166-4D05-BABF-851DD398C841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12992423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FA44D-8DA1-4A4B-88A1-734A1C869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DB682-1B23-49EC-B852-577BA5EE71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01F282-6569-4C77-AC1E-7475E39C8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35405-9EE4-4461-ABDA-E913894D4700}" type="datetime1">
              <a:rPr lang="bs-Latn-BA" smtClean="0"/>
              <a:t>4.5.2022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1A3D1-68C4-4F11-B8FF-6AB59B440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/>
              <a:t>slide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4E307-74A1-4DD0-BACE-B603F6156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CFA92-47DE-490B-B961-43C2C4743625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714026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FAB33-17F1-49A0-937B-DB32A40F4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9A8824-6A10-4BFA-A48A-A1D7185948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A170D-C7DA-47A0-91CC-5F1138008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5D25-1A7F-4B1B-B7EE-4A74513581B5}" type="datetime1">
              <a:rPr lang="bs-Latn-BA" smtClean="0"/>
              <a:t>4.5.2022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1AE4B-F340-43F4-A8AC-0F6CE10D6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/>
              <a:t>slide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12E41-5C6C-44B4-8FE6-0FEA1FB24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CFA92-47DE-490B-B961-43C2C4743625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620358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2CA660-7BE3-4138-BE95-26FF0F9465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694E3C-36F3-49C0-AECB-2CAE4BFBCF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4D8055-D9A2-47CE-B9B9-8F5EA02AE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ACBAD-8008-4F12-95EB-E6737B8D0769}" type="datetime1">
              <a:rPr lang="bs-Latn-BA" smtClean="0"/>
              <a:t>4.5.2022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48662-E44C-42BC-A156-C3EA753CE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/>
              <a:t>slide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F0F63-D5D6-428E-A283-54BE2D753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CFA92-47DE-490B-B961-43C2C4743625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581302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4E209-B6E8-4F26-AD1F-BB87DB50C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6ECD7-167D-45E1-8B9B-FC67D66A4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7DC90-49D3-42B5-8CBC-57FAF4623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190C0-D6AB-47FA-9374-DB7340203CAF}" type="datetime1">
              <a:rPr lang="bs-Latn-BA" smtClean="0"/>
              <a:t>4.5.2022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E1A73-D797-4F5A-A5C1-C015F4689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/>
              <a:t>slide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B795A-9730-45BB-B752-0AFEF81DF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CFA92-47DE-490B-B961-43C2C4743625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032280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C87B1-7333-42D6-A6E6-75C69F33F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BC784-6537-432E-A566-3861C8394A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B42A3-9812-4E05-887C-39E058B48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74C4C-4407-419D-9533-E9E83DF28D61}" type="datetime1">
              <a:rPr lang="bs-Latn-BA" smtClean="0"/>
              <a:t>4.5.2022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FFEEE-016C-46BA-A380-4040D1B12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/>
              <a:t>slide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E019C-68A4-4F79-9E62-7729936DE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CFA92-47DE-490B-B961-43C2C4743625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23784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F0B3B-7394-4A32-90D7-7673A1BB4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F21D3-3BD3-4B68-A5F6-032B244D4F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54B592-78F1-4FFD-AEF1-C6B6F39AFD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995E8F-8E52-4007-8061-EDFD09039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54324-EA14-48F3-BCB3-B8A43DC2223E}" type="datetime1">
              <a:rPr lang="bs-Latn-BA" smtClean="0"/>
              <a:t>4.5.2022</a:t>
            </a:fld>
            <a:endParaRPr lang="bs-Latn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D0CF4-5F60-4C98-AA6A-E66BFEAF3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/>
              <a:t>slide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2C75EF-719B-46BC-B122-3151B54E1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CFA92-47DE-490B-B961-43C2C4743625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918661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90BEF-7914-44DE-BE01-EA567E189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18569E-C5FF-4741-A4C6-8A07090D8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0074-1991-4A87-B9C7-29EA5260DF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0C06A4-32EE-4934-B535-4C0343D7D5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A9FB55-56FD-426E-8DC5-7D4D01CEBC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FD8668-85C7-4CA4-A29E-04DABD0D6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E6D87-31A6-4B26-B6E6-0911C6AB3C0F}" type="datetime1">
              <a:rPr lang="bs-Latn-BA" smtClean="0"/>
              <a:t>4.5.2022</a:t>
            </a:fld>
            <a:endParaRPr lang="bs-Latn-B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4D1CC5-632A-401F-8F1A-1D91DD5F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/>
              <a:t>slide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EB1E8E-65B5-4B13-B433-1A83BA0A8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CFA92-47DE-490B-B961-43C2C4743625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082903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AED6A-78E4-4DFD-8AF5-711FCB493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1B0B06-A545-4298-A332-BF980B293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F8B5F-6D24-4F91-B3BE-4339B84F4FD5}" type="datetime1">
              <a:rPr lang="bs-Latn-BA" smtClean="0"/>
              <a:t>4.5.2022</a:t>
            </a:fld>
            <a:endParaRPr lang="bs-Latn-B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AAE6-FD65-4A24-AC26-6CEFA1811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/>
              <a:t>slide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F6649C-8124-4730-A806-42F6173A9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CFA92-47DE-490B-B961-43C2C4743625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167920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DE5C7A-88BA-4ECE-806B-EBFDAC89B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A3C4D-E9D1-4399-954E-668B8C33197D}" type="datetime1">
              <a:rPr lang="bs-Latn-BA" smtClean="0"/>
              <a:t>4.5.2022</a:t>
            </a:fld>
            <a:endParaRPr lang="bs-Latn-B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02B436-AA87-4842-B00F-101F7BFB5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/>
              <a:t>slide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0F0F43-5855-49E5-B3BC-DC3CA4EAF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CFA92-47DE-490B-B961-43C2C4743625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662196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0155B-7E1C-450C-AB75-0BE709042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FFF45-E5D2-4E64-8091-BB886AA03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B5D984-FEEE-42F8-B1B7-8542906CA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03BF0B-499B-47A0-84C4-A8E32891B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C875-917D-4D55-AF10-FCA4348609F2}" type="datetime1">
              <a:rPr lang="bs-Latn-BA" smtClean="0"/>
              <a:t>4.5.2022</a:t>
            </a:fld>
            <a:endParaRPr lang="bs-Latn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36878D-B21A-4410-91CD-E285D0631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/>
              <a:t>slide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9B9537-8D9C-4917-AB60-94707422D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CFA92-47DE-490B-B961-43C2C4743625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141849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3337E-AFBD-4507-A8C0-431EB8543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B605FC-3AAC-4155-9B5F-BEC4757ADB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7B0C5B-8FB6-4208-A6F4-11B93F96BD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8D2CE6-DBDA-4FD1-A3E8-EB83B799F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38E6C-A93B-444C-9CEC-CF6A8F758C6E}" type="datetime1">
              <a:rPr lang="bs-Latn-BA" smtClean="0"/>
              <a:t>4.5.2022</a:t>
            </a:fld>
            <a:endParaRPr lang="bs-Latn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C78817-5B07-45B9-A95B-0279F5C10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/>
              <a:t>slide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FADB23-2058-424C-A9CB-958F9B96A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CFA92-47DE-490B-B961-43C2C4743625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06698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AB045-1761-4A6C-BB38-186509B23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6C6CCC-1BF3-4B4B-A54B-6F29DF003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71852-0301-41B3-AEDB-8E24326C5B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93D95-4800-493E-BC77-C999E92FB47C}" type="datetime1">
              <a:rPr lang="bs-Latn-BA" smtClean="0"/>
              <a:t>4.5.2022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536FC-1361-409F-8CC7-BFABDB4387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bs-Latn-BA"/>
              <a:t>slide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221F9-2D04-4DA9-B7E9-FBECD1525E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CFA92-47DE-490B-B961-43C2C4743625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315221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57875-3BFA-4255-8D48-56D7012F47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2639A3-9CAF-4BEF-B454-9C8939CB47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669D6-C067-4765-A1EE-6567303D1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27885-EAFA-46D3-9101-E43254468C4F}" type="datetime1">
              <a:rPr lang="bs-Latn-BA" smtClean="0"/>
              <a:t>4.5.2022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5D8F6E-29BE-4739-9D45-AFEA310AF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/>
              <a:t>slide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934EC-BD06-41AB-AF0F-123E5908A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CFA92-47DE-490B-B961-43C2C4743625}" type="slidenum">
              <a:rPr lang="bs-Latn-BA" sz="2000" smtClean="0"/>
              <a:t>1</a:t>
            </a:fld>
            <a:endParaRPr lang="bs-Latn-BA" sz="2000" dirty="0"/>
          </a:p>
        </p:txBody>
      </p:sp>
    </p:spTree>
    <p:extLst>
      <p:ext uri="{BB962C8B-B14F-4D97-AF65-F5344CB8AC3E}">
        <p14:creationId xmlns:p14="http://schemas.microsoft.com/office/powerpoint/2010/main" val="3621240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</dc:creator>
  <cp:lastModifiedBy>Timur Gadzo</cp:lastModifiedBy>
  <cp:revision>1</cp:revision>
  <dcterms:created xsi:type="dcterms:W3CDTF">2022-05-04T08:57:40Z</dcterms:created>
  <dcterms:modified xsi:type="dcterms:W3CDTF">2022-05-04T08:57:54Z</dcterms:modified>
</cp:coreProperties>
</file>