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318" r:id="rId2"/>
    <p:sldId id="289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3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5B686-DFF3-41DB-BEB5-BE3511AE145E}" type="datetimeFigureOut">
              <a:rPr lang="en-GB" smtClean="0"/>
              <a:t>08/07/2022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376B-52C0-4DFA-9256-528DE7EF5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915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+ 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>
            <a:cxnSpLocks/>
          </p:cNvCxnSpPr>
          <p:nvPr/>
        </p:nvCxnSpPr>
        <p:spPr>
          <a:xfrm>
            <a:off x="1295401" y="2421466"/>
            <a:ext cx="358038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3" y="982132"/>
            <a:ext cx="3580380" cy="130386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noProof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1" y="2560320"/>
            <a:ext cx="3580381" cy="3310128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noProof="0" smtClean="0"/>
              <a:t>7/8/2022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7618976-780E-4131-85CD-66F013F5ACDE}"/>
              </a:ext>
            </a:extLst>
          </p:cNvPr>
          <p:cNvSpPr/>
          <p:nvPr userDrawn="1"/>
        </p:nvSpPr>
        <p:spPr>
          <a:xfrm rot="-120000">
            <a:off x="5291972" y="869568"/>
            <a:ext cx="5703690" cy="4902845"/>
          </a:xfrm>
          <a:prstGeom prst="roundRect">
            <a:avLst>
              <a:gd name="adj" fmla="val 454"/>
            </a:avLst>
          </a:prstGeom>
          <a:blipFill dpi="0" rotWithShape="1">
            <a:blip r:embed="rId2" cstate="screen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4000"/>
                      </a14:imgEffect>
                      <a14:imgEffect>
                        <a14:saturation sat="0"/>
                      </a14:imgEffect>
                      <a14:imgEffect>
                        <a14:brightnessContrast bright="4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tile tx="0" ty="0" sx="20000" sy="20000" flip="xy" algn="tl"/>
          </a:blipFill>
          <a:ln>
            <a:noFill/>
          </a:ln>
          <a:effectLst/>
          <a:scene3d>
            <a:camera prst="orthographicFront"/>
            <a:lightRig rig="threePt" dir="t">
              <a:rot lat="0" lon="0" rev="20400000"/>
            </a:lightRig>
          </a:scene3d>
          <a:sp3d>
            <a:bevelT w="12700" h="63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1896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1" r:id="rId3"/>
    <p:sldLayoutId id="2147483669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  <p:sldLayoutId id="2147483670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2609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855" y="986942"/>
            <a:ext cx="5028378" cy="1303867"/>
          </a:xfrm>
        </p:spPr>
        <p:txBody>
          <a:bodyPr>
            <a:normAutofit fontScale="90000"/>
          </a:bodyPr>
          <a:lstStyle/>
          <a:p>
            <a:r>
              <a:rPr lang="en-GB" sz="4000" dirty="0" smtClean="0"/>
              <a:t>Bitmap filled master slide shape -&gt;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62173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1164</TotalTime>
  <Words>6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Garamond</vt:lpstr>
      <vt:lpstr>Organic</vt:lpstr>
      <vt:lpstr>PowerPoint Presentation</vt:lpstr>
      <vt:lpstr>Bitmap filled master slide shape -&gt;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to the cities</dc:title>
  <dc:creator>Michaela Cliffe</dc:creator>
  <cp:lastModifiedBy>Gábor Kelemen2013</cp:lastModifiedBy>
  <cp:revision>74</cp:revision>
  <dcterms:created xsi:type="dcterms:W3CDTF">2020-04-20T11:33:42Z</dcterms:created>
  <dcterms:modified xsi:type="dcterms:W3CDTF">2022-07-08T12:08:25Z</dcterms:modified>
</cp:coreProperties>
</file>