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65" d="100"/>
          <a:sy n="65" d="100"/>
        </p:scale>
        <p:origin x="8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29508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596124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329508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596124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6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lang="en-GB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Third level</a:t>
            </a: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Fourth level</a:t>
            </a: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Fifth level</a:t>
            </a:r>
            <a:endParaRPr lang="en-GB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4103A44B-85AB-4186-AF7E-AFCAA55B33F3}" type="slidenum">
              <a:rPr lang="en-GB" sz="16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GB" sz="16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600" b="0" strike="noStrike" spc="-1">
                <a:solidFill>
                  <a:srgbClr val="000000"/>
                </a:solidFill>
                <a:latin typeface="Calibri"/>
              </a:rPr>
              <a:t>Vulnerability and exploit</a:t>
            </a:r>
            <a:endParaRPr lang="en-GB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1" strike="noStrike" spc="-1" dirty="0">
                <a:solidFill>
                  <a:srgbClr val="000000"/>
                </a:solidFill>
                <a:latin typeface="Calibri"/>
              </a:rPr>
              <a:t>Vulnerability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 is a weakness which can be exploited by a Threat Actor, such as an attacker, to perform unauthorized actions within a computer system</a:t>
            </a:r>
            <a:endParaRPr lang="en-GB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Types of vulnerability</a:t>
            </a:r>
            <a:endParaRPr lang="en-GB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­"/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Hardware</a:t>
            </a:r>
            <a:endParaRPr lang="en-GB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­"/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Software</a:t>
            </a:r>
            <a:endParaRPr lang="en-GB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­"/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Network</a:t>
            </a:r>
            <a:endParaRPr lang="en-GB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­"/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Personnel</a:t>
            </a:r>
            <a:endParaRPr lang="en-GB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"/>
              <a:buChar char="­"/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Physical site</a:t>
            </a:r>
            <a:endParaRPr lang="en-GB" sz="24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GB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TextShape 3"/>
          <p:cNvSpPr txBox="1"/>
          <p:nvPr/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DA8EBC27-705E-4A47-9A5B-74FC9FEFA301}" type="slidenum">
              <a:rPr lang="en-GB" sz="16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en-GB" sz="16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InfoSec.thmx</Template>
  <TotalTime>2575</TotalTime>
  <Words>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DejaVu 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Leo Tsui</dc:creator>
  <dc:description/>
  <cp:lastModifiedBy>T</cp:lastModifiedBy>
  <cp:revision>481</cp:revision>
  <dcterms:created xsi:type="dcterms:W3CDTF">2014-05-24T13:52:38Z</dcterms:created>
  <dcterms:modified xsi:type="dcterms:W3CDTF">2020-04-02T12:51:06Z</dcterms:modified>
  <dc:language>zh-HK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