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3" r:id="rId2"/>
    <p:sldId id="390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8970A-574C-4727-9B30-9CBA1E32D9EE}" type="datetimeFigureOut">
              <a:rPr lang="fr-FR" smtClean="0"/>
              <a:pPr/>
              <a:t>13/10/2016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Grp="1" noChangeArrowheads="1"/>
          </p:cNvSpPr>
          <p:nvPr>
            <p:ph type="title"/>
          </p:nvPr>
        </p:nvSpPr>
        <p:spPr>
          <a:xfrm>
            <a:off x="457200" y="1557338"/>
            <a:ext cx="8229600" cy="3095625"/>
          </a:xfrm>
          <a:prstGeom prst="ellipse">
            <a:avLst/>
          </a:prstGeom>
          <a:solidFill>
            <a:schemeClr val="accent1"/>
          </a:solidFill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normAutofit fontScale="90000"/>
          </a:bodyPr>
          <a:lstStyle/>
          <a:p>
            <a:pPr eaLnBrk="1" hangingPunct="1"/>
            <a:r>
              <a:rPr lang="fr-CA" b="1" dirty="0" smtClean="0"/>
              <a:t>L’implantation d’une orientation client…pour mériter la loyauté des clients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539750" y="1989138"/>
            <a:ext cx="8229600" cy="1727200"/>
          </a:xfrm>
          <a:prstGeom prst="can">
            <a:avLst>
              <a:gd name="adj" fmla="val 25000"/>
            </a:avLst>
          </a:prstGeom>
          <a:solidFill>
            <a:srgbClr val="CCCC00"/>
          </a:solidFill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sz="4000" b="1" dirty="0" smtClean="0"/>
              <a:t>Les capacités </a:t>
            </a:r>
            <a:endParaRPr lang="fr-C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11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Thème Office</vt:lpstr>
      <vt:lpstr>L’implantation d’une orientation client…pour mériter la loyauté des clients</vt:lpstr>
      <vt:lpstr>Les capacités </vt:lpstr>
    </vt:vector>
  </TitlesOfParts>
  <Company>HEC Montréal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caisse de Saint-Roch-de-L’Achigan</dc:title>
  <dc:creator>Utilisateur</dc:creator>
  <cp:lastModifiedBy>t</cp:lastModifiedBy>
  <cp:revision>99</cp:revision>
  <dcterms:created xsi:type="dcterms:W3CDTF">2010-03-18T17:46:15Z</dcterms:created>
  <dcterms:modified xsi:type="dcterms:W3CDTF">2016-10-13T19:04:23Z</dcterms:modified>
</cp:coreProperties>
</file>