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"/>
  </p:notesMasterIdLst>
  <p:handoutMasterIdLst>
    <p:handoutMasterId r:id="rId4"/>
  </p:handoutMasterIdLst>
  <p:sldIdLst>
    <p:sldId id="311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2" autoAdjust="0"/>
    <p:restoredTop sz="86957" autoAdjust="0"/>
  </p:normalViewPr>
  <p:slideViewPr>
    <p:cSldViewPr>
      <p:cViewPr varScale="1">
        <p:scale>
          <a:sx n="88" d="100"/>
          <a:sy n="88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9BC17-B539-421E-A8E3-2C81145D1719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E33E-0D8C-4523-8F74-6E5AEDA6D6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2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51FF-93B9-47B9-A9DA-17273E3732E6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DF91-C768-46AC-9A2C-7028D7DA94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7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DF91-C768-46AC-9A2C-7028D7DA940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5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 bwMode="auto">
          <a:xfrm rot="16200000">
            <a:off x="6102685" y="3816686"/>
            <a:ext cx="2112211" cy="3970421"/>
          </a:xfrm>
          <a:prstGeom prst="rtTriangl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ight Triangle 9"/>
          <p:cNvSpPr/>
          <p:nvPr/>
        </p:nvSpPr>
        <p:spPr bwMode="auto">
          <a:xfrm rot="5400000">
            <a:off x="1395597" y="-1395597"/>
            <a:ext cx="3172726" cy="5963920"/>
          </a:xfrm>
          <a:prstGeom prst="rtTriangle">
            <a:avLst/>
          </a:prstGeom>
          <a:gradFill>
            <a:gsLst>
              <a:gs pos="50000">
                <a:srgbClr val="E5D9C1"/>
              </a:gs>
              <a:gs pos="85000">
                <a:srgbClr val="515924"/>
              </a:gs>
            </a:gsLst>
            <a:lin ang="912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rot="16200000">
            <a:off x="4575677" y="2289678"/>
            <a:ext cx="3172726" cy="5963920"/>
          </a:xfrm>
          <a:prstGeom prst="rtTriangle">
            <a:avLst/>
          </a:prstGeom>
          <a:gradFill>
            <a:gsLst>
              <a:gs pos="50000">
                <a:srgbClr val="E5D9C1"/>
              </a:gs>
              <a:gs pos="85000">
                <a:srgbClr val="515924"/>
              </a:gs>
            </a:gsLst>
            <a:lin ang="912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117" y="5459146"/>
            <a:ext cx="856233" cy="1246218"/>
          </a:xfrm>
          <a:prstGeom prst="rect">
            <a:avLst/>
          </a:prstGeom>
          <a:noFill/>
        </p:spPr>
      </p:pic>
      <p:sp>
        <p:nvSpPr>
          <p:cNvPr id="13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995937" y="0"/>
            <a:ext cx="5148064" cy="2132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161616"/>
                </a:solidFill>
                <a:latin typeface="+mn-lt"/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No Animati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3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ne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  <a:effectLst/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32" y="1198880"/>
            <a:ext cx="7772400" cy="4904760"/>
          </a:xfrm>
        </p:spPr>
        <p:txBody>
          <a:bodyPr/>
          <a:lstStyle>
            <a:lvl1pPr marL="0" indent="0">
              <a:buNone/>
              <a:tabLst>
                <a:tab pos="807244" algn="l"/>
              </a:tabLst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95206" y="897281"/>
            <a:ext cx="3851275" cy="352400"/>
          </a:xfrm>
        </p:spPr>
        <p:txBody>
          <a:bodyPr/>
          <a:lstStyle>
            <a:lvl1pPr marL="0" indent="0" algn="r">
              <a:buFontTx/>
              <a:buNone/>
              <a:defRPr sz="15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273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66801"/>
            <a:ext cx="7772400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25" i="0" dirty="0" smtClean="0">
                <a:solidFill>
                  <a:srgbClr val="000000"/>
                </a:solidFill>
                <a:effectLst/>
                <a:latin typeface="Century"/>
                <a:cs typeface="Century"/>
              </a:rPr>
              <a:t>?</a:t>
            </a:r>
            <a:endParaRPr lang="en-US" sz="21525" i="0" dirty="0">
              <a:solidFill>
                <a:srgbClr val="000000"/>
              </a:solidFill>
              <a:effectLst/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18476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Any Questions?</a:t>
            </a:r>
            <a:endParaRPr lang="en-US" sz="3000" b="0" dirty="0">
              <a:latin typeface="+mj-lt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249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25163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3439" y="3716338"/>
            <a:ext cx="3865562" cy="2379662"/>
          </a:xfrm>
        </p:spPr>
        <p:txBody>
          <a:bodyPr/>
          <a:lstStyle>
            <a:lvl1pPr>
              <a:defRPr sz="15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35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131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209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04240"/>
          </a:xfrm>
          <a:prstGeom prst="rect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7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8920"/>
            <a:ext cx="7772400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376795"/>
            <a:ext cx="9144000" cy="481206"/>
          </a:xfrm>
          <a:prstGeom prst="rect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1/28/2021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5" r:id="rId6"/>
    <p:sldLayoutId id="2147483700" r:id="rId7"/>
    <p:sldLayoutId id="2147483701" r:id="rId8"/>
    <p:sldLayoutId id="2147483702" r:id="rId9"/>
    <p:sldLayoutId id="2147483704" r:id="rId10"/>
    <p:sldLayoutId id="21474837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1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18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15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15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Finally:</a:t>
            </a:r>
            <a:endParaRPr lang="en-US" dirty="0"/>
          </a:p>
        </p:txBody>
      </p:sp>
      <p:pic>
        <p:nvPicPr>
          <p:cNvPr id="5" name="countryside_code_1min_isd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0175" y="1198563"/>
            <a:ext cx="6348413" cy="490537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38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IS">
  <a:themeElements>
    <a:clrScheme name="worlds 15">
      <a:dk1>
        <a:srgbClr val="003366"/>
      </a:dk1>
      <a:lt1>
        <a:srgbClr val="FFFFFF"/>
      </a:lt1>
      <a:dk2>
        <a:srgbClr val="000099"/>
      </a:dk2>
      <a:lt2>
        <a:srgbClr val="FFFF99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worl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worl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3">
        <a:dk1>
          <a:srgbClr val="003366"/>
        </a:dk1>
        <a:lt1>
          <a:srgbClr val="FFCC99"/>
        </a:lt1>
        <a:dk2>
          <a:srgbClr val="9999FF"/>
        </a:dk2>
        <a:lt2>
          <a:srgbClr val="FFCC99"/>
        </a:lt2>
        <a:accent1>
          <a:srgbClr val="3366CC"/>
        </a:accent1>
        <a:accent2>
          <a:srgbClr val="00B000"/>
        </a:accent2>
        <a:accent3>
          <a:srgbClr val="CACAFF"/>
        </a:accent3>
        <a:accent4>
          <a:srgbClr val="DAAE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4">
        <a:dk1>
          <a:srgbClr val="003399"/>
        </a:dk1>
        <a:lt1>
          <a:srgbClr val="9999FF"/>
        </a:lt1>
        <a:dk2>
          <a:srgbClr val="003399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CACAFF"/>
        </a:accent3>
        <a:accent4>
          <a:srgbClr val="002A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15">
        <a:dk1>
          <a:srgbClr val="003366"/>
        </a:dk1>
        <a:lt1>
          <a:srgbClr val="FFFFFF"/>
        </a:lt1>
        <a:dk2>
          <a:srgbClr val="000099"/>
        </a:dk2>
        <a:lt2>
          <a:srgbClr val="FFFF99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6">
        <a:dk1>
          <a:srgbClr val="003366"/>
        </a:dk1>
        <a:lt1>
          <a:srgbClr val="FFFFFF"/>
        </a:lt1>
        <a:dk2>
          <a:srgbClr val="0066CC"/>
        </a:dk2>
        <a:lt2>
          <a:srgbClr val="FFFF99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16489</TotalTime>
  <Words>4</Words>
  <Application>Microsoft Office PowerPoint</Application>
  <PresentationFormat>Diavetítés a képernyőre (4:3 oldalarány)</PresentationFormat>
  <Paragraphs>2</Paragraphs>
  <Slides>1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</vt:lpstr>
      <vt:lpstr>Times New Roman</vt:lpstr>
      <vt:lpstr>CIS</vt:lpstr>
      <vt:lpstr>And Finally:</vt:lpstr>
    </vt:vector>
  </TitlesOfParts>
  <Manager/>
  <Company>HWACF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 B-1</dc:title>
  <dc:subject>Introduction and Countryside Code</dc:subject>
  <dc:creator>PKFrancis</dc:creator>
  <cp:keywords/>
  <dc:description/>
  <cp:lastModifiedBy>Kelemen Gábor 2</cp:lastModifiedBy>
  <cp:revision>400</cp:revision>
  <dcterms:created xsi:type="dcterms:W3CDTF">2004-08-04T13:03:16Z</dcterms:created>
  <dcterms:modified xsi:type="dcterms:W3CDTF">2021-01-28T08:56:59Z</dcterms:modified>
  <cp:category/>
</cp:coreProperties>
</file>