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media/image1.png" ContentType="image/png"/>
  <Override PartName="/ppt/media/media2.mpg" ContentType="application/vnd.sun.star.media"/>
  <Override PartName="/ppt/media/image3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Click to move the slide</a:t>
            </a:r>
            <a:endParaRPr b="0" lang="en-U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F2FC838-9111-4E90-BC21-6E88F2BDC3AF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55" name="Slide Number Placeholder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EBA0AC5-09A4-43AF-A048-9BEE6B5E57FF}" type="slidenum">
              <a:rPr b="0" lang="en-GB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48760"/>
            <a:ext cx="7772040" cy="649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7960" y="1198800"/>
            <a:ext cx="777204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87960" y="3760560"/>
            <a:ext cx="777204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248760"/>
            <a:ext cx="7772040" cy="649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87960" y="1198800"/>
            <a:ext cx="379260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0640" y="1198800"/>
            <a:ext cx="379260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87960" y="3760560"/>
            <a:ext cx="379260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0640" y="3760560"/>
            <a:ext cx="379260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248760"/>
            <a:ext cx="7772040" cy="649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87960" y="1198800"/>
            <a:ext cx="250236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315960" y="1198800"/>
            <a:ext cx="250236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5943600" y="1198800"/>
            <a:ext cx="250236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87960" y="3760560"/>
            <a:ext cx="250236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315960" y="3760560"/>
            <a:ext cx="250236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5943600" y="3760560"/>
            <a:ext cx="250236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48760"/>
            <a:ext cx="7772040" cy="649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87960" y="1198800"/>
            <a:ext cx="7772040" cy="4904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48760"/>
            <a:ext cx="7772040" cy="649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87960" y="1198800"/>
            <a:ext cx="7772040" cy="490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48760"/>
            <a:ext cx="7772040" cy="649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87960" y="1198800"/>
            <a:ext cx="3792600" cy="490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0640" y="1198800"/>
            <a:ext cx="3792600" cy="490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48760"/>
            <a:ext cx="7772040" cy="649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85800" y="248760"/>
            <a:ext cx="7772040" cy="301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248760"/>
            <a:ext cx="7772040" cy="649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87960" y="1198800"/>
            <a:ext cx="379260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0640" y="1198800"/>
            <a:ext cx="3792600" cy="490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87960" y="3760560"/>
            <a:ext cx="379260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248760"/>
            <a:ext cx="7772040" cy="649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87960" y="1198800"/>
            <a:ext cx="3792600" cy="490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0640" y="1198800"/>
            <a:ext cx="379260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0640" y="3760560"/>
            <a:ext cx="379260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248760"/>
            <a:ext cx="7772040" cy="649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87960" y="1198800"/>
            <a:ext cx="379260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0640" y="1198800"/>
            <a:ext cx="379260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87960" y="3760560"/>
            <a:ext cx="7772040" cy="233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5d9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7"/>
          <p:cNvSpPr/>
          <p:nvPr/>
        </p:nvSpPr>
        <p:spPr>
          <a:xfrm>
            <a:off x="0" y="0"/>
            <a:ext cx="9143640" cy="903960"/>
          </a:xfrm>
          <a:prstGeom prst="rect">
            <a:avLst/>
          </a:prstGeom>
          <a:solidFill>
            <a:srgbClr val="515924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Rectangle 1"/>
          <p:cNvSpPr/>
          <p:nvPr/>
        </p:nvSpPr>
        <p:spPr>
          <a:xfrm>
            <a:off x="0" y="6376680"/>
            <a:ext cx="9143640" cy="480960"/>
          </a:xfrm>
          <a:prstGeom prst="rect">
            <a:avLst/>
          </a:prstGeom>
          <a:solidFill>
            <a:srgbClr val="515924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48760"/>
            <a:ext cx="7772040" cy="649800"/>
          </a:xfrm>
          <a:prstGeom prst="rect">
            <a:avLst/>
          </a:prstGeom>
        </p:spPr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000" spc="-1" strike="noStrike">
                <a:solidFill>
                  <a:srgbClr val="ffffff"/>
                </a:solidFill>
                <a:latin typeface="Arial"/>
              </a:rPr>
              <a:t>Click to edit Master title style</a:t>
            </a:r>
            <a:endParaRPr b="0" lang="en-U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87960" y="1198800"/>
            <a:ext cx="7772040" cy="4904280"/>
          </a:xfrm>
          <a:prstGeom prst="rect">
            <a:avLst/>
          </a:prstGeom>
        </p:spPr>
        <p:txBody>
          <a:bodyPr lIns="90360" rIns="90360" tIns="44280" bIns="4428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GB" sz="2400" spc="-1" strike="noStrike">
                <a:solidFill>
                  <a:srgbClr val="161616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295240" y="897120"/>
            <a:ext cx="3850920" cy="352080"/>
          </a:xfrm>
          <a:prstGeom prst="rect">
            <a:avLst/>
          </a:prstGeom>
        </p:spPr>
        <p:txBody>
          <a:bodyPr lIns="90360" rIns="90360" tIns="44280" bIns="44280">
            <a:noAutofit/>
          </a:bodyPr>
          <a:p>
            <a:pPr algn="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en-GB" sz="1500" spc="-1" strike="noStrike">
                <a:solidFill>
                  <a:srgbClr val="161616"/>
                </a:solidFill>
                <a:latin typeface="Arial"/>
              </a:rPr>
              <a:t>Click to edit Master text styles</a:t>
            </a:r>
            <a:endParaRPr b="0" lang="en-US" sz="1500" spc="-1" strike="noStrike">
              <a:solidFill>
                <a:srgbClr val="161616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/>
          </p:nvPr>
        </p:nvSpPr>
        <p:spPr>
          <a:xfrm>
            <a:off x="831600" y="643644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2A3E115-6C48-4A56-AB64-A8A5ED898708}" type="datetime">
              <a:rPr b="0" lang="en-US" sz="900" spc="-1" strike="noStrike">
                <a:solidFill>
                  <a:srgbClr val="ffffff"/>
                </a:solidFill>
                <a:latin typeface="Arial"/>
              </a:rPr>
              <a:t>1/28/21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6" name="Oval 8"/>
          <p:cNvSpPr/>
          <p:nvPr/>
        </p:nvSpPr>
        <p:spPr>
          <a:xfrm>
            <a:off x="8508960" y="6216120"/>
            <a:ext cx="370080" cy="370080"/>
          </a:xfrm>
          <a:prstGeom prst="ellipse">
            <a:avLst/>
          </a:prstGeom>
          <a:solidFill>
            <a:srgbClr val="515924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" name="Picture 8" descr="ACF Badge clear"/>
          <p:cNvPicPr/>
          <p:nvPr/>
        </p:nvPicPr>
        <p:blipFill>
          <a:blip r:embed="rId2"/>
          <a:stretch/>
        </p:blipFill>
        <p:spPr>
          <a:xfrm>
            <a:off x="8436240" y="5896440"/>
            <a:ext cx="520560" cy="7578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video" Target="../media/media2.mpg"/><Relationship Id="rId2" Type="http://schemas.microsoft.com/office/2007/relationships/media" Target="../media/media2.mp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"/>
          <p:cNvSpPr txBox="1"/>
          <p:nvPr/>
        </p:nvSpPr>
        <p:spPr>
          <a:xfrm>
            <a:off x="685800" y="248760"/>
            <a:ext cx="7772040" cy="649800"/>
          </a:xfrm>
          <a:prstGeom prst="rect">
            <a:avLst/>
          </a:prstGeom>
          <a:noFill/>
          <a:ln w="12600">
            <a:noFill/>
          </a:ln>
        </p:spPr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000" spc="-1" strike="noStrike">
                <a:solidFill>
                  <a:srgbClr val="ffffff"/>
                </a:solidFill>
                <a:latin typeface="Arial"/>
              </a:rPr>
              <a:t>And Finally:</a:t>
            </a:r>
            <a:endParaRPr b="0" lang="en-US" sz="3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1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00040" y="1198440"/>
            <a:ext cx="6347880" cy="4905000"/>
          </a:xfrm>
          <a:prstGeom prst="rect">
            <a:avLst/>
          </a:prstGeom>
          <a:ln w="0">
            <a:noFill/>
          </a:ln>
        </p:spPr>
      </p:pic>
      <p:sp>
        <p:nvSpPr>
          <p:cNvPr id="52" name="Text Placeholder 3"/>
          <p:cNvSpPr txBox="1"/>
          <p:nvPr/>
        </p:nvSpPr>
        <p:spPr>
          <a:xfrm>
            <a:off x="5295240" y="897120"/>
            <a:ext cx="3850920" cy="352080"/>
          </a:xfrm>
          <a:prstGeom prst="rect">
            <a:avLst/>
          </a:prstGeom>
          <a:noFill/>
          <a:ln w="12600">
            <a:noFill/>
          </a:ln>
        </p:spPr>
        <p:txBody>
          <a:bodyPr lIns="90360" rIns="90360" tIns="44280" bIns="44280">
            <a:noAutofit/>
          </a:bodyPr>
          <a:p>
            <a:endParaRPr b="0" lang="en-US" sz="2400" spc="-1" strike="noStrike">
              <a:solidFill>
                <a:srgbClr val="161616"/>
              </a:solidFill>
              <a:latin typeface="Arial"/>
            </a:endParaRPr>
          </a:p>
        </p:txBody>
      </p:sp>
    </p:spTree>
  </p:cSld>
  <p:transition>
    <p:fade/>
  </p:transition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delay="0" evt="onClick">
                    <p:tgtEl>
                      <p:spTgt spid="51"/>
                    </p:tgtEl>
                  </p:cond>
                </p:stCondLst>
                <p:childTnLst>
                  <p:par>
                    <p:cTn id="3" fill="hold">
                      <p:stCondLst>
                        <p:cond delay="0" evt="onClick">
                          <p:tgtEl>
                            <p:spTgt spid="51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9"/>
      </a:dk2>
      <a:lt2>
        <a:srgbClr val="ffff99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9"/>
      </a:dk2>
      <a:lt2>
        <a:srgbClr val="ffff99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16489</TotalTime>
  <Application>LibreOfficeDev/7.2.0.0.alpha0$Windows_X86_64 LibreOffice_project/7eb289c49cc7245ef3001a39be0c15d06bbe875b</Application>
  <AppVersion>15.0000</AppVersion>
  <Words>4</Words>
  <Paragraphs>2</Paragraphs>
  <Company>HWACF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2004-08-04T13:03:16Z</dcterms:created>
  <dc:creator>PKFrancis</dc:creator>
  <dc:description/>
  <dc:language>en-US</dc:language>
  <cp:lastModifiedBy>Kelemen Gábor 2</cp:lastModifiedBy>
  <dcterms:modified xsi:type="dcterms:W3CDTF">2021-01-28T08:56:59Z</dcterms:modified>
  <cp:revision>400</cp:revision>
  <dc:subject>Introduction and Countryside Code</dc:subject>
  <dc:title>EXP B-1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1</vt:i4>
  </property>
  <property fmtid="{D5CDD505-2E9C-101B-9397-08002B2CF9AE}" pid="4" name="PresentationFormat">
    <vt:lpwstr>Diavetítés a képernyőre (4:3 oldalarány)</vt:lpwstr>
  </property>
  <property fmtid="{D5CDD505-2E9C-101B-9397-08002B2CF9AE}" pid="5" name="Slides">
    <vt:i4>1</vt:i4>
  </property>
</Properties>
</file>