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32" autoAdjust="0"/>
    <p:restoredTop sz="86957" autoAdjust="0"/>
  </p:normalViewPr>
  <p:slideViewPr>
    <p:cSldViewPr>
      <p:cViewPr varScale="1">
        <p:scale>
          <a:sx n="113" d="100"/>
          <a:sy n="113" d="100"/>
        </p:scale>
        <p:origin x="2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12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9BC17-B539-421E-A8E3-2C81145D1719}" type="datetimeFigureOut">
              <a:rPr lang="en-GB" smtClean="0"/>
              <a:pPr/>
              <a:t>28/01/2021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8E33E-0D8C-4523-8F74-6E5AEDA6D6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7230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B651FF-93B9-47B9-A9DA-17273E3732E6}" type="datetimeFigureOut">
              <a:rPr lang="en-GB" smtClean="0"/>
              <a:pPr/>
              <a:t>28/01/2021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2DF91-C768-46AC-9A2C-7028D7DA940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978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rgbClr val="E5D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 bwMode="auto">
          <a:xfrm rot="16200000">
            <a:off x="6102685" y="3816686"/>
            <a:ext cx="2112211" cy="3970421"/>
          </a:xfrm>
          <a:prstGeom prst="rtTriangle">
            <a:avLst/>
          </a:prstGeom>
          <a:solidFill>
            <a:srgbClr val="51592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0" name="Right Triangle 9"/>
          <p:cNvSpPr/>
          <p:nvPr/>
        </p:nvSpPr>
        <p:spPr bwMode="auto">
          <a:xfrm rot="5400000">
            <a:off x="1395597" y="-1395597"/>
            <a:ext cx="3172726" cy="5963920"/>
          </a:xfrm>
          <a:prstGeom prst="rtTriangle">
            <a:avLst/>
          </a:prstGeom>
          <a:gradFill>
            <a:gsLst>
              <a:gs pos="50000">
                <a:srgbClr val="E5D9C1"/>
              </a:gs>
              <a:gs pos="85000">
                <a:srgbClr val="515924"/>
              </a:gs>
            </a:gsLst>
            <a:lin ang="9120000" scaled="0"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2" name="Right Triangle 11"/>
          <p:cNvSpPr/>
          <p:nvPr/>
        </p:nvSpPr>
        <p:spPr bwMode="auto">
          <a:xfrm rot="16200000">
            <a:off x="4575677" y="2289678"/>
            <a:ext cx="3172726" cy="5963920"/>
          </a:xfrm>
          <a:prstGeom prst="rtTriangle">
            <a:avLst/>
          </a:prstGeom>
          <a:gradFill>
            <a:gsLst>
              <a:gs pos="50000">
                <a:srgbClr val="E5D9C1"/>
              </a:gs>
              <a:gs pos="85000">
                <a:srgbClr val="515924"/>
              </a:gs>
            </a:gsLst>
            <a:lin ang="9120000" scaled="0"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7" name="Picture 8" descr="ACF Badge cle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1117" y="5459146"/>
            <a:ext cx="856233" cy="1246218"/>
          </a:xfrm>
          <a:prstGeom prst="rect">
            <a:avLst/>
          </a:prstGeom>
          <a:noFill/>
        </p:spPr>
      </p:pic>
      <p:sp>
        <p:nvSpPr>
          <p:cNvPr id="13" name="Rectangle 40"/>
          <p:cNvSpPr>
            <a:spLocks noGrp="1" noChangeArrowheads="1"/>
          </p:cNvSpPr>
          <p:nvPr>
            <p:ph type="title"/>
          </p:nvPr>
        </p:nvSpPr>
        <p:spPr bwMode="auto">
          <a:xfrm>
            <a:off x="3995937" y="0"/>
            <a:ext cx="5148064" cy="21328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>
            <a:lvl1pPr algn="r">
              <a:defRPr sz="2400">
                <a:solidFill>
                  <a:srgbClr val="161616"/>
                </a:solidFill>
                <a:latin typeface="+mn-lt"/>
              </a:defRPr>
            </a:lvl1pPr>
          </a:lstStyle>
          <a:p>
            <a:pPr lvl="0"/>
            <a:r>
              <a:rPr lang="en-GB" smtClean="0"/>
              <a:t>Click to edit Master title style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>
  <p:cSld name="No Animation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8920"/>
            <a:ext cx="7772400" cy="65024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56640"/>
            <a:ext cx="3810000" cy="503936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6640"/>
            <a:ext cx="3810000" cy="503936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831504" y="64365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EEA598-45AC-4241-BFAE-1DD781877697}" type="datetimeFigureOut">
              <a:rPr lang="en-US" smtClean="0"/>
              <a:pPr/>
              <a:t>1/28/2021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8359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honet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85800" y="2130427"/>
            <a:ext cx="7772400" cy="1470025"/>
          </a:xfrm>
          <a:effectLst/>
        </p:spPr>
        <p:txBody>
          <a:bodyPr/>
          <a:lstStyle>
            <a:lvl1pPr>
              <a:defRPr>
                <a:solidFill>
                  <a:srgbClr val="000000"/>
                </a:solidFill>
                <a:effectLst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effectLst/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000000"/>
                </a:solidFill>
                <a:effectLst/>
              </a:defRPr>
            </a:lvl1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31504" y="64365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EEA598-45AC-4241-BFAE-1DD78187769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 bwMode="auto">
          <a:xfrm>
            <a:off x="8509000" y="6215997"/>
            <a:ext cx="370416" cy="370416"/>
          </a:xfrm>
          <a:prstGeom prst="ellipse">
            <a:avLst/>
          </a:prstGeom>
          <a:solidFill>
            <a:srgbClr val="51592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9" name="Picture 8" descr="ACF Badge cle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36403" y="5896344"/>
            <a:ext cx="520947" cy="758221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831504" y="64365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EEA598-45AC-4241-BFAE-1DD78187769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8509000" y="6215997"/>
            <a:ext cx="370416" cy="370416"/>
          </a:xfrm>
          <a:prstGeom prst="ellipse">
            <a:avLst/>
          </a:prstGeom>
          <a:solidFill>
            <a:srgbClr val="51592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7" name="Picture 8" descr="ACF Badge cle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36403" y="5896344"/>
            <a:ext cx="520947" cy="758221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VP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032" y="1198880"/>
            <a:ext cx="7772400" cy="4904760"/>
          </a:xfrm>
        </p:spPr>
        <p:txBody>
          <a:bodyPr/>
          <a:lstStyle>
            <a:lvl1pPr marL="0" indent="0">
              <a:buNone/>
              <a:tabLst>
                <a:tab pos="807244" algn="l"/>
              </a:tabLst>
              <a:defRPr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295206" y="897281"/>
            <a:ext cx="3851275" cy="352400"/>
          </a:xfrm>
        </p:spPr>
        <p:txBody>
          <a:bodyPr/>
          <a:lstStyle>
            <a:lvl1pPr marL="0" indent="0" algn="r">
              <a:buFontTx/>
              <a:buNone/>
              <a:defRPr sz="1500" baseline="0"/>
            </a:lvl1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31504" y="64365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EEA598-45AC-4241-BFAE-1DD78187769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9" name="Oval 8"/>
          <p:cNvSpPr/>
          <p:nvPr/>
        </p:nvSpPr>
        <p:spPr bwMode="auto">
          <a:xfrm>
            <a:off x="8509000" y="6215997"/>
            <a:ext cx="370416" cy="370416"/>
          </a:xfrm>
          <a:prstGeom prst="ellipse">
            <a:avLst/>
          </a:prstGeom>
          <a:solidFill>
            <a:srgbClr val="51592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10" name="Picture 8" descr="ACF Badge cle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36403" y="5896344"/>
            <a:ext cx="520947" cy="7582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5927346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5800" y="1066801"/>
            <a:ext cx="7772400" cy="3404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525" i="0" dirty="0" smtClean="0">
                <a:solidFill>
                  <a:srgbClr val="000000"/>
                </a:solidFill>
                <a:effectLst/>
                <a:latin typeface="Century"/>
                <a:cs typeface="Century"/>
              </a:rPr>
              <a:t>?</a:t>
            </a:r>
            <a:endParaRPr lang="en-US" sz="21525" i="0" dirty="0">
              <a:solidFill>
                <a:srgbClr val="000000"/>
              </a:solidFill>
              <a:effectLst/>
              <a:latin typeface="Century"/>
              <a:cs typeface="Century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218476"/>
            <a:ext cx="777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GB" sz="3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Any Questions?</a:t>
            </a:r>
            <a:endParaRPr lang="en-US" sz="3000" b="0" dirty="0">
              <a:latin typeface="+mj-lt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31504" y="64365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EEA598-45AC-4241-BFAE-1DD78187769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10" name="Oval 9"/>
          <p:cNvSpPr/>
          <p:nvPr/>
        </p:nvSpPr>
        <p:spPr bwMode="auto">
          <a:xfrm>
            <a:off x="8509000" y="6215997"/>
            <a:ext cx="370416" cy="370416"/>
          </a:xfrm>
          <a:prstGeom prst="ellipse">
            <a:avLst/>
          </a:prstGeom>
          <a:solidFill>
            <a:srgbClr val="51592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11" name="Picture 8" descr="ACF Badge cle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36403" y="5896344"/>
            <a:ext cx="520947" cy="7582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832495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>
  <p:cSld name="Two Conten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8920"/>
            <a:ext cx="7772400" cy="65024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56640"/>
            <a:ext cx="3810000" cy="503936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6640"/>
            <a:ext cx="3810000" cy="503936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831504" y="64365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EEA598-45AC-4241-BFAE-1DD78187769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 bwMode="auto">
          <a:xfrm>
            <a:off x="8509000" y="6215997"/>
            <a:ext cx="370416" cy="370416"/>
          </a:xfrm>
          <a:prstGeom prst="ellipse">
            <a:avLst/>
          </a:prstGeom>
          <a:solidFill>
            <a:srgbClr val="51592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9" name="Picture 8" descr="ACF Badge cle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36403" y="5896344"/>
            <a:ext cx="520947" cy="758221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Two Conten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8920"/>
            <a:ext cx="7772400" cy="65024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56640"/>
            <a:ext cx="3810000" cy="503936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6640"/>
            <a:ext cx="3810000" cy="251637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831504" y="64365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EEA598-45AC-4241-BFAE-1DD78187769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 bwMode="auto">
          <a:xfrm>
            <a:off x="8509000" y="6215997"/>
            <a:ext cx="370416" cy="370416"/>
          </a:xfrm>
          <a:prstGeom prst="ellipse">
            <a:avLst/>
          </a:prstGeom>
          <a:solidFill>
            <a:srgbClr val="51592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9" name="Picture 8" descr="ACF Badge cle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36403" y="5896344"/>
            <a:ext cx="520947" cy="758221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643439" y="3716338"/>
            <a:ext cx="3865562" cy="2379662"/>
          </a:xfrm>
        </p:spPr>
        <p:txBody>
          <a:bodyPr/>
          <a:lstStyle>
            <a:lvl1pPr>
              <a:defRPr sz="15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135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2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05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050"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1319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uiExpand="1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>
  <p:cSld name="Two Conten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8920"/>
            <a:ext cx="7772400" cy="65024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56640"/>
            <a:ext cx="3810000" cy="503936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6640"/>
            <a:ext cx="3810000" cy="503936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831504" y="64365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EEA598-45AC-4241-BFAE-1DD78187769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 bwMode="auto">
          <a:xfrm>
            <a:off x="8509000" y="6215997"/>
            <a:ext cx="370416" cy="370416"/>
          </a:xfrm>
          <a:prstGeom prst="ellipse">
            <a:avLst/>
          </a:prstGeom>
          <a:solidFill>
            <a:srgbClr val="51592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9" name="Picture 8" descr="ACF Badge cle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36403" y="5896344"/>
            <a:ext cx="520947" cy="7582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1020997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build="p"/>
      <p:bldP spid="8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1504" y="64365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EEA598-45AC-4241-BFAE-1DD78187769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 bwMode="auto">
          <a:xfrm>
            <a:off x="8509000" y="6215997"/>
            <a:ext cx="370416" cy="370416"/>
          </a:xfrm>
          <a:prstGeom prst="ellipse">
            <a:avLst/>
          </a:prstGeom>
          <a:solidFill>
            <a:srgbClr val="51592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6" name="Picture 8" descr="ACF Badge cle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36403" y="5896344"/>
            <a:ext cx="520947" cy="758221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i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2"/>
          </p:nvPr>
        </p:nvSpPr>
        <p:spPr>
          <a:xfrm>
            <a:off x="831504" y="64365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EEA598-45AC-4241-BFAE-1DD78187769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5800" y="248920"/>
            <a:ext cx="7772400" cy="65024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D9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0" y="0"/>
            <a:ext cx="9144000" cy="904240"/>
          </a:xfrm>
          <a:prstGeom prst="rect">
            <a:avLst/>
          </a:prstGeom>
          <a:solidFill>
            <a:srgbClr val="51592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027" name="Rectangle 4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48920"/>
            <a:ext cx="7772400" cy="6502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 smtClean="0"/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66800"/>
            <a:ext cx="7772400" cy="502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376795"/>
            <a:ext cx="9144000" cy="481206"/>
          </a:xfrm>
          <a:prstGeom prst="rect">
            <a:avLst/>
          </a:prstGeom>
          <a:solidFill>
            <a:srgbClr val="51592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1504" y="64365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EEA598-45AC-4241-BFAE-1DD781877697}" type="datetimeFigureOut">
              <a:rPr lang="en-US" smtClean="0"/>
              <a:pPr/>
              <a:t>1/28/2021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5" r:id="rId6"/>
    <p:sldLayoutId id="2147483700" r:id="rId7"/>
    <p:sldLayoutId id="2147483701" r:id="rId8"/>
    <p:sldLayoutId id="2147483702" r:id="rId9"/>
    <p:sldLayoutId id="2147483704" r:id="rId10"/>
    <p:sldLayoutId id="2147483703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>
          <a:solidFill>
            <a:srgbClr val="FFFFFF"/>
          </a:solidFill>
          <a:effectLst/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Tx/>
        <a:buChar char="•"/>
        <a:defRPr sz="2400">
          <a:solidFill>
            <a:schemeClr val="accent4">
              <a:lumMod val="10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lrTx/>
        <a:buChar char="–"/>
        <a:defRPr sz="2100">
          <a:solidFill>
            <a:schemeClr val="accent4">
              <a:lumMod val="10000"/>
            </a:schemeClr>
          </a:solidFill>
          <a:effectLst/>
          <a:latin typeface="+mn-lt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lrTx/>
        <a:buChar char="•"/>
        <a:defRPr sz="1800">
          <a:solidFill>
            <a:schemeClr val="accent4">
              <a:lumMod val="10000"/>
            </a:schemeClr>
          </a:solidFill>
          <a:effectLst/>
          <a:latin typeface="+mn-lt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lrTx/>
        <a:buChar char="–"/>
        <a:defRPr sz="1500">
          <a:solidFill>
            <a:schemeClr val="accent4">
              <a:lumMod val="10000"/>
            </a:schemeClr>
          </a:solidFill>
          <a:effectLst/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Tx/>
        <a:buChar char="•"/>
        <a:defRPr sz="1500">
          <a:solidFill>
            <a:schemeClr val="accent4">
              <a:lumMod val="10000"/>
            </a:schemeClr>
          </a:solidFill>
          <a:effectLst/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Requires </a:t>
            </a:r>
            <a:r>
              <a:rPr lang="en-GB" dirty="0"/>
              <a:t>knowledge of:</a:t>
            </a:r>
          </a:p>
          <a:p>
            <a:pPr lvl="0"/>
            <a:r>
              <a:rPr lang="en-GB" dirty="0"/>
              <a:t>Countryside Code/Moorland Code</a:t>
            </a:r>
          </a:p>
          <a:p>
            <a:pPr lvl="0"/>
            <a:r>
              <a:rPr lang="en-GB" dirty="0"/>
              <a:t>Team Building</a:t>
            </a:r>
          </a:p>
          <a:p>
            <a:pPr lvl="0"/>
            <a:r>
              <a:rPr lang="en-GB" dirty="0"/>
              <a:t>Expedition Equipment - survival</a:t>
            </a:r>
          </a:p>
          <a:p>
            <a:pPr lvl="0"/>
            <a:r>
              <a:rPr lang="en-GB" dirty="0"/>
              <a:t>Load Carrying</a:t>
            </a:r>
          </a:p>
          <a:p>
            <a:pPr lvl="0"/>
            <a:r>
              <a:rPr lang="en-GB" dirty="0"/>
              <a:t>Camp Site</a:t>
            </a:r>
          </a:p>
          <a:p>
            <a:pPr lvl="0"/>
            <a:r>
              <a:rPr lang="en-GB" dirty="0"/>
              <a:t>Food/Cooking</a:t>
            </a:r>
          </a:p>
          <a:p>
            <a:pPr lvl="0"/>
            <a:r>
              <a:rPr lang="en-GB" dirty="0" smtClean="0"/>
              <a:t>Debrief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50010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">
  <a:themeElements>
    <a:clrScheme name="worlds 15">
      <a:dk1>
        <a:srgbClr val="003366"/>
      </a:dk1>
      <a:lt1>
        <a:srgbClr val="FFFFFF"/>
      </a:lt1>
      <a:dk2>
        <a:srgbClr val="000099"/>
      </a:dk2>
      <a:lt2>
        <a:srgbClr val="FFFF99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worl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world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s 13">
        <a:dk1>
          <a:srgbClr val="003366"/>
        </a:dk1>
        <a:lt1>
          <a:srgbClr val="FFCC99"/>
        </a:lt1>
        <a:dk2>
          <a:srgbClr val="9999FF"/>
        </a:dk2>
        <a:lt2>
          <a:srgbClr val="FFCC99"/>
        </a:lt2>
        <a:accent1>
          <a:srgbClr val="3366CC"/>
        </a:accent1>
        <a:accent2>
          <a:srgbClr val="00B000"/>
        </a:accent2>
        <a:accent3>
          <a:srgbClr val="CACAFF"/>
        </a:accent3>
        <a:accent4>
          <a:srgbClr val="DAAE82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s 14">
        <a:dk1>
          <a:srgbClr val="003399"/>
        </a:dk1>
        <a:lt1>
          <a:srgbClr val="9999FF"/>
        </a:lt1>
        <a:dk2>
          <a:srgbClr val="003399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CACAFF"/>
        </a:accent3>
        <a:accent4>
          <a:srgbClr val="002A82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s 15">
        <a:dk1>
          <a:srgbClr val="003366"/>
        </a:dk1>
        <a:lt1>
          <a:srgbClr val="FFFFFF"/>
        </a:lt1>
        <a:dk2>
          <a:srgbClr val="000099"/>
        </a:dk2>
        <a:lt2>
          <a:srgbClr val="FFFF99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s 16">
        <a:dk1>
          <a:srgbClr val="003366"/>
        </a:dk1>
        <a:lt1>
          <a:srgbClr val="FFFFFF"/>
        </a:lt1>
        <a:dk2>
          <a:srgbClr val="0066CC"/>
        </a:dk2>
        <a:lt2>
          <a:srgbClr val="FFFF99"/>
        </a:lt2>
        <a:accent1>
          <a:srgbClr val="3366CC"/>
        </a:accent1>
        <a:accent2>
          <a:srgbClr val="00B000"/>
        </a:accent2>
        <a:accent3>
          <a:srgbClr val="AAB8E2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16490</TotalTime>
  <Words>20</Words>
  <Application>Microsoft Office PowerPoint</Application>
  <PresentationFormat>Diavetítés a képernyőre (4:3 oldalarány)</PresentationFormat>
  <Paragraphs>9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</vt:lpstr>
      <vt:lpstr>Times New Roman</vt:lpstr>
      <vt:lpstr>CIS</vt:lpstr>
      <vt:lpstr>Scope</vt:lpstr>
    </vt:vector>
  </TitlesOfParts>
  <Manager/>
  <Company>HWACF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 B-1</dc:title>
  <dc:subject>Introduction and Countryside Code</dc:subject>
  <dc:creator>PKFrancis</dc:creator>
  <cp:keywords/>
  <dc:description/>
  <cp:lastModifiedBy>Kelemen Gábor 2</cp:lastModifiedBy>
  <cp:revision>400</cp:revision>
  <dcterms:created xsi:type="dcterms:W3CDTF">2004-08-04T13:03:16Z</dcterms:created>
  <dcterms:modified xsi:type="dcterms:W3CDTF">2021-01-28T08:47:56Z</dcterms:modified>
  <cp:category/>
</cp:coreProperties>
</file>