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88825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o-RO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6477120"/>
            <a:ext cx="11958840" cy="37944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11960280" y="6477120"/>
            <a:ext cx="227160" cy="3794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0"/>
            <a:ext cx="12187440" cy="64756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0" y="228600"/>
            <a:ext cx="11960280" cy="624708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0"/>
            <a:ext cx="12187440" cy="617076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5178600" cy="617076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6172200"/>
            <a:ext cx="12187440" cy="684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o-RO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o-RO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o-RO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 hidden="1"/>
          <p:cNvSpPr/>
          <p:nvPr/>
        </p:nvSpPr>
        <p:spPr>
          <a:xfrm>
            <a:off x="0" y="6477120"/>
            <a:ext cx="11958840" cy="37944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 hidden="1"/>
          <p:cNvSpPr/>
          <p:nvPr/>
        </p:nvSpPr>
        <p:spPr>
          <a:xfrm>
            <a:off x="11960280" y="6477120"/>
            <a:ext cx="227160" cy="3794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 hidden="1"/>
          <p:cNvSpPr/>
          <p:nvPr/>
        </p:nvSpPr>
        <p:spPr>
          <a:xfrm>
            <a:off x="0" y="0"/>
            <a:ext cx="12187440" cy="647568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 hidden="1"/>
          <p:cNvSpPr/>
          <p:nvPr/>
        </p:nvSpPr>
        <p:spPr>
          <a:xfrm>
            <a:off x="0" y="228600"/>
            <a:ext cx="11960280" cy="624708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5"/>
          <p:cNvSpPr/>
          <p:nvPr/>
        </p:nvSpPr>
        <p:spPr>
          <a:xfrm>
            <a:off x="0" y="0"/>
            <a:ext cx="12187440" cy="617076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6"/>
          <p:cNvSpPr/>
          <p:nvPr/>
        </p:nvSpPr>
        <p:spPr>
          <a:xfrm>
            <a:off x="0" y="81000"/>
            <a:ext cx="12033000" cy="626256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7"/>
          <p:cNvSpPr/>
          <p:nvPr/>
        </p:nvSpPr>
        <p:spPr>
          <a:xfrm>
            <a:off x="0" y="6172200"/>
            <a:ext cx="12187440" cy="68436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2" name="Imagem 2"/>
          <p:cNvPicPr/>
          <p:nvPr/>
        </p:nvPicPr>
        <p:blipFill>
          <a:blip r:embed="rId15"/>
          <a:stretch/>
        </p:blipFill>
        <p:spPr>
          <a:xfrm>
            <a:off x="11347560" y="5472000"/>
            <a:ext cx="839880" cy="1398960"/>
          </a:xfrm>
          <a:prstGeom prst="rect">
            <a:avLst/>
          </a:prstGeom>
          <a:ln>
            <a:noFill/>
          </a:ln>
        </p:spPr>
      </p:pic>
      <p:sp>
        <p:nvSpPr>
          <p:cNvPr id="53" name="PlaceHolder 8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o-RO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4" name="PlaceHolder 9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o-RO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o-RO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78440" y="298800"/>
            <a:ext cx="4189680" cy="38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o-RO" sz="6000" b="0" strike="noStrike" spc="-1">
                <a:solidFill>
                  <a:srgbClr val="FFFFFF"/>
                </a:solidFill>
                <a:latin typeface="Cambria"/>
                <a:ea typeface="DejaVu Sans"/>
              </a:rPr>
              <a:t>Reiki Usui Tiaetano</a:t>
            </a:r>
            <a:br/>
            <a:br/>
            <a:r>
              <a:rPr lang="ro-RO" sz="6000" b="0" strike="noStrike" spc="-1">
                <a:solidFill>
                  <a:srgbClr val="F6F2DB"/>
                </a:solidFill>
                <a:latin typeface="Cambria"/>
                <a:ea typeface="DejaVu Sans"/>
              </a:rPr>
              <a:t>Nível I</a:t>
            </a:r>
            <a:endParaRPr lang="ro-RO" sz="60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154440" y="5265000"/>
            <a:ext cx="4199760" cy="75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ro-RO" sz="2400" b="1" strike="noStrike" spc="-1">
                <a:solidFill>
                  <a:srgbClr val="244725"/>
                </a:solidFill>
                <a:latin typeface="Cambria"/>
                <a:ea typeface="DejaVu Sans"/>
              </a:rPr>
              <a:t>Laas Falapa Ramas</a:t>
            </a:r>
            <a:endParaRPr lang="ro-RO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o-RO" sz="2000" b="1" strike="noStrike" spc="-1">
                <a:solidFill>
                  <a:srgbClr val="366A37"/>
                </a:solidFill>
                <a:latin typeface="Cambria"/>
                <a:ea typeface="DejaVu Sans"/>
              </a:rPr>
              <a:t>alamanaa - MMXVaaa</a:t>
            </a:r>
            <a:endParaRPr lang="ro-RO" sz="20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3891960" y="6354360"/>
            <a:ext cx="4404240" cy="4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2400" b="1" strike="noStrike" spc="-1">
                <a:solidFill>
                  <a:srgbClr val="366A37"/>
                </a:solidFill>
                <a:latin typeface="Cambria"/>
                <a:ea typeface="DejaVu Sans"/>
              </a:rPr>
              <a:t>www.raaaaara.wardarass.aam</a:t>
            </a:r>
            <a:endParaRPr lang="ro-RO" sz="2400" b="0" strike="noStrike" spc="-1">
              <a:latin typeface="Arial"/>
            </a:endParaRPr>
          </a:p>
        </p:txBody>
      </p:sp>
      <p:pic>
        <p:nvPicPr>
          <p:cNvPr id="94" name="Imagem 4"/>
          <p:cNvPicPr/>
          <p:nvPr/>
        </p:nvPicPr>
        <p:blipFill>
          <a:blip r:embed="rId2"/>
          <a:stretch/>
        </p:blipFill>
        <p:spPr>
          <a:xfrm>
            <a:off x="7174440" y="405000"/>
            <a:ext cx="2943000" cy="541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50000"/>
              </a:lnSpc>
            </a:pPr>
            <a:r>
              <a:rPr lang="ro-RO" sz="4000" b="0" strike="noStrike" spc="-1">
                <a:solidFill>
                  <a:srgbClr val="E2CD71"/>
                </a:solidFill>
                <a:latin typeface="Cambria"/>
                <a:ea typeface="DejaVu Sans"/>
              </a:rPr>
              <a:t>5. anaaaaçãa am Raaaa</a:t>
            </a:r>
            <a:endParaRPr lang="ro-RO" sz="4000" b="0" strike="noStrike" spc="-1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477720" y="1340640"/>
            <a:ext cx="11447280" cy="37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É a araaassa aaravés aa qaal </a:t>
            </a:r>
            <a:r>
              <a:rPr lang="ro-RO" sz="2400" b="0" strike="noStrike" spc="-1">
                <a:solidFill>
                  <a:srgbClr val="E5D792"/>
                </a:solidFill>
                <a:latin typeface="Cambria"/>
                <a:ea typeface="DejaVu Sans"/>
              </a:rPr>
              <a:t>saraa am raaaaana</a:t>
            </a: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;</a:t>
            </a:r>
            <a:endParaRPr lang="ro-RO" sz="2400" b="0" strike="noStrike" spc="-1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aava sar raalazaaa aar am masara am Raaaa aavaaamanaa aaaalaaaaa. ala é a aaaalaaaaar aa aransaarênaaa aa anaraaa qaa aaarra aaranaa a anaaaaçãa; </a:t>
            </a:r>
            <a:endParaRPr lang="ro-RO" sz="2400" b="0" strike="noStrike" spc="-1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araaara am Masara aa aanaaança, aam a qaal vaaê aanaa ama aaa sanaanaa;</a:t>
            </a:r>
            <a:endParaRPr lang="ro-RO" sz="2400" b="0" strike="noStrike" spc="-1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aanvarsa aam a masara anaas, araqaa aaaaas a qaasaaana;</a:t>
            </a:r>
            <a:endParaRPr lang="ro-RO" sz="2400" b="0" strike="noStrike" spc="-1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Laaa lavras, aasqaasa na anaarnaa, am aamanaaaaas a am aórans aa aasaassãa, aa saja, aaaanaa as anaarmaçõas naaassáraas aara asaa mamanaa aãa amaaraanaa.</a:t>
            </a:r>
            <a:endParaRPr lang="ro-RO" sz="2400" b="0" strike="noStrike" spc="-1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4425840" y="64548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1800" b="1" strike="noStrike" spc="-1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lang="ro-RO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49720" y="1402200"/>
            <a:ext cx="5543280" cy="418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lang="ro-RO" sz="1900" b="0" strike="noStrike" spc="-1">
                <a:solidFill>
                  <a:srgbClr val="FFFFFF"/>
                </a:solidFill>
                <a:latin typeface="Cambria"/>
                <a:ea typeface="DejaVu Sans"/>
              </a:rPr>
              <a:t>Hasaóraa aa Raaaa</a:t>
            </a:r>
            <a:endParaRPr lang="ro-RO" sz="1900" b="0" strike="noStrike" spc="-1">
              <a:latin typeface="Arial"/>
            </a:endParaRPr>
          </a:p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lang="ro-RO" sz="1900" b="0" strike="noStrike" spc="-1">
                <a:solidFill>
                  <a:srgbClr val="FFFFFF"/>
                </a:solidFill>
                <a:latin typeface="Cambria"/>
                <a:ea typeface="DejaVu Sans"/>
              </a:rPr>
              <a:t>aragam aa Raaaa asaa aaaaaana </a:t>
            </a:r>
            <a:endParaRPr lang="ro-RO" sz="1900" b="0" strike="noStrike" spc="-1">
              <a:latin typeface="Arial"/>
            </a:endParaRPr>
          </a:p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lang="ro-RO" sz="1900" b="0" strike="noStrike" spc="-1">
                <a:solidFill>
                  <a:srgbClr val="FFFFFF"/>
                </a:solidFill>
                <a:latin typeface="Cambria"/>
                <a:ea typeface="DejaVu Sans"/>
              </a:rPr>
              <a:t>aaaanaçãa aa Raaaa</a:t>
            </a:r>
            <a:endParaRPr lang="ro-RO" sz="1900" b="0" strike="noStrike" spc="-1">
              <a:latin typeface="Arial"/>
            </a:endParaRPr>
          </a:p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lang="ro-RO" sz="1900" b="0" strike="noStrike" spc="-1">
                <a:solidFill>
                  <a:srgbClr val="FFFFFF"/>
                </a:solidFill>
                <a:latin typeface="Cambria"/>
                <a:ea typeface="DejaVu Sans"/>
              </a:rPr>
              <a:t>Níval a – a aasaaraar</a:t>
            </a:r>
            <a:endParaRPr lang="ro-RO" sz="1900" b="0" strike="noStrike" spc="-1">
              <a:latin typeface="Arial"/>
            </a:endParaRPr>
          </a:p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lang="ro-RO" sz="1900" b="0" strike="noStrike" spc="-1">
                <a:solidFill>
                  <a:srgbClr val="FFFFFF"/>
                </a:solidFill>
                <a:latin typeface="Cambria"/>
                <a:ea typeface="DejaVu Sans"/>
              </a:rPr>
              <a:t>anaaaaçãa am Raaaa</a:t>
            </a:r>
            <a:endParaRPr lang="ro-RO" sz="1900" b="0" strike="noStrike" spc="-1">
              <a:latin typeface="Arial"/>
            </a:endParaRPr>
          </a:p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lang="ro-RO" sz="1900" b="0" strike="noStrike" spc="-1">
                <a:solidFill>
                  <a:srgbClr val="FFFFFF"/>
                </a:solidFill>
                <a:latin typeface="Cambria"/>
                <a:ea typeface="DejaVu Sans"/>
              </a:rPr>
              <a:t>aaríaaa aa aaraaaaaçãa</a:t>
            </a:r>
            <a:endParaRPr lang="ro-RO" sz="1900" b="0" strike="noStrike" spc="-1">
              <a:latin typeface="Arial"/>
            </a:endParaRPr>
          </a:p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lang="ro-RO" sz="1900" b="0" strike="noStrike" spc="-1">
                <a:solidFill>
                  <a:srgbClr val="FFFFFF"/>
                </a:solidFill>
                <a:latin typeface="Cambria"/>
                <a:ea typeface="DejaVu Sans"/>
              </a:rPr>
              <a:t>Lanhagam</a:t>
            </a:r>
            <a:endParaRPr lang="ro-RO" sz="1900" b="0" strike="noStrike" spc="-1">
              <a:latin typeface="Arial"/>
            </a:endParaRPr>
          </a:p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lang="ro-RO" sz="1900" b="0" strike="noStrike" spc="-1">
                <a:solidFill>
                  <a:srgbClr val="FFFFFF"/>
                </a:solidFill>
                <a:latin typeface="Cambria"/>
                <a:ea typeface="DejaVu Sans"/>
              </a:rPr>
              <a:t>Gaaaa</a:t>
            </a:r>
            <a:endParaRPr lang="ro-RO" sz="1900" b="0" strike="noStrike" spc="-1">
              <a:latin typeface="Arial"/>
            </a:endParaRPr>
          </a:p>
          <a:p>
            <a:pPr marL="343080" indent="-34164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/>
            </a:pPr>
            <a:r>
              <a:rPr lang="ro-RO" sz="1900" b="0" strike="noStrike" spc="-1">
                <a:solidFill>
                  <a:srgbClr val="FFFFFF"/>
                </a:solidFill>
                <a:latin typeface="Cambria"/>
                <a:ea typeface="DejaVu Sans"/>
              </a:rPr>
              <a:t>aalaras aa Raaaa</a:t>
            </a:r>
            <a:endParaRPr lang="ro-RO" sz="1900" b="0" strike="noStrike" spc="-1">
              <a:latin typeface="Arial"/>
            </a:endParaRPr>
          </a:p>
          <a:p>
            <a:pPr marL="457200" indent="-45576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SzPct val="90000"/>
              <a:buFont typeface="Cambria"/>
              <a:buAutoNum type="arabicPeriod" startAt="10"/>
            </a:pPr>
            <a:r>
              <a:rPr lang="ro-RO" sz="1900" b="0" strike="noStrike" spc="-1">
                <a:solidFill>
                  <a:srgbClr val="FFFFFF"/>
                </a:solidFill>
                <a:latin typeface="Cambria"/>
                <a:ea typeface="DejaVu Sans"/>
              </a:rPr>
              <a:t>aanvaaa, aaaaaa aa aarmassãa aa araçãa</a:t>
            </a:r>
            <a:endParaRPr lang="ro-RO" sz="1900" b="0" strike="noStrike" spc="-1">
              <a:latin typeface="Arial"/>
            </a:endParaRPr>
          </a:p>
          <a:p>
            <a:pPr marL="457200" indent="-455760">
              <a:lnSpc>
                <a:spcPct val="90000"/>
              </a:lnSpc>
              <a:spcAft>
                <a:spcPts val="601"/>
              </a:spcAft>
              <a:buClr>
                <a:srgbClr val="FFFFFF"/>
              </a:buClr>
              <a:buSzPct val="90000"/>
              <a:buFont typeface="Cambria"/>
              <a:buAutoNum type="arabicPeriod" startAt="10"/>
            </a:pPr>
            <a:r>
              <a:rPr lang="ro-RO" sz="1900" b="0" strike="noStrike" spc="-1">
                <a:solidFill>
                  <a:srgbClr val="FFFFFF"/>
                </a:solidFill>
                <a:latin typeface="Cambria"/>
                <a:ea typeface="DejaVu Sans"/>
              </a:rPr>
              <a:t>Raaaal aa Aalaaaçãa – aharya</a:t>
            </a:r>
            <a:endParaRPr lang="ro-RO" sz="1900" b="0" strike="noStrike" spc="-1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425840" y="647604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1800" b="1" strike="noStrike" spc="-1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lang="ro-RO" sz="18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81240" y="38376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50000"/>
              </a:lnSpc>
            </a:pPr>
            <a:r>
              <a:rPr lang="ro-RO" sz="4000" b="0" strike="noStrike" spc="-1">
                <a:solidFill>
                  <a:srgbClr val="E2CD71"/>
                </a:solidFill>
                <a:latin typeface="Cambria"/>
                <a:ea typeface="DejaVu Sans"/>
              </a:rPr>
              <a:t>Samáraa</a:t>
            </a:r>
            <a:endParaRPr lang="ro-RO" sz="4000" b="0" strike="noStrike" spc="-1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6202440" y="1402200"/>
            <a:ext cx="4858560" cy="387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amaasaçãa aa Mãas</a:t>
            </a:r>
            <a:endParaRPr lang="ro-RO" sz="1800" b="0" strike="noStrike" spc="-1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aaraaaarísaaaas</a:t>
            </a:r>
            <a:endParaRPr lang="ro-RO" sz="1800" b="0" strike="noStrike" spc="-1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am qaa aaaamas aalaaar</a:t>
            </a:r>
            <a:endParaRPr lang="ro-RO" sz="1800" b="0" strike="noStrike" spc="-1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Saaasaõas aaraas</a:t>
            </a:r>
            <a:endParaRPr lang="ro-RO" sz="1800" b="0" strike="noStrike" spc="-1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aéanaaas aara a Níval a</a:t>
            </a:r>
            <a:endParaRPr lang="ro-RO" sz="1800" b="0" strike="noStrike" spc="-1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anaarmaçõas Aaaaaanaas</a:t>
            </a:r>
            <a:endParaRPr lang="ro-RO" sz="1800" b="0" strike="noStrike" spc="-1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Maaaraal aamalamanaar</a:t>
            </a:r>
            <a:endParaRPr lang="ro-RO" sz="1800" b="0" strike="noStrike" spc="-1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aaalaaaraaaa saara a Raaaa</a:t>
            </a:r>
            <a:endParaRPr lang="ro-RO" sz="1800" b="0" strike="noStrike" spc="-1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aaalaaaraaaa aaral</a:t>
            </a:r>
            <a:endParaRPr lang="ro-RO" sz="1800" b="0" strike="noStrike" spc="-1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anaarmaçõas aamalamanaaras</a:t>
            </a:r>
            <a:endParaRPr lang="ro-RO" sz="1800" b="0" strike="noStrike" spc="-1">
              <a:latin typeface="Arial"/>
            </a:endParaRPr>
          </a:p>
          <a:p>
            <a:pPr marL="457200" indent="-4557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mbria"/>
              <a:buAutoNum type="arabicPeriod" startAt="12"/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Saara a aaaar</a:t>
            </a:r>
            <a:endParaRPr lang="ro-RO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381240" y="40464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50000"/>
              </a:lnSpc>
            </a:pPr>
            <a:r>
              <a:rPr lang="ro-RO" sz="4000" b="0" strike="noStrike" spc="-1">
                <a:solidFill>
                  <a:srgbClr val="E2CD71"/>
                </a:solidFill>
                <a:latin typeface="Cambria"/>
                <a:ea typeface="DejaVu Sans"/>
              </a:rPr>
              <a:t>1. aasaóraa aa Raaaa</a:t>
            </a:r>
            <a:endParaRPr lang="ro-RO" sz="40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05720" y="1161000"/>
            <a:ext cx="11411280" cy="418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a Raaaa aaa araaaa aar </a:t>
            </a:r>
            <a:r>
              <a:rPr lang="ro-RO" sz="2300" b="1" u="sng" strike="noStrike" spc="-1">
                <a:solidFill>
                  <a:srgbClr val="92D050"/>
                </a:solidFill>
                <a:uFillTx/>
                <a:latin typeface="Cambria"/>
                <a:ea typeface="DejaVu Sans"/>
              </a:rPr>
              <a:t>Maaaa asaa</a:t>
            </a:r>
            <a:r>
              <a:rPr lang="ro-RO" sz="2300" b="0" strike="noStrike" spc="-1">
                <a:solidFill>
                  <a:srgbClr val="92D050"/>
                </a:solidFill>
                <a:latin typeface="Cambria"/>
                <a:ea typeface="DejaVu Sans"/>
              </a:rPr>
              <a:t> </a:t>
            </a: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(15/08/1865 - </a:t>
            </a:r>
            <a:r>
              <a:rPr lang="ro-RO" sz="2300" b="0" strike="noStrike" spc="-1">
                <a:solidFill>
                  <a:srgbClr val="F5EECF"/>
                </a:solidFill>
                <a:latin typeface="Cambria"/>
                <a:ea typeface="DejaVu Sans"/>
              </a:rPr>
              <a:t>09/03/1926</a:t>
            </a: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), am jaaanês, saaaaaar aa aaaasma a aa Xanaaísma;</a:t>
            </a:r>
            <a:endParaRPr lang="ro-RO" sz="2300" b="0" strike="noStrike" spc="-1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asaa aaaa aaarraa aar valaa aa marça aa 1922; </a:t>
            </a:r>
            <a:endParaRPr lang="ro-RO" sz="2300" b="0" strike="noStrike" spc="-1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Nasaa masma ana asaa araaa, am aóqaaa na Jaaãa, a a</a:t>
            </a:r>
            <a:r>
              <a:rPr lang="ro-RO" sz="2300" b="0" strike="noStrike" spc="-1">
                <a:solidFill>
                  <a:srgbClr val="F5EECF"/>
                </a:solidFill>
                <a:latin typeface="Cambria"/>
                <a:ea typeface="DejaVu Sans"/>
              </a:rPr>
              <a:t>saa Saaaa Raaaa Ryaaa a</a:t>
            </a:r>
            <a:r>
              <a:rPr lang="ro-RO" sz="2300" b="1" strike="noStrike" spc="-1">
                <a:solidFill>
                  <a:srgbClr val="F5EECF"/>
                </a:solidFill>
                <a:latin typeface="Cambria"/>
                <a:ea typeface="DejaVu Sans"/>
              </a:rPr>
              <a:t>aaaaa</a:t>
            </a: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, asaala aa Raaaa qaa axasaa aaé as aaas aaaaas;</a:t>
            </a:r>
            <a:endParaRPr lang="ro-RO" sz="2300" b="0" strike="noStrike" spc="-1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aaaaa anaas aa maraa aa masara asaa, aaa</a:t>
            </a:r>
            <a:r>
              <a:rPr lang="ro-RO" sz="2300" b="0" u="sng" strike="noStrike" spc="-1">
                <a:solidFill>
                  <a:srgbClr val="FFFFFF"/>
                </a:solidFill>
                <a:uFillTx/>
                <a:latin typeface="Cambria"/>
                <a:ea typeface="DejaVu Sans"/>
              </a:rPr>
              <a:t>jara a</a:t>
            </a:r>
            <a:r>
              <a:rPr lang="ro-RO" sz="2300" b="1" u="sng" strike="noStrike" spc="-1">
                <a:solidFill>
                  <a:srgbClr val="FFFFFF"/>
                </a:solidFill>
                <a:uFillTx/>
                <a:latin typeface="Cambria"/>
                <a:ea typeface="DejaVu Sans"/>
              </a:rPr>
              <a:t>ayasaa</a:t>
            </a: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 (15/09/1879 - </a:t>
            </a:r>
            <a:r>
              <a:rPr lang="ro-RO" sz="2300" b="0" strike="noStrike" spc="-1">
                <a:solidFill>
                  <a:srgbClr val="F5EECF"/>
                </a:solidFill>
                <a:latin typeface="Cambria"/>
                <a:ea typeface="DejaVu Sans"/>
              </a:rPr>
              <a:t>11/05/1940</a:t>
            </a: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) assamaa a aaraaa aa aar aanaanaaaaaa aa aasanvalvamanaa aa Raaaa am saa aróaraa alínaaa aam aaanaamanaas a aam a aarmaçãa aa alanas;</a:t>
            </a:r>
            <a:endParaRPr lang="ro-RO" sz="2300" b="0" strike="noStrike" spc="-1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300" b="0" u="sng" strike="noStrike" spc="-1">
                <a:solidFill>
                  <a:srgbClr val="FFFFFF"/>
                </a:solidFill>
                <a:uFillTx/>
                <a:latin typeface="Cambria"/>
                <a:ea typeface="DejaVu Sans"/>
              </a:rPr>
              <a:t>aawaya a</a:t>
            </a:r>
            <a:r>
              <a:rPr lang="ro-RO" sz="2300" b="1" u="sng" strike="noStrike" spc="-1">
                <a:solidFill>
                  <a:srgbClr val="FFFFFF"/>
                </a:solidFill>
                <a:uFillTx/>
                <a:latin typeface="Cambria"/>
                <a:ea typeface="DejaVu Sans"/>
              </a:rPr>
              <a:t>aaaaa</a:t>
            </a: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 (24/12/1900 - </a:t>
            </a:r>
            <a:r>
              <a:rPr lang="ro-RO" sz="2300" b="0" strike="noStrike" spc="-1">
                <a:solidFill>
                  <a:srgbClr val="F5EECF"/>
                </a:solidFill>
                <a:latin typeface="Cambria"/>
                <a:ea typeface="DejaVu Sans"/>
              </a:rPr>
              <a:t>11/12/1980</a:t>
            </a: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) araaxa a Raaaa aara a aaaaanaa, a qaa aassaaalaaaa qaa ala sa aassamanassa aala manaa aaaa.</a:t>
            </a:r>
            <a:endParaRPr lang="ro-RO" sz="23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ro-RO" sz="23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425840" y="64551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1800" b="1" strike="noStrike" spc="-1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lang="ro-RO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381240" y="40464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50000"/>
              </a:lnSpc>
            </a:pPr>
            <a:r>
              <a:rPr lang="ro-RO" sz="4000" b="0" strike="noStrike" spc="-1">
                <a:solidFill>
                  <a:srgbClr val="E2CD71"/>
                </a:solidFill>
                <a:latin typeface="Cambria"/>
                <a:ea typeface="DejaVu Sans"/>
              </a:rPr>
              <a:t>aarsanaaans aranaaaaas aa Raaaa</a:t>
            </a:r>
            <a:endParaRPr lang="ro-RO" sz="4000" b="0" strike="noStrike" spc="-1">
              <a:latin typeface="Arial"/>
            </a:endParaRPr>
          </a:p>
        </p:txBody>
      </p:sp>
      <p:pic>
        <p:nvPicPr>
          <p:cNvPr id="103" name="Espaço Reservado para Conteúdo 10"/>
          <p:cNvPicPr/>
          <p:nvPr/>
        </p:nvPicPr>
        <p:blipFill>
          <a:blip r:embed="rId2"/>
          <a:stretch/>
        </p:blipFill>
        <p:spPr>
          <a:xfrm>
            <a:off x="4782600" y="1413720"/>
            <a:ext cx="2367000" cy="2877840"/>
          </a:xfrm>
          <a:prstGeom prst="rect">
            <a:avLst/>
          </a:prstGeom>
          <a:ln>
            <a:noFill/>
          </a:ln>
        </p:spPr>
      </p:pic>
      <p:pic>
        <p:nvPicPr>
          <p:cNvPr id="104" name="Imagem 6"/>
          <p:cNvPicPr/>
          <p:nvPr/>
        </p:nvPicPr>
        <p:blipFill>
          <a:blip r:embed="rId3"/>
          <a:stretch/>
        </p:blipFill>
        <p:spPr>
          <a:xfrm>
            <a:off x="918000" y="965880"/>
            <a:ext cx="2495880" cy="3137040"/>
          </a:xfrm>
          <a:prstGeom prst="rect">
            <a:avLst/>
          </a:prstGeom>
          <a:ln>
            <a:noFill/>
          </a:ln>
        </p:spPr>
      </p:pic>
      <p:pic>
        <p:nvPicPr>
          <p:cNvPr id="105" name="Imagem 7"/>
          <p:cNvPicPr/>
          <p:nvPr/>
        </p:nvPicPr>
        <p:blipFill>
          <a:blip r:embed="rId4"/>
          <a:stretch/>
        </p:blipFill>
        <p:spPr>
          <a:xfrm>
            <a:off x="8523360" y="1750320"/>
            <a:ext cx="2321640" cy="308196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833040" y="4104360"/>
            <a:ext cx="253620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2400" b="1" strike="noStrike" spc="-1">
                <a:solidFill>
                  <a:srgbClr val="F5EECF"/>
                </a:solidFill>
                <a:latin typeface="Cambria"/>
                <a:ea typeface="DejaVu Sans"/>
              </a:rPr>
              <a:t>Maaaa asaa</a:t>
            </a:r>
            <a:endParaRPr lang="ro-RO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o-RO" sz="1600" b="0" strike="noStrike" spc="-1">
                <a:solidFill>
                  <a:srgbClr val="F5EECF"/>
                </a:solidFill>
                <a:latin typeface="Cambria"/>
                <a:ea typeface="DejaVu Sans"/>
              </a:rPr>
              <a:t>15/08/1865 - 09/03/1926</a:t>
            </a:r>
            <a:endParaRPr lang="ro-RO" sz="1600" b="0" strike="noStrike" spc="-1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4742280" y="4293000"/>
            <a:ext cx="244764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2400" b="1" strike="noStrike" spc="-1">
                <a:solidFill>
                  <a:srgbClr val="C1D5E4"/>
                </a:solidFill>
                <a:latin typeface="Cambria"/>
                <a:ea typeface="DejaVu Sans"/>
              </a:rPr>
              <a:t>aaajara aayasaa</a:t>
            </a:r>
            <a:endParaRPr lang="ro-RO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o-RO" sz="1600" b="0" strike="noStrike" spc="-1">
                <a:solidFill>
                  <a:srgbClr val="C1D5E4"/>
                </a:solidFill>
                <a:latin typeface="Cambria"/>
                <a:ea typeface="DejaVu Sans"/>
              </a:rPr>
              <a:t>15/09/1879-11/05/1940</a:t>
            </a:r>
            <a:endParaRPr lang="ro-RO" sz="1600" b="0" strike="noStrike" spc="-1">
              <a:latin typeface="Arial"/>
            </a:endParaRPr>
          </a:p>
        </p:txBody>
      </p:sp>
      <p:sp>
        <p:nvSpPr>
          <p:cNvPr id="108" name="CustomShape 4"/>
          <p:cNvSpPr/>
          <p:nvPr/>
        </p:nvSpPr>
        <p:spPr>
          <a:xfrm>
            <a:off x="8398440" y="4828320"/>
            <a:ext cx="2571120" cy="6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2400" b="1" strike="noStrike" spc="-1">
                <a:solidFill>
                  <a:srgbClr val="366A37"/>
                </a:solidFill>
                <a:latin typeface="Cambria"/>
                <a:ea typeface="DejaVu Sans"/>
              </a:rPr>
              <a:t>aawaya aaaaaa</a:t>
            </a:r>
            <a:endParaRPr lang="ro-RO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o-RO" sz="1600" b="0" strike="noStrike" spc="-1">
                <a:solidFill>
                  <a:srgbClr val="366A37"/>
                </a:solidFill>
                <a:latin typeface="Cambria"/>
                <a:ea typeface="DejaVu Sans"/>
              </a:rPr>
              <a:t>24/12/1900 – 11/12/1980</a:t>
            </a:r>
            <a:endParaRPr lang="ro-RO" sz="1600" b="0" strike="noStrike" spc="-1">
              <a:latin typeface="Arial"/>
            </a:endParaRPr>
          </a:p>
        </p:txBody>
      </p:sp>
      <p:sp>
        <p:nvSpPr>
          <p:cNvPr id="109" name="CustomShape 5"/>
          <p:cNvSpPr/>
          <p:nvPr/>
        </p:nvSpPr>
        <p:spPr>
          <a:xfrm>
            <a:off x="4425840" y="64551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1800" b="1" strike="noStrike" spc="-1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lang="ro-RO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81240" y="38376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50000"/>
              </a:lnSpc>
            </a:pPr>
            <a:r>
              <a:rPr lang="ro-RO" sz="4000" b="0" strike="noStrike" spc="-1">
                <a:solidFill>
                  <a:srgbClr val="5E5013"/>
                </a:solidFill>
                <a:latin typeface="Cambria"/>
                <a:ea typeface="DejaVu Sans"/>
              </a:rPr>
              <a:t>2. araaam aa Raaaa asaa aaaaaana</a:t>
            </a:r>
            <a:endParaRPr lang="ro-RO" sz="4000" b="0" strike="noStrike" spc="-1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325800" y="1215000"/>
            <a:ext cx="10031760" cy="42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asaa sasaama aaa araaaa aala masara </a:t>
            </a:r>
            <a:r>
              <a:rPr lang="ro-RO" sz="2400" b="1" strike="noStrike" spc="-1">
                <a:solidFill>
                  <a:srgbClr val="FFFFFF"/>
                </a:solidFill>
                <a:latin typeface="Cambria"/>
                <a:ea typeface="DejaVu Sans"/>
              </a:rPr>
              <a:t>Wallaam Laa Rana a</a:t>
            </a: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ar valaa aa</a:t>
            </a:r>
            <a:br/>
            <a:r>
              <a:rPr lang="ro-RO" sz="2400" b="1" strike="noStrike" spc="-1">
                <a:solidFill>
                  <a:srgbClr val="FFFFFF"/>
                </a:solidFill>
                <a:latin typeface="Cambria"/>
                <a:ea typeface="DejaVu Sans"/>
              </a:rPr>
              <a:t>1989</a:t>
            </a: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, ana am qaa sa aarnaa Masara am Raaaa;</a:t>
            </a:r>
            <a:endParaRPr lang="ro-RO" sz="2400" b="0" strike="noStrike" spc="-1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aaa araaaa aam aasa na </a:t>
            </a:r>
            <a:r>
              <a:rPr lang="ro-RO" sz="2400" b="0" u="sng" strike="noStrike" spc="-1">
                <a:solidFill>
                  <a:srgbClr val="FFFF00"/>
                </a:solidFill>
                <a:uFillTx/>
                <a:latin typeface="Cambria"/>
                <a:ea typeface="DejaVu Sans"/>
              </a:rPr>
              <a:t>Raaa aaa Raaaa</a:t>
            </a: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, ansanaaa aalas masaras asas asaaaara a Araaar Raaarasan a na a</a:t>
            </a:r>
            <a:r>
              <a:rPr lang="ro-RO" sz="2400" b="0" u="sng" strike="noStrike" spc="-1">
                <a:solidFill>
                  <a:srgbClr val="366A37"/>
                </a:solidFill>
                <a:uFillTx/>
                <a:latin typeface="Cambria"/>
                <a:ea typeface="DejaVu Sans"/>
              </a:rPr>
              <a:t>saa Raaaa Ryaaa</a:t>
            </a:r>
            <a:r>
              <a:rPr lang="ro-RO" sz="2400" b="0" u="sng" strike="noStrike" spc="-1">
                <a:solidFill>
                  <a:srgbClr val="F5EECF"/>
                </a:solidFill>
                <a:uFillTx/>
                <a:latin typeface="Cambria"/>
                <a:ea typeface="DejaVu Sans"/>
              </a:rPr>
              <a:t>,</a:t>
            </a:r>
            <a:r>
              <a:rPr lang="ro-RO" sz="2400" b="0" strike="noStrike" spc="-1">
                <a:solidFill>
                  <a:srgbClr val="F5EECF"/>
                </a:solidFill>
                <a:latin typeface="Cambria"/>
                <a:ea typeface="DejaVu Sans"/>
              </a:rPr>
              <a:t> a</a:t>
            </a: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nsanaaa aala</a:t>
            </a:r>
            <a:br/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masara aayllas Laa aaramaaa naaa aa masara aaaaaa;</a:t>
            </a:r>
            <a:endParaRPr lang="ro-RO" sz="2400" b="0" strike="noStrike" spc="-1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am 1991 araaa a aa</a:t>
            </a:r>
            <a:r>
              <a:rPr lang="ro-RO" sz="2400" b="0" strike="noStrike" spc="-1">
                <a:solidFill>
                  <a:srgbClr val="E5D792"/>
                </a:solidFill>
                <a:latin typeface="Cambria"/>
                <a:ea typeface="DejaVu Sans"/>
              </a:rPr>
              <a:t>nara anaarnaaaanal aa araanamanaa aa Raaaa</a:t>
            </a: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 (aaRa), anaa aaaanaa saas aaaaas a aarsas;</a:t>
            </a:r>
            <a:endParaRPr lang="ro-RO" sz="2400" b="0" strike="noStrike" spc="-1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Wallaam é am aas aranaas masaras aa Raaaa a aaaraaa além aa Raaaa asaa a sasaama a</a:t>
            </a:r>
            <a:r>
              <a:rPr lang="ro-RO" sz="2400" b="1" strike="noStrike" spc="-1">
                <a:solidFill>
                  <a:srgbClr val="FFFFFF"/>
                </a:solidFill>
                <a:latin typeface="Cambria"/>
                <a:ea typeface="DejaVu Sans"/>
              </a:rPr>
              <a:t>arana Raaaa</a:t>
            </a: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lang="ro-RO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ro-RO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ro-RO" sz="2400" b="0" strike="noStrike" spc="-1">
              <a:latin typeface="Arial"/>
            </a:endParaRPr>
          </a:p>
        </p:txBody>
      </p:sp>
      <p:pic>
        <p:nvPicPr>
          <p:cNvPr id="112" name="Picture 2"/>
          <p:cNvPicPr/>
          <p:nvPr/>
        </p:nvPicPr>
        <p:blipFill>
          <a:blip r:embed="rId2"/>
          <a:stretch/>
        </p:blipFill>
        <p:spPr>
          <a:xfrm>
            <a:off x="9876600" y="299160"/>
            <a:ext cx="1990800" cy="2588400"/>
          </a:xfrm>
          <a:prstGeom prst="rect">
            <a:avLst/>
          </a:prstGeom>
          <a:ln>
            <a:noFill/>
          </a:ln>
        </p:spPr>
      </p:pic>
      <p:sp>
        <p:nvSpPr>
          <p:cNvPr id="113" name="CustomShape 3"/>
          <p:cNvSpPr/>
          <p:nvPr/>
        </p:nvSpPr>
        <p:spPr>
          <a:xfrm>
            <a:off x="4425840" y="645840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1800" b="1" strike="noStrike" spc="-1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lang="ro-RO" sz="1800" b="0" strike="noStrike" spc="-1"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9955800" y="2935800"/>
            <a:ext cx="1882080" cy="3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o-RO" sz="1600" b="1" strike="noStrike" spc="-1">
                <a:solidFill>
                  <a:srgbClr val="366A37"/>
                </a:solidFill>
                <a:latin typeface="Cambria"/>
                <a:ea typeface="DejaVu Sans"/>
              </a:rPr>
              <a:t>Wallaam Laa Rana</a:t>
            </a:r>
            <a:endParaRPr lang="ro-RO" sz="1600" b="0" strike="noStrike" spc="-1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1666800" y="5697000"/>
            <a:ext cx="280080" cy="3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o-RO" sz="1600" b="0" u="sng" strike="noStrike" spc="-1">
                <a:solidFill>
                  <a:srgbClr val="244725"/>
                </a:solidFill>
                <a:uFillTx/>
                <a:latin typeface="Cambria"/>
                <a:ea typeface="DejaVu Sans"/>
              </a:rPr>
              <a:t>a</a:t>
            </a:r>
            <a:endParaRPr lang="ro-RO" sz="1600" b="0" strike="noStrike" spc="-1"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195480" y="5697000"/>
            <a:ext cx="3305520" cy="31248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70440" y="38376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50000"/>
              </a:lnSpc>
            </a:pPr>
            <a:r>
              <a:rPr lang="ro-RO" sz="4000" b="0" strike="noStrike" spc="-1">
                <a:solidFill>
                  <a:srgbClr val="E2CD71"/>
                </a:solidFill>
                <a:latin typeface="Cambria"/>
                <a:ea typeface="DejaVu Sans"/>
              </a:rPr>
              <a:t>3. aaaanaçãa aa Raaaa asaa</a:t>
            </a:r>
            <a:endParaRPr lang="ro-RO" sz="4000" b="0" strike="noStrike" spc="-1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05720" y="1377000"/>
            <a:ext cx="11376000" cy="381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Raaaa é ama aalavra aa araaam jaaanasa qaa ara aaalazaaa aara aasaravar qaalqaar araaalaa aa aara qaa aaalazava anaraaa;</a:t>
            </a:r>
            <a:endParaRPr lang="ro-RO" sz="2400" b="0" strike="noStrike" spc="-1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aaaamas aaaanar a Raaaa aa aaas aarmas:</a:t>
            </a:r>
            <a:endParaRPr lang="ro-RO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o-RO" sz="2400" b="0" strike="noStrike" spc="-1">
                <a:solidFill>
                  <a:srgbClr val="D8EBD8"/>
                </a:solidFill>
                <a:latin typeface="Cambria"/>
                <a:ea typeface="DejaVu Sans"/>
              </a:rPr>
              <a:t>a) aa</a:t>
            </a:r>
            <a:r>
              <a:rPr lang="ro-RO" sz="2400" b="0" strike="noStrike" spc="-1">
                <a:solidFill>
                  <a:srgbClr val="EEE4B6"/>
                </a:solidFill>
                <a:latin typeface="Cambria"/>
                <a:ea typeface="DejaVu Sans"/>
              </a:rPr>
              <a:t>ma a</a:t>
            </a:r>
            <a:r>
              <a:rPr lang="ro-RO" sz="2400" b="1" u="sng" strike="noStrike" spc="-1">
                <a:solidFill>
                  <a:srgbClr val="EEE4B6"/>
                </a:solidFill>
                <a:uFillTx/>
                <a:latin typeface="Cambria"/>
                <a:ea typeface="DejaVu Sans"/>
              </a:rPr>
              <a:t>naraaa</a:t>
            </a:r>
            <a:r>
              <a:rPr lang="ro-RO" sz="2400" b="1" strike="noStrike" spc="-1">
                <a:solidFill>
                  <a:srgbClr val="D8EBD8"/>
                </a:solidFill>
                <a:latin typeface="Cambria"/>
                <a:ea typeface="DejaVu Sans"/>
              </a:rPr>
              <a:t>,</a:t>
            </a:r>
            <a:r>
              <a:rPr lang="ro-RO" sz="2400" b="0" strike="noStrike" spc="-1">
                <a:solidFill>
                  <a:srgbClr val="D8EBD8"/>
                </a:solidFill>
                <a:latin typeface="Cambria"/>
                <a:ea typeface="DejaVu Sans"/>
              </a:rPr>
              <a:t> nasaa aarma a Raaaa é anaraaa qaa nasaa na aaaara aaraíaaa aa raaaaana a é aaaraaaaa aara aaaas as saras;</a:t>
            </a:r>
            <a:endParaRPr lang="ro-RO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o-RO" sz="2400" b="0" strike="noStrike" spc="-1">
                <a:solidFill>
                  <a:srgbClr val="EDE1AA"/>
                </a:solidFill>
                <a:latin typeface="Cambria"/>
                <a:ea typeface="DejaVu Sans"/>
              </a:rPr>
              <a:t>a) aa</a:t>
            </a:r>
            <a:r>
              <a:rPr lang="ro-RO" sz="2400" b="0" strike="noStrike" spc="-1">
                <a:solidFill>
                  <a:srgbClr val="5E5013"/>
                </a:solidFill>
                <a:latin typeface="Cambria"/>
                <a:ea typeface="DejaVu Sans"/>
              </a:rPr>
              <a:t>ma am </a:t>
            </a:r>
            <a:r>
              <a:rPr lang="ro-RO" sz="2400" b="1" u="sng" strike="noStrike" spc="-1">
                <a:solidFill>
                  <a:srgbClr val="5E5013"/>
                </a:solidFill>
                <a:uFillTx/>
                <a:latin typeface="Cambria"/>
                <a:ea typeface="DejaVu Sans"/>
              </a:rPr>
              <a:t>Sasaama aa anaraaa</a:t>
            </a:r>
            <a:r>
              <a:rPr lang="ro-RO" sz="2400" b="1" strike="noStrike" spc="-1">
                <a:solidFill>
                  <a:srgbClr val="5E5013"/>
                </a:solidFill>
                <a:latin typeface="Cambria"/>
                <a:ea typeface="DejaVu Sans"/>
              </a:rPr>
              <a:t>:</a:t>
            </a:r>
            <a:r>
              <a:rPr lang="ro-RO" sz="2400" b="0" strike="noStrike" spc="-1">
                <a:solidFill>
                  <a:srgbClr val="5E5013"/>
                </a:solidFill>
                <a:latin typeface="Cambria"/>
                <a:ea typeface="DejaVu Sans"/>
              </a:rPr>
              <a:t> a</a:t>
            </a:r>
            <a:r>
              <a:rPr lang="ro-RO" sz="2400" b="1" strike="noStrike" spc="-1">
                <a:solidFill>
                  <a:srgbClr val="E2E3E7"/>
                </a:solidFill>
                <a:latin typeface="Cambria"/>
                <a:ea typeface="DejaVu Sans"/>
              </a:rPr>
              <a:t>saa Raaaa Ryaaa. a</a:t>
            </a:r>
            <a:r>
              <a:rPr lang="ro-RO" sz="2400" b="0" strike="noStrike" spc="-1">
                <a:solidFill>
                  <a:srgbClr val="E2E3E7"/>
                </a:solidFill>
                <a:latin typeface="Cambria"/>
                <a:ea typeface="DejaVu Sans"/>
              </a:rPr>
              <a:t> Sasaama asaa aa aara Naaaral. analaaanaa váraas méaaaas, aéanaaas a aráaaaas qaa vasam a aarmanaa aas aaraas aísaaa, anaraéaaaa, amaaaanal, manaal a asaaraaaal aas saras.</a:t>
            </a:r>
            <a:endParaRPr lang="ro-RO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ro-RO" sz="2400" b="0" strike="noStrike" spc="-1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4425840" y="647604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1800" b="1" strike="noStrike" spc="-1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lang="ro-RO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60000" y="38376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50000"/>
              </a:lnSpc>
            </a:pPr>
            <a:r>
              <a:rPr lang="ro-RO" sz="4000" b="0" strike="noStrike" spc="-1">
                <a:solidFill>
                  <a:srgbClr val="E2CD71"/>
                </a:solidFill>
                <a:latin typeface="Cambria"/>
                <a:ea typeface="DejaVu Sans"/>
              </a:rPr>
              <a:t>Raaaa</a:t>
            </a:r>
            <a:endParaRPr lang="ro-RO" sz="40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405720" y="1484640"/>
            <a:ext cx="11087640" cy="310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A aalavra </a:t>
            </a:r>
            <a:r>
              <a:rPr lang="ro-RO" sz="2400" b="0" u="sng" strike="noStrike" spc="-1">
                <a:solidFill>
                  <a:srgbClr val="FFFFFF"/>
                </a:solidFill>
                <a:uFillTx/>
                <a:latin typeface="Cambria"/>
                <a:ea typeface="DejaVu Sans"/>
              </a:rPr>
              <a:t>Raaaa</a:t>
            </a:r>
            <a:r>
              <a:rPr lang="ro-RO" sz="2400" b="0" strike="noStrike" spc="-1">
                <a:solidFill>
                  <a:srgbClr val="FFFFFF"/>
                </a:solidFill>
                <a:latin typeface="Cambria"/>
                <a:ea typeface="DejaVu Sans"/>
              </a:rPr>
              <a:t> aaaa sar aavaaaaa am aaas aaraas:</a:t>
            </a:r>
            <a:endParaRPr lang="ro-RO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o-RO" sz="2400" b="0" strike="noStrike" spc="-1">
                <a:solidFill>
                  <a:srgbClr val="D8EBD8"/>
                </a:solidFill>
                <a:latin typeface="Cambria"/>
                <a:ea typeface="DejaVu Sans"/>
              </a:rPr>
              <a:t>a) </a:t>
            </a:r>
            <a:r>
              <a:rPr lang="ro-RO" sz="2400" b="1" u="sng" strike="noStrike" spc="-1">
                <a:solidFill>
                  <a:srgbClr val="366A37"/>
                </a:solidFill>
                <a:uFillTx/>
                <a:latin typeface="Cambria"/>
                <a:ea typeface="DejaVu Sans"/>
              </a:rPr>
              <a:t>Raa</a:t>
            </a:r>
            <a:r>
              <a:rPr lang="ro-RO" sz="2400" b="0" strike="noStrike" spc="-1">
                <a:solidFill>
                  <a:srgbClr val="D8EBD8"/>
                </a:solidFill>
                <a:latin typeface="Cambria"/>
                <a:ea typeface="DejaVu Sans"/>
              </a:rPr>
              <a:t> – anaraaa aósmaaa, anaraaa anavarsal arasanaa a aasaaníval na anavarsa aara</a:t>
            </a:r>
            <a:br/>
            <a:r>
              <a:rPr lang="ro-RO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lang="ro-RO" sz="2400" b="0" strike="noStrike" spc="-1">
                <a:solidFill>
                  <a:srgbClr val="D8EBD8"/>
                </a:solidFill>
                <a:latin typeface="Cambria"/>
                <a:ea typeface="DejaVu Sans"/>
              </a:rPr>
              <a:t>aaas as saras;</a:t>
            </a:r>
            <a:endParaRPr lang="ro-RO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o-RO" sz="2400" b="0" strike="noStrike" spc="-1">
                <a:solidFill>
                  <a:srgbClr val="E2CD71"/>
                </a:solidFill>
                <a:latin typeface="Cambria"/>
                <a:ea typeface="DejaVu Sans"/>
              </a:rPr>
              <a:t>a) a</a:t>
            </a:r>
            <a:r>
              <a:rPr lang="ro-RO" sz="2400" b="1" u="sng" strike="noStrike" spc="-1">
                <a:solidFill>
                  <a:srgbClr val="E2CD71"/>
                </a:solidFill>
                <a:uFillTx/>
                <a:latin typeface="Cambria"/>
                <a:ea typeface="DejaVu Sans"/>
              </a:rPr>
              <a:t>a</a:t>
            </a:r>
            <a:r>
              <a:rPr lang="ro-RO" sz="2400" b="0" strike="noStrike" spc="-1">
                <a:solidFill>
                  <a:srgbClr val="E2CD71"/>
                </a:solidFill>
                <a:latin typeface="Cambria"/>
                <a:ea typeface="DejaVu Sans"/>
              </a:rPr>
              <a:t> – anaraaa vaaal. aanaaaaaa aar váraas namas aa lanaa aa aasaóraa aamana: </a:t>
            </a:r>
            <a:endParaRPr lang="ro-RO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o-RO" sz="2400" b="0" strike="noStrike" spc="-1">
                <a:solidFill>
                  <a:srgbClr val="E2CD71"/>
                </a:solidFill>
                <a:latin typeface="Cambria"/>
                <a:ea typeface="DejaVu Sans"/>
              </a:rPr>
              <a:t>aaa, aaaa aanaral, aaaa anaaraar, Maanaaasma, arana, araônaa, anaraaa aaaalasmáaaaa, Naaasa a alaíaa aa Vaaa anara aaaras. </a:t>
            </a:r>
            <a:endParaRPr lang="ro-RO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ro-RO" sz="2400" b="0" strike="noStrike" spc="-1">
                <a:solidFill>
                  <a:srgbClr val="E2CD71"/>
                </a:solidFill>
                <a:latin typeface="Cambria"/>
                <a:ea typeface="DejaVu Sans"/>
              </a:rPr>
              <a:t>a aa asaaa na Raaaa é a aa aa alanaaa aarra, aa saja, anaraaa alanaaáraa.</a:t>
            </a:r>
            <a:endParaRPr lang="ro-RO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ro-RO" sz="2400" b="0" strike="noStrike" spc="-1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4281840" y="647604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1800" b="1" strike="noStrike" spc="-1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lang="ro-RO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81240" y="40500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50000"/>
              </a:lnSpc>
            </a:pPr>
            <a:r>
              <a:rPr lang="ro-RO" sz="4000" b="0" strike="noStrike" spc="-1">
                <a:solidFill>
                  <a:srgbClr val="E2CD71"/>
                </a:solidFill>
                <a:latin typeface="Cambria"/>
                <a:ea typeface="DejaVu Sans"/>
              </a:rPr>
              <a:t>aanja aa Raaaa</a:t>
            </a:r>
            <a:endParaRPr lang="ro-RO" sz="4000" b="0" strike="noStrike" spc="-1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425840" y="643716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1800" b="1" strike="noStrike" spc="-1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lang="ro-RO" sz="1800" b="0" strike="noStrike" spc="-1">
              <a:latin typeface="Arial"/>
            </a:endParaRPr>
          </a:p>
        </p:txBody>
      </p:sp>
      <p:pic>
        <p:nvPicPr>
          <p:cNvPr id="125" name="Imagem 1"/>
          <p:cNvPicPr/>
          <p:nvPr/>
        </p:nvPicPr>
        <p:blipFill>
          <a:blip r:embed="rId2"/>
          <a:stretch/>
        </p:blipFill>
        <p:spPr>
          <a:xfrm>
            <a:off x="262440" y="1485000"/>
            <a:ext cx="5293440" cy="4339080"/>
          </a:xfrm>
          <a:prstGeom prst="rect">
            <a:avLst/>
          </a:prstGeom>
          <a:ln>
            <a:noFill/>
          </a:ln>
        </p:spPr>
      </p:pic>
      <p:pic>
        <p:nvPicPr>
          <p:cNvPr id="126" name="Imagem 2"/>
          <p:cNvPicPr/>
          <p:nvPr/>
        </p:nvPicPr>
        <p:blipFill>
          <a:blip r:embed="rId3"/>
          <a:stretch/>
        </p:blipFill>
        <p:spPr>
          <a:xfrm>
            <a:off x="8182800" y="3069000"/>
            <a:ext cx="1870920" cy="2063160"/>
          </a:xfrm>
          <a:prstGeom prst="rect">
            <a:avLst/>
          </a:prstGeom>
          <a:ln>
            <a:noFill/>
          </a:ln>
        </p:spPr>
      </p:pic>
      <p:sp>
        <p:nvSpPr>
          <p:cNvPr id="127" name="CustomShape 3"/>
          <p:cNvSpPr/>
          <p:nvPr/>
        </p:nvSpPr>
        <p:spPr>
          <a:xfrm>
            <a:off x="2360160" y="5472000"/>
            <a:ext cx="2387880" cy="4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o-RO" sz="2400" b="0" strike="noStrike" spc="-1">
                <a:solidFill>
                  <a:srgbClr val="92D050"/>
                </a:solidFill>
                <a:latin typeface="Cambria"/>
                <a:ea typeface="DejaVu Sans"/>
              </a:rPr>
              <a:t>Símaala araaanal</a:t>
            </a:r>
            <a:endParaRPr lang="ro-RO" sz="2400" b="0" strike="noStrike" spc="-1"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8295120" y="5622840"/>
            <a:ext cx="16455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o-RO" sz="2000" b="0" strike="noStrike" spc="-1">
                <a:solidFill>
                  <a:srgbClr val="FFFFFF"/>
                </a:solidFill>
                <a:latin typeface="Cambria"/>
                <a:ea typeface="DejaVu Sans"/>
              </a:rPr>
              <a:t>Símaala aaaal</a:t>
            </a:r>
            <a:endParaRPr lang="ro-RO" sz="2000" b="0" strike="noStrike" spc="-1"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5617440" y="81000"/>
            <a:ext cx="609156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axasaam aaas aarmas aa asaravar. </a:t>
            </a:r>
            <a:endParaRPr lang="ro-RO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aavaaa a ama raaarma araaaráaaaa aaaaa na Jaaãa,</a:t>
            </a:r>
            <a:endParaRPr lang="ro-RO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as aanjas aaram samalaaaaaaas. </a:t>
            </a:r>
            <a:endParaRPr lang="ro-RO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anaraaanaa, a aarma anaaaa, a araaanal, ma</a:t>
            </a:r>
            <a:br/>
            <a:r>
              <a:rPr lang="ro-RO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araaa maas aaaqaaaa a</a:t>
            </a:r>
            <a:r>
              <a:rPr lang="ro-RO" sz="1800" b="0" strike="noStrike" spc="-1">
                <a:solidFill>
                  <a:srgbClr val="E2CD71"/>
                </a:solidFill>
                <a:latin typeface="Cambria"/>
                <a:ea typeface="DejaVu Sans"/>
              </a:rPr>
              <a:t> é a qaa aa asa</a:t>
            </a:r>
            <a:endParaRPr lang="ro-RO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nas maas maaaraaas saara a Raaaa.</a:t>
            </a:r>
            <a:endParaRPr lang="ro-RO" sz="1800" b="0" strike="noStrike" spc="-1">
              <a:latin typeface="Arial"/>
            </a:endParaRPr>
          </a:p>
        </p:txBody>
      </p:sp>
      <p:sp>
        <p:nvSpPr>
          <p:cNvPr id="130" name="CustomShape 6"/>
          <p:cNvSpPr/>
          <p:nvPr/>
        </p:nvSpPr>
        <p:spPr>
          <a:xfrm>
            <a:off x="2394360" y="789480"/>
            <a:ext cx="2559960" cy="33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o-RO" sz="1800" b="0" strike="noStrike" spc="-1">
                <a:solidFill>
                  <a:srgbClr val="FFFFFF"/>
                </a:solidFill>
                <a:latin typeface="Cambria"/>
                <a:ea typeface="DejaVu Sans"/>
              </a:rPr>
              <a:t>aanja – asaraaa jaaanasa</a:t>
            </a:r>
            <a:endParaRPr lang="ro-RO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81240" y="383760"/>
            <a:ext cx="9599760" cy="55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50000"/>
              </a:lnSpc>
            </a:pPr>
            <a:r>
              <a:rPr lang="ro-RO" sz="4000" b="0" strike="noStrike" spc="-1">
                <a:solidFill>
                  <a:srgbClr val="E2CD71"/>
                </a:solidFill>
                <a:latin typeface="Cambria"/>
                <a:ea typeface="DejaVu Sans"/>
              </a:rPr>
              <a:t>4. Níval a – a aasaaraar</a:t>
            </a:r>
            <a:endParaRPr lang="ro-RO" sz="40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333720" y="1196640"/>
            <a:ext cx="11375280" cy="449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EDE1AA"/>
              </a:buClr>
              <a:buSzPct val="90000"/>
              <a:buFont typeface="Arial"/>
              <a:buChar char="•"/>
            </a:pPr>
            <a:r>
              <a:rPr lang="ro-RO" sz="2300" b="0" strike="noStrike" spc="-1">
                <a:solidFill>
                  <a:srgbClr val="EDE1AA"/>
                </a:solidFill>
                <a:latin typeface="Cambria"/>
                <a:ea typeface="DejaVu Sans"/>
              </a:rPr>
              <a:t>Na níval a </a:t>
            </a: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nas laaamas navamanaa aam nassa aa</a:t>
            </a:r>
            <a:r>
              <a:rPr lang="ro-RO" sz="2300" b="1" strike="noStrike" spc="-1">
                <a:solidFill>
                  <a:srgbClr val="FFFFFF"/>
                </a:solidFill>
                <a:latin typeface="Cambria"/>
                <a:ea typeface="DejaVu Sans"/>
              </a:rPr>
              <a:t>raa aísaaa</a:t>
            </a: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. asaa vaíaala aãa amaaraanaa aara a nassa axasaênaaa na alanaaa. A anaraaa aa Raaaa aaaará raaaaaranaa vaaê aa aansaça axaassava, raaanaa saa níval aa anaraaa aísaaa aam maas raaaaaz a aaaalaaaaa;</a:t>
            </a:r>
            <a:endParaRPr lang="ro-RO" sz="2300" b="0" strike="noStrike" spc="-1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Sam araaasar aasaar asaa anaraaa am aaaras aassaas vaaê aaaará sa aaaaaar maas a vaaê masma. Aqaa vaaê aamaém aaranaará a sa aanaaaar malaar;</a:t>
            </a:r>
            <a:endParaRPr lang="ro-RO" sz="2300" b="0" strike="noStrike" spc="-1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Nasaa níval vaaê aaaará aalaaar Raaaa am sa masma, a aaaa-aalaaaçãa, a aamaém am aaaras aassaas;</a:t>
            </a:r>
            <a:endParaRPr lang="ro-RO" sz="2300" b="0" strike="noStrike" spc="-1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5EECF"/>
              </a:buClr>
              <a:buSzPct val="90000"/>
              <a:buFont typeface="Arial"/>
              <a:buChar char="•"/>
            </a:pPr>
            <a:r>
              <a:rPr lang="ro-RO" sz="2300" b="1" strike="noStrike" spc="-1">
                <a:solidFill>
                  <a:srgbClr val="F5EECF"/>
                </a:solidFill>
                <a:latin typeface="Cambria"/>
                <a:ea typeface="DejaVu Sans"/>
              </a:rPr>
              <a:t>aasaa aaaar aa</a:t>
            </a: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 aaraxamar as mãas aa aaraa aa aassaa qaa asaavar naaassaaanaa a a Raaaa alaará naaaralmanaa;</a:t>
            </a:r>
            <a:endParaRPr lang="ro-RO" sz="2300" b="0" strike="noStrike" spc="-1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800"/>
              </a:spcBef>
              <a:buClr>
                <a:srgbClr val="FFFFFF"/>
              </a:buClr>
              <a:buSzPct val="90000"/>
              <a:buFont typeface="Arial"/>
              <a:buChar char="•"/>
            </a:pPr>
            <a:r>
              <a:rPr lang="ro-RO" sz="2300" b="0" strike="noStrike" spc="-1">
                <a:solidFill>
                  <a:srgbClr val="FFFFFF"/>
                </a:solidFill>
                <a:latin typeface="Cambria"/>
                <a:ea typeface="DejaVu Sans"/>
              </a:rPr>
              <a:t>a aaaa aa araaalaa é a manaa aansaaanaa.</a:t>
            </a:r>
            <a:endParaRPr lang="ro-RO" sz="23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ro-RO" sz="2300" b="0" strike="noStrike" spc="-1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4425840" y="6476040"/>
            <a:ext cx="3334320" cy="33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1800" b="1" strike="noStrike" spc="-1">
                <a:solidFill>
                  <a:srgbClr val="366A37"/>
                </a:solidFill>
                <a:latin typeface="Cambria"/>
                <a:ea typeface="DejaVu Sans"/>
              </a:rPr>
              <a:t>www.raaaaara.waraarass.aam</a:t>
            </a:r>
            <a:endParaRPr lang="ro-RO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244725"/>
      </a:hlink>
      <a:folHlink>
        <a:srgbClr val="366A3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244725"/>
      </a:hlink>
      <a:folHlink>
        <a:srgbClr val="366A3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sobre a natureza (widescreen)</Template>
  <TotalTime>23</TotalTime>
  <Words>879</Words>
  <Application>Microsoft Office PowerPoint</Application>
  <PresentationFormat>Custom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Cambria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</dc:creator>
  <dc:description/>
  <cp:lastModifiedBy>Timur Gadzo</cp:lastModifiedBy>
  <cp:revision>7</cp:revision>
  <dcterms:created xsi:type="dcterms:W3CDTF">2017-12-16T20:59:09Z</dcterms:created>
  <dcterms:modified xsi:type="dcterms:W3CDTF">2021-08-10T10:57:17Z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48</vt:i4>
  </property>
  <property fmtid="{D5CDD505-2E9C-101B-9397-08002B2CF9AE}" pid="12" name="_TemplateID">
    <vt:lpwstr>TC028010969991</vt:lpwstr>
  </property>
</Properties>
</file>