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2172-3EDF-43E1-A1EC-64C2B808FF54}" type="datetimeFigureOut">
              <a:rPr lang="bs-Latn-BA" smtClean="0"/>
              <a:t>9.11.2019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FE70F-27F7-4F0E-AFC3-13ABA7B2E49A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00163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2172-3EDF-43E1-A1EC-64C2B808FF54}" type="datetimeFigureOut">
              <a:rPr lang="bs-Latn-BA" smtClean="0"/>
              <a:t>9.11.2019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FE70F-27F7-4F0E-AFC3-13ABA7B2E49A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672660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2172-3EDF-43E1-A1EC-64C2B808FF54}" type="datetimeFigureOut">
              <a:rPr lang="bs-Latn-BA" smtClean="0"/>
              <a:t>9.11.2019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FE70F-27F7-4F0E-AFC3-13ABA7B2E49A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77947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2172-3EDF-43E1-A1EC-64C2B808FF54}" type="datetimeFigureOut">
              <a:rPr lang="bs-Latn-BA" smtClean="0"/>
              <a:t>9.11.2019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FE70F-27F7-4F0E-AFC3-13ABA7B2E49A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0209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2172-3EDF-43E1-A1EC-64C2B808FF54}" type="datetimeFigureOut">
              <a:rPr lang="bs-Latn-BA" smtClean="0"/>
              <a:t>9.11.2019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FE70F-27F7-4F0E-AFC3-13ABA7B2E49A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737996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2172-3EDF-43E1-A1EC-64C2B808FF54}" type="datetimeFigureOut">
              <a:rPr lang="bs-Latn-BA" smtClean="0"/>
              <a:t>9.11.2019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FE70F-27F7-4F0E-AFC3-13ABA7B2E49A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942100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2172-3EDF-43E1-A1EC-64C2B808FF54}" type="datetimeFigureOut">
              <a:rPr lang="bs-Latn-BA" smtClean="0"/>
              <a:t>9.11.2019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FE70F-27F7-4F0E-AFC3-13ABA7B2E49A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04094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2172-3EDF-43E1-A1EC-64C2B808FF54}" type="datetimeFigureOut">
              <a:rPr lang="bs-Latn-BA" smtClean="0"/>
              <a:t>9.11.2019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FE70F-27F7-4F0E-AFC3-13ABA7B2E49A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704219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2172-3EDF-43E1-A1EC-64C2B808FF54}" type="datetimeFigureOut">
              <a:rPr lang="bs-Latn-BA" smtClean="0"/>
              <a:t>9.11.2019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FE70F-27F7-4F0E-AFC3-13ABA7B2E49A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673072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2172-3EDF-43E1-A1EC-64C2B808FF54}" type="datetimeFigureOut">
              <a:rPr lang="bs-Latn-BA" smtClean="0"/>
              <a:t>9.11.2019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FE70F-27F7-4F0E-AFC3-13ABA7B2E49A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554686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2172-3EDF-43E1-A1EC-64C2B808FF54}" type="datetimeFigureOut">
              <a:rPr lang="bs-Latn-BA" smtClean="0"/>
              <a:t>9.11.2019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FE70F-27F7-4F0E-AFC3-13ABA7B2E49A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80625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32172-3EDF-43E1-A1EC-64C2B808FF54}" type="datetimeFigureOut">
              <a:rPr lang="bs-Latn-BA" smtClean="0"/>
              <a:t>9.11.2019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FE70F-27F7-4F0E-AFC3-13ABA7B2E49A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321858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7449"/>
            <a:ext cx="12192000" cy="6303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536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</dc:creator>
  <cp:lastModifiedBy>t</cp:lastModifiedBy>
  <cp:revision>3</cp:revision>
  <dcterms:created xsi:type="dcterms:W3CDTF">2019-11-09T16:35:06Z</dcterms:created>
  <dcterms:modified xsi:type="dcterms:W3CDTF">2019-11-09T16:48:02Z</dcterms:modified>
</cp:coreProperties>
</file>