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4256" r:id="rId1"/>
  </p:sldMasterIdLst>
  <p:notesMasterIdLst>
    <p:notesMasterId r:id="rId3"/>
  </p:notesMasterIdLst>
  <p:handoutMasterIdLst>
    <p:handoutMasterId r:id="rId4"/>
  </p:handoutMasterIdLst>
  <p:sldIdLst>
    <p:sldId id="29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574" autoAdjust="0"/>
  </p:normalViewPr>
  <p:slideViewPr>
    <p:cSldViewPr snapToGrid="0">
      <p:cViewPr varScale="1">
        <p:scale>
          <a:sx n="74" d="100"/>
          <a:sy n="74" d="100"/>
        </p:scale>
        <p:origin x="576" y="61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288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ZA" smtClean="0"/>
              <a:t>2019-11-09</a:t>
            </a:fld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9EC30E-1A71-4188-9BE7-E2A64929A436}" type="datetimeFigureOut">
              <a:rPr lang="en-ZA" smtClean="0"/>
              <a:t>2019-11-09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0193B-564F-4854-8A52-728F3FB19C85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37967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1696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43418900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4557915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07531025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11/9/2019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60622875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11/9/2019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69869957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5208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85511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with Imag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xmlns="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804025"/>
          </a:xfrm>
          <a:solidFill>
            <a:schemeClr val="bg1">
              <a:lumMod val="85000"/>
            </a:schemeClr>
          </a:solidFill>
        </p:spPr>
        <p:txBody>
          <a:bodyPr tIns="1728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or Drag and Drop 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dirty="0"/>
              <a:t>Click to edit presentation title</a:t>
            </a:r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/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42894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Image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11800" y="3802899"/>
            <a:ext cx="4648200" cy="985000"/>
          </a:xfrm>
          <a:solidFill>
            <a:schemeClr val="bg1"/>
          </a:solidFill>
        </p:spPr>
        <p:txBody>
          <a:bodyPr lIns="180000" tIns="180000" rIns="180000" bIns="180000"/>
          <a:lstStyle>
            <a:lvl1pPr algn="r"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Edit page title</a:t>
            </a:r>
            <a:endParaRPr lang="en-ZA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11800" y="4787900"/>
            <a:ext cx="4648200" cy="1162800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2668686"/>
            <a:ext cx="5472000" cy="299942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508F53F-6AA2-4060-904A-BC90211DC043}"/>
              </a:ext>
            </a:extLst>
          </p:cNvPr>
          <p:cNvSpPr/>
          <p:nvPr userDrawn="1"/>
        </p:nvSpPr>
        <p:spPr>
          <a:xfrm>
            <a:off x="9348588" y="3700775"/>
            <a:ext cx="2411412" cy="1148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85303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44681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Image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8100" y="1869795"/>
            <a:ext cx="6641900" cy="1124345"/>
          </a:xfrm>
          <a:solidFill>
            <a:schemeClr val="bg1">
              <a:lumMod val="95000"/>
            </a:schemeClr>
          </a:solidFill>
        </p:spPr>
        <p:txBody>
          <a:bodyPr lIns="180000" tIns="180000" rIns="180000" bIns="180000"/>
          <a:lstStyle>
            <a:lvl1pPr algn="l"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to edit page title</a:t>
            </a:r>
            <a:endParaRPr lang="en-ZA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18334" y="2994141"/>
            <a:ext cx="6641626" cy="590155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8000" y="3763648"/>
            <a:ext cx="5472000" cy="2428351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A5285E0-8F27-49C4-AADF-92A3B72D41FD}"/>
              </a:ext>
            </a:extLst>
          </p:cNvPr>
          <p:cNvSpPr/>
          <p:nvPr userDrawn="1"/>
        </p:nvSpPr>
        <p:spPr>
          <a:xfrm>
            <a:off x="9775824" y="1762069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86544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der Slide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xmlns="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or Drag and Drop </a:t>
            </a:r>
            <a:br>
              <a:rPr lang="en-ZA" dirty="0"/>
            </a:br>
            <a:r>
              <a:rPr lang="en-ZA" dirty="0"/>
              <a:t>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5700" y="2204792"/>
            <a:ext cx="5956300" cy="1944000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ZA" dirty="0"/>
              <a:t>Click to edit section divider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35700" y="41488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180000" tIns="180000" rIns="252000" bIns="180000"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ZA" dirty="0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1DD44D8-4A8F-4693-B90A-166855B29D25}"/>
              </a:ext>
            </a:extLst>
          </p:cNvPr>
          <p:cNvSpPr/>
          <p:nvPr userDrawn="1"/>
        </p:nvSpPr>
        <p:spPr>
          <a:xfrm>
            <a:off x="9780588" y="524778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68550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37204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3932037" cy="141127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xmlns="" id="{48A1A904-FE62-4BE3-BAE9-0EEAE7B1E3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xmlns="" id="{3E50A411-2E68-4F4D-B4BC-62E87C633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200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xmlns="" id="{2FBF39A8-0BD5-48FD-9993-F595D4F727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88816" y="432001"/>
            <a:ext cx="6971184" cy="54290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609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xmlns="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102" cy="6804025"/>
          </a:xfrm>
          <a:solidFill>
            <a:schemeClr val="bg1">
              <a:lumMod val="85000"/>
            </a:schemeClr>
          </a:solidFill>
        </p:spPr>
        <p:txBody>
          <a:bodyPr tIns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or Drag and Drop 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58200" y="2798354"/>
            <a:ext cx="3733800" cy="1013684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dirty="0"/>
              <a:t>Thank You</a:t>
            </a:r>
            <a:endParaRPr lang="en-ZA" dirty="0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xmlns="" id="{52FA7FC9-E40E-4144-84E4-34E3722E9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58200" y="3957705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Full Name</a:t>
            </a:r>
            <a:endParaRPr lang="en-ZA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xmlns="" id="{97289182-4FE6-4A18-9775-4588D5801C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58200" y="4306722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Phone Number</a:t>
            </a:r>
            <a:endParaRPr lang="en-ZA" dirty="0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xmlns="" id="{BD4E94C7-6CAF-4FEE-9E02-D3D3A2AC5EA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458200" y="4655739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Email or Social Media Handle</a:t>
            </a:r>
            <a:endParaRPr lang="en-ZA" dirty="0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xmlns="" id="{0DE421A3-3C59-48FC-BC3B-007ADFBEB4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58200" y="5004756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Company Website</a:t>
            </a:r>
            <a:endParaRPr lang="en-ZA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1DD44D8-4A8F-4693-B90A-166855B29D25}"/>
              </a:ext>
            </a:extLst>
          </p:cNvPr>
          <p:cNvSpPr/>
          <p:nvPr userDrawn="1"/>
        </p:nvSpPr>
        <p:spPr>
          <a:xfrm>
            <a:off x="8458200" y="2685912"/>
            <a:ext cx="3733800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22FB6A7-1E80-487C-93E6-DCAA8751EF2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0656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7DEBF36F-ADC5-48FF-BFAF-3BED06924FD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2000"/>
            <a:ext cx="5472000" cy="468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xmlns="" id="{7867C73D-EE16-41D1-B7CE-A35C765E3B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511250"/>
            <a:ext cx="5472113" cy="468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xmlns="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3600000" cy="4679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01550" y="1511476"/>
            <a:ext cx="3600450" cy="46792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xmlns="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71550" y="1511475"/>
            <a:ext cx="3600450" cy="4679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2160000" cy="4679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6412" y="1512000"/>
            <a:ext cx="2160588" cy="4679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xmlns="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412" y="1512000"/>
            <a:ext cx="2160588" cy="4679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xmlns="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6412" y="1507535"/>
            <a:ext cx="2160588" cy="4679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xmlns="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11412" y="1507535"/>
            <a:ext cx="2160588" cy="46837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09ABD5E-B8F1-4246-B167-09138760AD7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dirty="0"/>
              <a:t>Click to edit presentation title</a:t>
            </a:r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/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57760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11/9/2019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24779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xmlns="" id="{E473AB13-DFF9-4538-9907-E261659E0E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700" y="2156226"/>
            <a:ext cx="5958000" cy="1958400"/>
          </a:xfrm>
          <a:solidFill>
            <a:schemeClr val="bg1"/>
          </a:solidFill>
        </p:spPr>
        <p:txBody>
          <a:bodyPr lIns="252000" tIns="180000" rIns="180000" bIns="180000"/>
          <a:lstStyle>
            <a:lvl1pPr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ZA" dirty="0"/>
              <a:t>Click to edit section divider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xmlns="" id="{14B95064-E6BF-43CD-ACBD-6363E8D9B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4114627"/>
            <a:ext cx="5956300" cy="1095056"/>
          </a:xfrm>
          <a:solidFill>
            <a:schemeClr val="tx1">
              <a:alpha val="80000"/>
            </a:schemeClr>
          </a:solidFill>
        </p:spPr>
        <p:txBody>
          <a:bodyPr vert="horz" lIns="252000" tIns="180000" rIns="180000" bIns="180000" rtlCol="0">
            <a:noAutofit/>
          </a:bodyPr>
          <a:lstStyle>
            <a:lvl1pPr marL="0" indent="0" algn="l">
              <a:buNone/>
              <a:defRPr lang="en-US">
                <a:solidFill>
                  <a:schemeClr val="bg1"/>
                </a:solidFill>
              </a:defRPr>
            </a:lvl1pPr>
          </a:lstStyle>
          <a:p>
            <a:pPr marL="266700" lvl="0" indent="-26670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256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008000"/>
            <a:ext cx="11328000" cy="5183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76207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xmlns="" id="{EE1E0B79-3CC8-4DCF-8AEC-AC43BC9A30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1886" y="1007250"/>
            <a:ext cx="5460114" cy="5169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15546508-E26C-46CD-8939-D20E71BF4E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999" y="1007250"/>
            <a:ext cx="5448115" cy="5169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55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xmlns="" id="{48A1A904-FE62-4BE3-BAE9-0EEAE7B1E3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431800" y="1016231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  <p:sp>
        <p:nvSpPr>
          <p:cNvPr id="12" name="Rectangle 11" descr="Accent bar right&#10;">
            <a:extLst>
              <a:ext uri="{FF2B5EF4-FFF2-40B4-BE49-F238E27FC236}">
                <a16:creationId xmlns:a16="http://schemas.microsoft.com/office/drawing/2014/main" xmlns="" id="{3E8A46E0-47C2-4441-B7DD-F621A80F1FC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6299887" y="1016231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xmlns="" id="{D902C307-6561-4E11-9899-1F34830AE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800" y="1224128"/>
            <a:ext cx="5448115" cy="3587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xmlns="" id="{CD73439B-6B1B-47C5-B2B0-409015FB33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2086" y="1224128"/>
            <a:ext cx="5447914" cy="3587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xmlns="" id="{12AC6878-44C6-4445-A225-70C0DC482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99886" y="1955731"/>
            <a:ext cx="5447914" cy="42339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xmlns="" id="{6D675DA8-374F-4915-973A-53612A41FF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1800" y="1943031"/>
            <a:ext cx="5447914" cy="4246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315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3932037" cy="141127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xmlns="" id="{48A1A904-FE62-4BE3-BAE9-0EEAE7B1E3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xmlns="" id="{85B68CA9-AC4C-4D15-9BA1-A9F1AC560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8816" y="432001"/>
            <a:ext cx="6971184" cy="5429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xmlns="" id="{29B24D8A-D8A5-4F57-A260-A4CF75FCB3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200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1432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90694D9D-C633-4D52-965E-E5BBD9883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39767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11/9/2019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5340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11/9/2019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10" name="Rectangle 9" descr="Accent block left">
            <a:extLst>
              <a:ext uri="{FF2B5EF4-FFF2-40B4-BE49-F238E27FC236}">
                <a16:creationId xmlns:a16="http://schemas.microsoft.com/office/drawing/2014/main" xmlns="" id="{48A1A904-FE62-4BE3-BAE9-0EEAE7B1E3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431800" y="1016231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  <p:sp>
        <p:nvSpPr>
          <p:cNvPr id="11" name="Rectangle 10" descr="Accent bar right&#10;">
            <a:extLst>
              <a:ext uri="{FF2B5EF4-FFF2-40B4-BE49-F238E27FC236}">
                <a16:creationId xmlns:a16="http://schemas.microsoft.com/office/drawing/2014/main" xmlns="" id="{3E8A46E0-47C2-4441-B7DD-F621A80F1FC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6299887" y="1016231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4149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11/9/2019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08387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11/9/2019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041284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11/9/2019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8" name="Rectangle 7" descr="Accent block left">
            <a:extLst>
              <a:ext uri="{FF2B5EF4-FFF2-40B4-BE49-F238E27FC236}">
                <a16:creationId xmlns:a16="http://schemas.microsoft.com/office/drawing/2014/main" xmlns="" id="{48A1A904-FE62-4BE3-BAE9-0EEAE7B1E3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1628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8" name="Rectangle 7" descr="Accent block left">
            <a:extLst>
              <a:ext uri="{FF2B5EF4-FFF2-40B4-BE49-F238E27FC236}">
                <a16:creationId xmlns:a16="http://schemas.microsoft.com/office/drawing/2014/main" xmlns="" id="{48A1A904-FE62-4BE3-BAE9-0EEAE7B1E3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09069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image" Target="../media/image4.png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2.png"/><Relationship Id="rId40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11/9/2019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3EB0D177-9AA4-42F4-9CD7-CD206217CA6D}"/>
              </a:ext>
            </a:extLst>
          </p:cNvPr>
          <p:cNvSpPr/>
          <p:nvPr userDrawn="1"/>
        </p:nvSpPr>
        <p:spPr>
          <a:xfrm>
            <a:off x="9780101" y="6371351"/>
            <a:ext cx="1979897" cy="431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C825DB53-D610-4A40-AFDC-EBC47DB613CE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7" name="Freeform: Shape 30">
            <a:extLst>
              <a:ext uri="{FF2B5EF4-FFF2-40B4-BE49-F238E27FC236}">
                <a16:creationId xmlns:a16="http://schemas.microsoft.com/office/drawing/2014/main" xmlns="" id="{C2B9A6A4-83D0-40B1-8B15-964C84BF0705}"/>
              </a:ext>
            </a:extLst>
          </p:cNvPr>
          <p:cNvSpPr/>
          <p:nvPr userDrawn="1"/>
        </p:nvSpPr>
        <p:spPr>
          <a:xfrm>
            <a:off x="0" y="6371351"/>
            <a:ext cx="9780102" cy="432000"/>
          </a:xfrm>
          <a:custGeom>
            <a:avLst/>
            <a:gdLst>
              <a:gd name="connsiteX0" fmla="*/ 0 w 9780102"/>
              <a:gd name="connsiteY0" fmla="*/ 0 h 432000"/>
              <a:gd name="connsiteX1" fmla="*/ 9780102 w 9780102"/>
              <a:gd name="connsiteY1" fmla="*/ 0 h 432000"/>
              <a:gd name="connsiteX2" fmla="*/ 9780102 w 9780102"/>
              <a:gd name="connsiteY2" fmla="*/ 432000 h 432000"/>
              <a:gd name="connsiteX3" fmla="*/ 0 w 9780102"/>
              <a:gd name="connsiteY3" fmla="*/ 432000 h 43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80102" h="432000">
                <a:moveTo>
                  <a:pt x="0" y="0"/>
                </a:moveTo>
                <a:lnTo>
                  <a:pt x="9780102" y="0"/>
                </a:lnTo>
                <a:lnTo>
                  <a:pt x="9780102" y="432000"/>
                </a:lnTo>
                <a:lnTo>
                  <a:pt x="0" y="432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34FDC6F9-37F9-4E25-AECA-D307B8421C73}"/>
              </a:ext>
            </a:extLst>
          </p:cNvPr>
          <p:cNvSpPr txBox="1"/>
          <p:nvPr userDrawn="1"/>
        </p:nvSpPr>
        <p:spPr>
          <a:xfrm>
            <a:off x="10243100" y="6422491"/>
            <a:ext cx="1053900" cy="380860"/>
          </a:xfrm>
          <a:prstGeom prst="rect">
            <a:avLst/>
          </a:prstGeom>
          <a:noFill/>
        </p:spPr>
        <p:txBody>
          <a:bodyPr wrap="square" tIns="108000" bIns="0" rtlCol="0" anchor="ctr">
            <a:spAutoFit/>
          </a:bodyPr>
          <a:lstStyle/>
          <a:p>
            <a:pPr algn="r">
              <a:lnSpc>
                <a:spcPts val="1000"/>
              </a:lnSpc>
            </a:pPr>
            <a:r>
              <a:rPr lang="en-ZA" sz="2500" b="1" i="0" spc="-100" baseline="0" dirty="0">
                <a:solidFill>
                  <a:schemeClr val="accent1"/>
                </a:solidFill>
                <a:latin typeface="+mj-lt"/>
              </a:rPr>
              <a:t>TREY</a:t>
            </a:r>
            <a:r>
              <a:rPr lang="en-ZA" sz="1600" b="1" i="0" spc="-100" baseline="0" dirty="0">
                <a:solidFill>
                  <a:schemeClr val="accent1"/>
                </a:solidFill>
                <a:latin typeface="+mj-lt"/>
              </a:rPr>
              <a:t> </a:t>
            </a:r>
            <a:br>
              <a:rPr lang="en-ZA" sz="1600" b="1" i="0" spc="-100" baseline="0" dirty="0">
                <a:solidFill>
                  <a:schemeClr val="accent1"/>
                </a:solidFill>
                <a:latin typeface="+mj-lt"/>
              </a:rPr>
            </a:br>
            <a:r>
              <a:rPr lang="en-ZA" sz="1200" b="0" i="0" spc="14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research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4BC39664-EB8B-4A32-915A-D4308F79277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9B49670D-8F18-44A8-B217-67B412095C0D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030FA059-EC32-4FFF-9673-48849B2FA43A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6371351"/>
            <a:ext cx="12191999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79924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57" r:id="rId1"/>
    <p:sldLayoutId id="2147484258" r:id="rId2"/>
    <p:sldLayoutId id="2147484259" r:id="rId3"/>
    <p:sldLayoutId id="2147484260" r:id="rId4"/>
    <p:sldLayoutId id="2147484261" r:id="rId5"/>
    <p:sldLayoutId id="2147484262" r:id="rId6"/>
    <p:sldLayoutId id="2147484263" r:id="rId7"/>
    <p:sldLayoutId id="2147484264" r:id="rId8"/>
    <p:sldLayoutId id="2147484265" r:id="rId9"/>
    <p:sldLayoutId id="2147484266" r:id="rId10"/>
    <p:sldLayoutId id="2147484267" r:id="rId11"/>
    <p:sldLayoutId id="2147484268" r:id="rId12"/>
    <p:sldLayoutId id="2147484269" r:id="rId13"/>
    <p:sldLayoutId id="2147484270" r:id="rId14"/>
    <p:sldLayoutId id="2147484271" r:id="rId15"/>
    <p:sldLayoutId id="2147484272" r:id="rId16"/>
    <p:sldLayoutId id="2147484273" r:id="rId17"/>
    <p:sldLayoutId id="2147484274" r:id="rId18"/>
    <p:sldLayoutId id="2147484275" r:id="rId19"/>
    <p:sldLayoutId id="2147484276" r:id="rId20"/>
    <p:sldLayoutId id="2147484277" r:id="rId21"/>
    <p:sldLayoutId id="2147484278" r:id="rId22"/>
    <p:sldLayoutId id="2147484279" r:id="rId23"/>
    <p:sldLayoutId id="2147484280" r:id="rId24"/>
    <p:sldLayoutId id="2147483650" r:id="rId25"/>
    <p:sldLayoutId id="2147483652" r:id="rId26"/>
    <p:sldLayoutId id="2147483656" r:id="rId27"/>
    <p:sldLayoutId id="2147483657" r:id="rId28"/>
    <p:sldLayoutId id="2147483667" r:id="rId29"/>
    <p:sldLayoutId id="2147483668" r:id="rId30"/>
    <p:sldLayoutId id="2147483669" r:id="rId31"/>
    <p:sldLayoutId id="2147483670" r:id="rId32"/>
    <p:sldLayoutId id="2147483671" r:id="rId33"/>
    <p:sldLayoutId id="2147483673" r:id="rId34"/>
    <p:sldLayoutId id="2147483655" r:id="rId35"/>
  </p:sldLayoutIdLst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  <p:hf hd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 descr="Изображение выглядит как векторная графика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xmlns="" id="{AA8A1CBA-9BB5-2246-9F4B-98EAD7C9015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tretch>
            <a:fillRect/>
          </a:stretch>
        </p:blipFill>
        <p:spPr>
          <a:xfrm>
            <a:off x="-2917" y="-2287247"/>
            <a:ext cx="12193663" cy="9145247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89923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1203">
        <p14:vortex dir="r"/>
      </p:transition>
    </mc:Choice>
    <mc:Fallback>
      <p:transition spd="slow" advTm="1120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>
    <p:ext uri="{E180D4A7-C9FB-4DFB-919C-405C955672EB}">
      <p14:showEvtLst xmlns:p14="http://schemas.microsoft.com/office/powerpoint/2010/main">
        <p14:playEvt time="196" objId="2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8.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Times New Roman</vt:lpstr>
      <vt:lpstr>Wingdings 3</vt:lpstr>
      <vt:lpstr>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LAWYERS &amp;</dc:title>
  <dc:creator/>
  <cp:lastModifiedBy/>
  <cp:revision>12</cp:revision>
  <dcterms:created xsi:type="dcterms:W3CDTF">2019-01-21T15:38:49Z</dcterms:created>
  <dcterms:modified xsi:type="dcterms:W3CDTF">2019-11-09T16:32:23Z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v-abdarl@microsoft.com</vt:lpwstr>
  </property>
  <property fmtid="{D5CDD505-2E9C-101B-9397-08002B2CF9AE}" pid="5" name="MSIP_Label_f42aa342-8706-4288-bd11-ebb85995028c_SetDate">
    <vt:lpwstr>2018-08-01T18:59:51.9197316Z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Extended_MSFT_Method">
    <vt:lpwstr>Automatic</vt:lpwstr>
  </property>
  <property fmtid="{D5CDD505-2E9C-101B-9397-08002B2CF9AE}" pid="9" name="Sensitivity">
    <vt:lpwstr>General</vt:lpwstr>
  </property>
</Properties>
</file>