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7" d="100"/>
          <a:sy n="77" d="100"/>
        </p:scale>
        <p:origin x="9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58A8B-70BE-4AE7-BCC9-CAFB828E1D14}" type="datetimeFigureOut">
              <a:rPr lang="hu-HU" smtClean="0"/>
              <a:t>2021.01.19.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AE7E6-4D6A-4099-BFB2-CBEFD392439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51408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58A8B-70BE-4AE7-BCC9-CAFB828E1D14}" type="datetimeFigureOut">
              <a:rPr lang="hu-HU" smtClean="0"/>
              <a:t>2021.01.19.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AE7E6-4D6A-4099-BFB2-CBEFD392439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60217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58A8B-70BE-4AE7-BCC9-CAFB828E1D14}" type="datetimeFigureOut">
              <a:rPr lang="hu-HU" smtClean="0"/>
              <a:t>2021.01.19.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AE7E6-4D6A-4099-BFB2-CBEFD392439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99388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58A8B-70BE-4AE7-BCC9-CAFB828E1D14}" type="datetimeFigureOut">
              <a:rPr lang="hu-HU" smtClean="0"/>
              <a:t>2021.01.19.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AE7E6-4D6A-4099-BFB2-CBEFD392439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83078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58A8B-70BE-4AE7-BCC9-CAFB828E1D14}" type="datetimeFigureOut">
              <a:rPr lang="hu-HU" smtClean="0"/>
              <a:t>2021.01.19.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AE7E6-4D6A-4099-BFB2-CBEFD392439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71440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58A8B-70BE-4AE7-BCC9-CAFB828E1D14}" type="datetimeFigureOut">
              <a:rPr lang="hu-HU" smtClean="0"/>
              <a:t>2021.01.19.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AE7E6-4D6A-4099-BFB2-CBEFD392439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61793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58A8B-70BE-4AE7-BCC9-CAFB828E1D14}" type="datetimeFigureOut">
              <a:rPr lang="hu-HU" smtClean="0"/>
              <a:t>2021.01.19.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AE7E6-4D6A-4099-BFB2-CBEFD392439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91166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58A8B-70BE-4AE7-BCC9-CAFB828E1D14}" type="datetimeFigureOut">
              <a:rPr lang="hu-HU" smtClean="0"/>
              <a:t>2021.01.19.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AE7E6-4D6A-4099-BFB2-CBEFD392439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25535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58A8B-70BE-4AE7-BCC9-CAFB828E1D14}" type="datetimeFigureOut">
              <a:rPr lang="hu-HU" smtClean="0"/>
              <a:t>2021.01.19.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AE7E6-4D6A-4099-BFB2-CBEFD392439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8640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58A8B-70BE-4AE7-BCC9-CAFB828E1D14}" type="datetimeFigureOut">
              <a:rPr lang="hu-HU" smtClean="0"/>
              <a:t>2021.01.19.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AE7E6-4D6A-4099-BFB2-CBEFD392439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90594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58A8B-70BE-4AE7-BCC9-CAFB828E1D14}" type="datetimeFigureOut">
              <a:rPr lang="hu-HU" smtClean="0"/>
              <a:t>2021.01.19.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AE7E6-4D6A-4099-BFB2-CBEFD392439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92733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58A8B-70BE-4AE7-BCC9-CAFB828E1D14}" type="datetimeFigureOut">
              <a:rPr lang="hu-HU" smtClean="0"/>
              <a:t>2021.01.19.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AE7E6-4D6A-4099-BFB2-CBEFD392439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54227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err="1" smtClean="0"/>
              <a:t>Simple</a:t>
            </a:r>
            <a:r>
              <a:rPr lang="hu-HU" dirty="0" smtClean="0"/>
              <a:t> </a:t>
            </a:r>
            <a:r>
              <a:rPr lang="hu-HU" dirty="0" err="1" smtClean="0"/>
              <a:t>example</a:t>
            </a:r>
            <a:r>
              <a:rPr lang="hu-HU" dirty="0" smtClean="0"/>
              <a:t> </a:t>
            </a:r>
            <a:r>
              <a:rPr lang="hu-HU" dirty="0" err="1" smtClean="0"/>
              <a:t>auto</a:t>
            </a:r>
            <a:r>
              <a:rPr lang="hu-HU" dirty="0" smtClean="0"/>
              <a:t> </a:t>
            </a:r>
            <a:r>
              <a:rPr lang="hu-HU" dirty="0" err="1" smtClean="0"/>
              <a:t>fw</a:t>
            </a:r>
            <a:r>
              <a:rPr lang="hu-HU" dirty="0" smtClean="0"/>
              <a:t> </a:t>
            </a:r>
            <a:r>
              <a:rPr lang="hu-HU" dirty="0" err="1" smtClean="0"/>
              <a:t>on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err="1" smtClean="0"/>
              <a:t>This</a:t>
            </a:r>
            <a:r>
              <a:rPr lang="hu-HU" dirty="0" smtClean="0"/>
              <a:t> </a:t>
            </a:r>
            <a:r>
              <a:rPr lang="hu-HU" dirty="0" err="1" smtClean="0"/>
              <a:t>animated</a:t>
            </a:r>
            <a:r>
              <a:rPr lang="hu-HU" dirty="0" smtClean="0"/>
              <a:t> text </a:t>
            </a:r>
            <a:r>
              <a:rPr lang="hu-HU" dirty="0" err="1" smtClean="0"/>
              <a:t>shows</a:t>
            </a:r>
            <a:r>
              <a:rPr lang="hu-HU" dirty="0" smtClean="0"/>
              <a:t> </a:t>
            </a:r>
            <a:r>
              <a:rPr lang="hu-HU" dirty="0" err="1" smtClean="0"/>
              <a:t>up</a:t>
            </a:r>
            <a:r>
              <a:rPr lang="hu-HU" dirty="0" smtClean="0"/>
              <a:t> </a:t>
            </a:r>
            <a:r>
              <a:rPr lang="hu-HU" smtClean="0"/>
              <a:t>automatically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065938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000"/>
    </mc:Choice>
    <mc:Fallback>
      <p:transition spd="slow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Second</a:t>
            </a:r>
            <a:r>
              <a:rPr lang="hu-HU" dirty="0" smtClean="0"/>
              <a:t> </a:t>
            </a:r>
            <a:r>
              <a:rPr lang="hu-HU" dirty="0" err="1" smtClean="0"/>
              <a:t>slide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80454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Microsoft Office PowerPoint</Application>
  <PresentationFormat>Szélesvásznú</PresentationFormat>
  <Paragraphs>3</Paragraphs>
  <Slides>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Office-téma</vt:lpstr>
      <vt:lpstr>Simple example auto fw on</vt:lpstr>
      <vt:lpstr>Second slide</vt:lpstr>
    </vt:vector>
  </TitlesOfParts>
  <Company>NISZ Nemzeti Infokommunikációs Szolgáltató Zrt.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Simple example auto fw on</dc:title>
  <dc:creator>Kelemen Gábor 2</dc:creator>
  <cp:lastModifiedBy>Kelemen Gábor 2</cp:lastModifiedBy>
  <cp:revision>1</cp:revision>
  <dcterms:created xsi:type="dcterms:W3CDTF">2021-01-19T10:31:39Z</dcterms:created>
  <dcterms:modified xsi:type="dcterms:W3CDTF">2021-01-19T10:32:15Z</dcterms:modified>
</cp:coreProperties>
</file>