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letter"/>
  <p:notesSz cx="7019925" cy="92694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82">
          <p15:clr>
            <a:srgbClr val="A4A3A4"/>
          </p15:clr>
        </p15:guide>
        <p15:guide id="2" pos="5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9">
          <p15:clr>
            <a:srgbClr val="A4A3A4"/>
          </p15:clr>
        </p15:guide>
        <p15:guide id="2" pos="221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2FF8"/>
    <a:srgbClr val="FBD859"/>
    <a:srgbClr val="0E3AA8"/>
    <a:srgbClr val="A2A2A2"/>
    <a:srgbClr val="FFCCFF"/>
    <a:srgbClr val="D9ECFF"/>
    <a:srgbClr val="FF66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1" autoAdjust="0"/>
    <p:restoredTop sz="94630" autoAdjust="0"/>
  </p:normalViewPr>
  <p:slideViewPr>
    <p:cSldViewPr snapToGrid="0">
      <p:cViewPr varScale="1">
        <p:scale>
          <a:sx n="109" d="100"/>
          <a:sy n="109" d="100"/>
        </p:scale>
        <p:origin x="960" y="138"/>
      </p:cViewPr>
      <p:guideLst>
        <p:guide orient="horz" pos="782"/>
        <p:guide pos="576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50" d="100"/>
          <a:sy n="150" d="100"/>
        </p:scale>
        <p:origin x="-66" y="-66"/>
      </p:cViewPr>
      <p:guideLst>
        <p:guide orient="horz" pos="2919"/>
        <p:guide pos="221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1DD2034-0A49-850A-E39F-07301E13C92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390" tIns="0" rIns="19390" bIns="0" numCol="1" anchor="t" anchorCtr="0" compatLnSpc="1">
            <a:prstTxWarp prst="textNoShape">
              <a:avLst/>
            </a:prstTxWarp>
          </a:bodyPr>
          <a:lstStyle>
            <a:lvl1pPr defTabSz="930275">
              <a:defRPr sz="1000" i="1"/>
            </a:lvl1pPr>
          </a:lstStyle>
          <a:p>
            <a:r>
              <a:rPr lang="en-US" altLang="en-US"/>
              <a:t>BID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4582CFD-01FB-C1A7-A1EE-BFCEA781780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16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390" tIns="0" rIns="19390" bIns="0" numCol="1" anchor="t" anchorCtr="0" compatLnSpc="1">
            <a:prstTxWarp prst="textNoShape">
              <a:avLst/>
            </a:prstTxWarp>
          </a:bodyPr>
          <a:lstStyle>
            <a:lvl1pPr algn="r" defTabSz="930275">
              <a:defRPr sz="1000" i="1"/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F5EB1137-0632-FD85-F0F8-3B9DDF1F9D2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5863"/>
            <a:ext cx="30416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390" tIns="0" rIns="19390" bIns="0" numCol="1" anchor="b" anchorCtr="0" compatLnSpc="1">
            <a:prstTxWarp prst="textNoShape">
              <a:avLst/>
            </a:prstTxWarp>
          </a:bodyPr>
          <a:lstStyle>
            <a:lvl1pPr defTabSz="930275">
              <a:defRPr sz="1000" i="1"/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E7040E73-D3E4-FAA7-F309-01B09D1F421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05863"/>
            <a:ext cx="30416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390" tIns="0" rIns="19390" bIns="0" numCol="1" anchor="b" anchorCtr="0" compatLnSpc="1">
            <a:prstTxWarp prst="textNoShape">
              <a:avLst/>
            </a:prstTxWarp>
          </a:bodyPr>
          <a:lstStyle>
            <a:lvl1pPr algn="r" defTabSz="930275">
              <a:defRPr sz="1000" i="1"/>
            </a:lvl1pPr>
          </a:lstStyle>
          <a:p>
            <a:fld id="{9DCBCADC-BADF-4FD6-ABB3-1A18E1014DC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73A79366-97CB-4EA0-1B29-4D2D17AFE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413" y="8669338"/>
            <a:ext cx="12890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715" tIns="46858" rIns="93715" bIns="46858">
            <a:spAutoFit/>
          </a:bodyPr>
          <a:lstStyle>
            <a:lvl1pPr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5138"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30275"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95413"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62138"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19338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76538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33738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90938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latin typeface="Arial" panose="020B0604020202020204" pitchFamily="34" charset="0"/>
              </a:rPr>
              <a:t>Carlo H. Séquin</a:t>
            </a: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13DD3C60-CBA2-C6D7-AA61-AC146BD38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3888" y="8667750"/>
            <a:ext cx="785812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715" tIns="46858" rIns="93715" bIns="46858">
            <a:spAutoFit/>
          </a:bodyPr>
          <a:lstStyle>
            <a:lvl1pPr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5138"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30275"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95413"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62138"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19338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76538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33738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90938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latin typeface="Arial" panose="020B0604020202020204" pitchFamily="34" charset="0"/>
              </a:rPr>
              <a:t>Page </a:t>
            </a:r>
            <a:fld id="{A159CA1B-48F3-4E7B-80B3-012D38EDD4BA}" type="slidenum">
              <a:rPr lang="en-US" altLang="en-US" sz="1200">
                <a:latin typeface="Arial" panose="020B0604020202020204" pitchFamily="34" charset="0"/>
              </a:rPr>
              <a:pPr/>
              <a:t>‹#›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69DFD92F-677D-3C7D-D9C6-2F6ED17F53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5013" y="477838"/>
            <a:ext cx="380682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715" tIns="46858" rIns="93715" bIns="46858">
            <a:spAutoFit/>
          </a:bodyPr>
          <a:lstStyle>
            <a:lvl1pPr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5138"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30275"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95413"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62138"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19338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76538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33738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90938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>
                <a:latin typeface="Arial" panose="020B0604020202020204" pitchFamily="34" charset="0"/>
              </a:rPr>
              <a:t>BID Kick-off Meeting, Feb. 15, 2002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DECA138-A322-27A1-C1DE-AF6C8B88B90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390" tIns="0" rIns="19390" bIns="0" numCol="1" anchor="t" anchorCtr="0" compatLnSpc="1">
            <a:prstTxWarp prst="textNoShape">
              <a:avLst/>
            </a:prstTxWarp>
          </a:bodyPr>
          <a:lstStyle>
            <a:lvl1pPr defTabSz="930275">
              <a:defRPr sz="1000" i="1">
                <a:latin typeface="Times New Roman" panose="02020603050405020304" pitchFamily="18" charset="0"/>
              </a:defRPr>
            </a:lvl1pPr>
          </a:lstStyle>
          <a:p>
            <a:r>
              <a:rPr lang="en-US" altLang="en-US"/>
              <a:t>Florida 1999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C49F4F2-2F98-BC02-B3FB-0D6804F5203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8275" y="0"/>
            <a:ext cx="30416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390" tIns="0" rIns="19390" bIns="0" numCol="1" anchor="t" anchorCtr="0" compatLnSpc="1">
            <a:prstTxWarp prst="textNoShape">
              <a:avLst/>
            </a:prstTxWarp>
          </a:bodyPr>
          <a:lstStyle>
            <a:lvl1pPr algn="r" defTabSz="930275">
              <a:defRPr sz="1000" i="1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CDC081C-CB7A-6FE2-168D-D4A0CE62BDF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863"/>
            <a:ext cx="30416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390" tIns="0" rIns="19390" bIns="0" numCol="1" anchor="b" anchorCtr="0" compatLnSpc="1">
            <a:prstTxWarp prst="textNoShape">
              <a:avLst/>
            </a:prstTxWarp>
          </a:bodyPr>
          <a:lstStyle>
            <a:lvl1pPr defTabSz="930275">
              <a:defRPr sz="1000" i="1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3A762794-25BF-B403-FCFB-968DBB45BF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275" y="8805863"/>
            <a:ext cx="30416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390" tIns="0" rIns="19390" bIns="0" numCol="1" anchor="b" anchorCtr="0" compatLnSpc="1">
            <a:prstTxWarp prst="textNoShape">
              <a:avLst/>
            </a:prstTxWarp>
          </a:bodyPr>
          <a:lstStyle>
            <a:lvl1pPr algn="r" defTabSz="930275">
              <a:defRPr sz="1000" i="1">
                <a:latin typeface="Times New Roman" panose="02020603050405020304" pitchFamily="18" charset="0"/>
              </a:defRPr>
            </a:lvl1pPr>
          </a:lstStyle>
          <a:p>
            <a:fld id="{3BA2C1A2-3928-4B29-9905-7BFA393B2A1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E1722F7C-F6E0-471B-8B8B-CBD230DB5A6D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01738" y="701675"/>
            <a:ext cx="4616450" cy="34623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89A97F95-4A1A-DE32-09AA-1929E83E002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03725"/>
            <a:ext cx="5146675" cy="417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15" tIns="46858" rIns="93715" bIns="468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notes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B00EABF4-5B30-D168-A59C-D69D912100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04800"/>
            <a:ext cx="29559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715" tIns="46858" rIns="93715" bIns="46858">
            <a:spAutoFit/>
          </a:bodyPr>
          <a:lstStyle>
            <a:lvl1pPr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5138"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30275"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95413"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62138"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19338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76538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33738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90938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>
                <a:latin typeface="Arial" panose="020B0604020202020204" pitchFamily="34" charset="0"/>
              </a:rPr>
              <a:t>AAAS 2001, San Francisco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BBEF272-00A2-8EFF-08F8-9F09934C459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Florida 1999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B334E65-A561-C3BF-E50D-E057CE2856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78DCEF-76B7-47CB-B140-8E2B87B17340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2F4BA3B7-0093-4FD8-0431-52F3C7244B1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41D8421-CDF0-B91A-AB79-E179FF0582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19B11844-3952-984A-2C7B-4E7A0604B5B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1342B69-13A6-4C68-A16C-687476524960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4097" name="Rectangle 1">
            <a:extLst>
              <a:ext uri="{FF2B5EF4-FFF2-40B4-BE49-F238E27FC236}">
                <a16:creationId xmlns:a16="http://schemas.microsoft.com/office/drawing/2014/main" id="{1229D64B-A1B4-5A7E-0ADE-8BC76E8A0743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E9468CF4-1C58-5F34-AB49-34D3B1D3B6B7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A60BF-4C97-1FE1-B56B-1964BF7272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F5B0DE-891F-41D7-D948-2BD69541E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D79FAA-AFE9-7F1D-8C5E-149F3E37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5B316-AE8E-B7E6-5B49-7E17A047C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58760-07F7-1120-6D79-A88A223F9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92349B-E036-424C-A5A0-7460A09D62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3462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67A62-5A36-9BBB-3358-37124C0A1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3DF652-271A-636D-86EF-71B55F921E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7E2F1-4E71-1C26-C014-2CE2E1FBD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B36E0-EF35-2030-4597-27C6DEA49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B41C8C-37BE-CE7A-1D54-7C8AD70D7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449D9B-A35A-4D95-B0FA-F2E184EC52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2072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CAE3F6-75E5-7362-7738-B1DD7B34B1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29450" y="228600"/>
            <a:ext cx="1962150" cy="6477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4DFB94-0A1D-C01C-0D9B-03D036A447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43000" y="228600"/>
            <a:ext cx="5734050" cy="6477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8D8AE-1254-4A24-3832-EB4D14880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3E7A7-3486-B62C-57EC-BE33AD957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1BAEF-6C11-A6E7-B4AC-48E81D080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BC080-400C-467A-93D5-D02FB7F0D1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573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D7599-EB14-D26C-F2AB-E4642C20C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A98FE-7D24-4299-AE7E-67EA95D37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0B687E-66F7-5497-9AA2-3441A9B69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B413B4-6DC9-EDB0-E93E-9D3332A0B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2805C-73C3-C7DC-6842-226D08FD9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53F245-0630-4597-B5C8-389333F50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6071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2B30F-3534-9781-24F7-DF48ABABF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FBAC8D-A66C-1D7B-5D4F-F36EAE9B60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E6D9F0-07C5-8504-0752-4E804FE2F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48C879-60C0-EEF8-7828-0D5ED8C82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868F1-2AD4-A0E7-4B69-019849152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24A039-AA4D-4D0A-AD84-AD2D18898B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2591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370F3-75B5-A65A-BD31-FF18AE146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A689A-3B70-C358-4706-0FA03FF902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1447800"/>
            <a:ext cx="38481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09B55-8191-FCAA-E238-F66BD4447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43500" y="1447800"/>
            <a:ext cx="38481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4493BB-791B-67AF-6FE5-32DE7239B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DC8856-4445-A524-7907-1A2FE8DF2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35C36A-5839-1420-6CF5-E8A95E727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9491D7-8795-4C9A-9FC5-85A3EA1B31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637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7BC9E-EBCD-4AED-1B9C-0FE1330C9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26C3C3-D9AE-1F43-45EB-83594FA0FD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91B3C2-86AA-EA3B-D14D-F089B8F1FC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391B33-81AE-D63C-E18A-D78BAF0CE0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24023B-6D8C-13CC-BCE2-C32AE7815E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A08900-7896-AE7B-C435-D66F6D2D7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9440E5-E59D-A1E7-36E8-48B660AA1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F9A610-4D59-393D-A647-1C07FF004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06EBA7-1969-4882-91FD-CCAB23782E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1978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9DD9F-FCD7-B661-220A-6BF46F56B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5016AA-076C-412C-6647-3FFE7B867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7F9F71-2883-A445-2BED-7263EF7C5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E589B8-79A3-1A2B-1081-5A72AEDD9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8C4507-5405-4E7C-AB05-DF0D97B0F3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0087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1F9E5E-F986-EF34-4DB5-7331700AC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58259A-6D3C-AA74-9944-8A1BDFBF2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DB54EF-8A68-28ED-43EA-A0C006F7F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35E04C-6BFB-4E4D-90F0-1897BD5F91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3577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5122D-B583-5A5E-3CA8-C0C222EEF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7E97C-08A8-A0BF-FF70-91DC7398C7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ACC0A6-508D-99C0-D611-B73C9006C3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58F8C5-3E0D-67B6-DB15-6E147217F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E209A-2317-821A-B92C-F6127DB11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C81A97-6010-AC93-D790-3DAC5347A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B8405B-4574-48B9-8566-A1A6B1B379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2390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E3449-9004-EEC4-C6F2-AD9314602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075237-5449-3443-AE63-BFE228EC52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DA29F0-8428-773B-9E5A-977EA512CA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050D86-48B0-1B2D-B55F-0500EAA24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069B89-8587-57FD-EC4C-6DC0C9D3B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41BBEE-E024-91D7-064F-96E8B9B41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42D9C1-3CB2-4DC3-AF2C-27163DEE48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027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00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E611952-2234-CB16-4C93-931220D64C6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4CF7FD5-5C36-9C4C-6778-05D8075228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BCDD118-2851-17EA-DC3C-4243B1ED0CE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fld id="{06A63F54-6883-4238-BC32-89B95D032BF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DD575DB-3913-53C0-03E1-FC05AB69F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0"/>
            <a:ext cx="76200" cy="6781800"/>
          </a:xfrm>
          <a:prstGeom prst="rect">
            <a:avLst/>
          </a:prstGeom>
          <a:solidFill>
            <a:srgbClr val="8DAB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637F377-95BE-729F-1AE0-5744330B61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2286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DFA21DC4-4493-3A3D-F1B3-19A19CFFA7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447800"/>
            <a:ext cx="78486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671F53E7-1A13-8B24-EA60-5608A7B239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31300" cy="95250"/>
          </a:xfrm>
          <a:prstGeom prst="rect">
            <a:avLst/>
          </a:prstGeom>
          <a:solidFill>
            <a:srgbClr val="002FF8"/>
          </a:solidFill>
          <a:ln w="9525">
            <a:solidFill>
              <a:srgbClr val="002FF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3B1AFCC0-F1BF-38D4-6F01-6028C828E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62050"/>
            <a:ext cx="9131300" cy="95250"/>
          </a:xfrm>
          <a:prstGeom prst="rect">
            <a:avLst/>
          </a:prstGeom>
          <a:solidFill>
            <a:srgbClr val="8DAB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FC1F5AE7-DC2E-A04B-99F7-119CC0D59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0"/>
            <a:ext cx="76200" cy="6781800"/>
          </a:xfrm>
          <a:prstGeom prst="rect">
            <a:avLst/>
          </a:prstGeom>
          <a:solidFill>
            <a:srgbClr val="002FF8"/>
          </a:solidFill>
          <a:ln w="9525">
            <a:solidFill>
              <a:srgbClr val="002FF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6" name="Text Box 12">
            <a:extLst>
              <a:ext uri="{FF2B5EF4-FFF2-40B4-BE49-F238E27FC236}">
                <a16:creationId xmlns:a16="http://schemas.microsoft.com/office/drawing/2014/main" id="{F560C932-AC18-88CE-C0DC-139682DED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39713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sz="2000">
              <a:solidFill>
                <a:srgbClr val="002FF8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chemeClr val="hlink"/>
        </a:buClr>
        <a:buSzPct val="75000"/>
        <a:buFont typeface="Monotype Sorts" pitchFamily="2" charset="2"/>
        <a:buChar char="u"/>
        <a:defRPr sz="2800" b="1" kern="1200">
          <a:solidFill>
            <a:srgbClr val="FFFFA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50000"/>
        </a:spcBef>
        <a:spcAft>
          <a:spcPct val="0"/>
        </a:spcAft>
        <a:buClr>
          <a:schemeClr val="hlink"/>
        </a:buClr>
        <a:buSzPct val="75000"/>
        <a:buFont typeface="Monotype Sorts" pitchFamily="2" charset="2"/>
        <a:buChar char="l"/>
        <a:defRPr sz="2400" b="1" kern="1200">
          <a:solidFill>
            <a:schemeClr val="hlink"/>
          </a:solidFill>
          <a:latin typeface="+mn-lt"/>
          <a:ea typeface="+mn-ea"/>
          <a:cs typeface="+mn-cs"/>
        </a:defRPr>
      </a:lvl2pPr>
      <a:lvl3pPr marL="1085850" indent="-228600" algn="l" rtl="0" eaLnBrk="0" fontAlgn="base" hangingPunct="0">
        <a:spcBef>
          <a:spcPct val="50000"/>
        </a:spcBef>
        <a:spcAft>
          <a:spcPct val="0"/>
        </a:spcAft>
        <a:buClr>
          <a:schemeClr val="hlink"/>
        </a:buClr>
        <a:buSzPct val="65000"/>
        <a:buFont typeface="Monotype Sorts" pitchFamily="2" charset="2"/>
        <a:buChar char="n"/>
        <a:defRPr sz="2400" kern="1200">
          <a:solidFill>
            <a:schemeClr val="hlink"/>
          </a:solidFill>
          <a:latin typeface="+mn-lt"/>
          <a:ea typeface="+mn-ea"/>
          <a:cs typeface="+mn-cs"/>
        </a:defRPr>
      </a:lvl3pPr>
      <a:lvl4pPr marL="1428750" indent="-228600" algn="l" rtl="0" eaLnBrk="0" fontAlgn="base" hangingPunct="0">
        <a:spcBef>
          <a:spcPct val="50000"/>
        </a:spcBef>
        <a:spcAft>
          <a:spcPct val="0"/>
        </a:spcAft>
        <a:buClr>
          <a:schemeClr val="hlink"/>
        </a:buClr>
        <a:buSzPct val="65000"/>
        <a:buFont typeface="Monotype Sorts" pitchFamily="2" charset="2"/>
        <a:buChar char="§"/>
        <a:defRPr sz="2000" b="1" kern="1200">
          <a:solidFill>
            <a:schemeClr val="hlink"/>
          </a:solidFill>
          <a:latin typeface="+mn-lt"/>
          <a:ea typeface="+mn-ea"/>
          <a:cs typeface="+mn-cs"/>
        </a:defRPr>
      </a:lvl4pPr>
      <a:lvl5pPr marL="1771650" indent="-228600" algn="l" rtl="0" eaLnBrk="0" fontAlgn="base" hangingPunct="0">
        <a:spcBef>
          <a:spcPct val="50000"/>
        </a:spcBef>
        <a:spcAft>
          <a:spcPct val="0"/>
        </a:spcAft>
        <a:buClr>
          <a:schemeClr val="hlink"/>
        </a:buClr>
        <a:buSzPct val="65000"/>
        <a:buFont typeface="Monotype Sorts" pitchFamily="2" charset="2"/>
        <a:buChar char="§"/>
        <a:defRPr sz="2000" kern="1200">
          <a:solidFill>
            <a:schemeClr val="hlink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52C8376-9EFF-ED8D-212A-0931AE902F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1563" y="228600"/>
            <a:ext cx="7843837" cy="685800"/>
          </a:xfrm>
          <a:ln/>
        </p:spPr>
        <p:txBody>
          <a:bodyPr/>
          <a:lstStyle/>
          <a:p>
            <a:endParaRPr lang="en-US" altLang="en-US" sz="3200">
              <a:latin typeface="Helvetica" panose="020B0604020202020204" pitchFamily="34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B235E1E-CA2D-9020-5207-52B8A9DF2C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60463" y="2028825"/>
            <a:ext cx="7453312" cy="792163"/>
          </a:xfrm>
          <a:solidFill>
            <a:srgbClr val="FFFFAF"/>
          </a:solidFill>
          <a:ln w="12700" cap="flat">
            <a:solidFill>
              <a:schemeClr val="bg2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4000">
                <a:solidFill>
                  <a:srgbClr val="CC0099"/>
                </a:solidFill>
              </a:rPr>
              <a:t>Usable Design Tools &amp; Skills</a:t>
            </a:r>
            <a:endParaRPr lang="en-US" altLang="en-US" sz="2400">
              <a:solidFill>
                <a:srgbClr val="CC0099"/>
              </a:solidFill>
            </a:endParaRPr>
          </a:p>
          <a:p>
            <a:pPr algn="ctr">
              <a:lnSpc>
                <a:spcPct val="90000"/>
              </a:lnSpc>
              <a:buFont typeface="Monotype Sorts" pitchFamily="2" charset="2"/>
              <a:buNone/>
            </a:pPr>
            <a:endParaRPr lang="en-US" altLang="en-US" sz="1800">
              <a:solidFill>
                <a:srgbClr val="CC0099"/>
              </a:solidFill>
            </a:endParaRPr>
          </a:p>
          <a:p>
            <a:pPr algn="ctr">
              <a:lnSpc>
                <a:spcPct val="90000"/>
              </a:lnSpc>
              <a:buFont typeface="Monotype Sorts" pitchFamily="2" charset="2"/>
              <a:buNone/>
            </a:pPr>
            <a:endParaRPr lang="en-US" altLang="en-US" sz="1800">
              <a:solidFill>
                <a:srgbClr val="CC0099"/>
              </a:solidFill>
              <a:latin typeface="Helvetica" panose="020B0604020202020204" pitchFamily="34" charset="0"/>
            </a:endParaRPr>
          </a:p>
          <a:p>
            <a:pPr algn="ctr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400">
                <a:latin typeface="Helvetica" panose="020B0604020202020204" pitchFamily="34" charset="0"/>
              </a:rPr>
              <a:t>H. Séquin</a:t>
            </a:r>
          </a:p>
          <a:p>
            <a:pPr algn="ctr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400">
                <a:latin typeface="Helvetica" panose="020B0604020202020204" pitchFamily="34" charset="0"/>
              </a:rPr>
              <a:t>University of, </a:t>
            </a:r>
            <a:br>
              <a:rPr lang="en-US" altLang="en-US" sz="2400">
                <a:latin typeface="Helvetica" panose="020B0604020202020204" pitchFamily="34" charset="0"/>
              </a:rPr>
            </a:br>
            <a:endParaRPr lang="en-US" altLang="en-US" sz="2400"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AE51B852-D354-F14C-F0BF-6C9FF01C88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 sz="4000" dirty="0"/>
              <a:t>This diapo have a </a:t>
            </a:r>
            <a:r>
              <a:rPr lang="fr-FR" altLang="en-US" sz="4000" dirty="0" err="1"/>
              <a:t>problem</a:t>
            </a:r>
            <a:r>
              <a:rPr lang="fr-FR" altLang="en-US" sz="4000" dirty="0"/>
              <a:t> on </a:t>
            </a:r>
            <a:r>
              <a:rPr lang="fr-FR" altLang="en-US" sz="4000" dirty="0" err="1"/>
              <a:t>LibO</a:t>
            </a:r>
            <a:r>
              <a:rPr lang="fr-FR" altLang="en-US" sz="4000" dirty="0"/>
              <a:t> - Do not </a:t>
            </a:r>
            <a:r>
              <a:rPr lang="fr-FR" altLang="en-US" sz="4000" dirty="0" err="1"/>
              <a:t>Autofit</a:t>
            </a:r>
            <a:r>
              <a:rPr lang="fr-FR" altLang="en-US" sz="4000" dirty="0"/>
              <a:t> Shape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B6C3E99C-19B8-62F4-4EF2-ACBC8EFE68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147050" cy="1181100"/>
          </a:xfrm>
        </p:spPr>
        <p:txBody>
          <a:bodyPr/>
          <a:lstStyle/>
          <a:p>
            <a:r>
              <a:rPr lang="fr-FR" altLang="en-US" dirty="0"/>
              <a:t>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Bla </a:t>
            </a:r>
            <a:r>
              <a:rPr lang="fr-FR" altLang="en-US" dirty="0" err="1"/>
              <a:t>bla</a:t>
            </a:r>
            <a:r>
              <a:rPr lang="fr-FR" altLang="en-US" dirty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B050936-1773-7451-0FFF-A5F5D62893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 dirty="0"/>
              <a:t>This diapo </a:t>
            </a:r>
            <a:r>
              <a:rPr lang="fr-FR" altLang="en-US" dirty="0" err="1"/>
              <a:t>is</a:t>
            </a:r>
            <a:r>
              <a:rPr lang="fr-FR" altLang="en-US" dirty="0"/>
              <a:t> correct on </a:t>
            </a:r>
            <a:r>
              <a:rPr lang="fr-FR" altLang="en-US" dirty="0" err="1"/>
              <a:t>LibO</a:t>
            </a:r>
            <a:endParaRPr lang="fr-FR" altLang="en-US" dirty="0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EA89DE56-F59E-ECE2-994D-6F9A3CDFF2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811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r-FR" altLang="en-US" sz="1600" dirty="0"/>
              <a:t>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Bla </a:t>
            </a:r>
            <a:r>
              <a:rPr lang="fr-FR" altLang="en-US" sz="1600" dirty="0" err="1"/>
              <a:t>bla</a:t>
            </a:r>
            <a:r>
              <a:rPr lang="fr-FR" altLang="en-US" sz="1600" dirty="0"/>
              <a:t> </a:t>
            </a:r>
          </a:p>
          <a:p>
            <a:pPr>
              <a:lnSpc>
                <a:spcPct val="80000"/>
              </a:lnSpc>
            </a:pPr>
            <a:endParaRPr lang="fr-FR" alt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id="{68EBBB1F-0D94-1FA9-5BF4-55C075EA45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6481" y="279720"/>
            <a:ext cx="8228160" cy="1134720"/>
          </a:xfrm>
          <a:ln/>
        </p:spPr>
        <p:txBody>
          <a:bodyPr vert="horz" wrap="square" lIns="92075" tIns="35201" rIns="92075" bIns="46038" numCol="1" anchor="ctr" anchorCtr="0" compatLnSpc="1">
            <a:prstTxWarp prst="textNoShape">
              <a:avLst/>
            </a:prstTxWarp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altLang="en-US"/>
              <a:t>AutoFitting text doesn't export to Windows</a:t>
            </a: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03C8F239-4100-CE1F-9A3E-ADE0BF1FD3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6481" y="1604521"/>
            <a:ext cx="8228160" cy="4525920"/>
          </a:xfrm>
          <a:ln/>
        </p:spPr>
        <p:txBody>
          <a:bodyPr/>
          <a:lstStyle/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altLang="en-US" dirty="0"/>
              <a:t>Bullet point 1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altLang="en-US" dirty="0"/>
              <a:t>Bullet point 2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altLang="en-US" dirty="0"/>
              <a:t>Bullet point 3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altLang="en-US" dirty="0"/>
              <a:t>Bullet point 4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altLang="en-US" dirty="0"/>
              <a:t>Bullet point 5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altLang="en-US" dirty="0"/>
              <a:t>Bullet point 6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altLang="en-US" dirty="0"/>
              <a:t>Bullet point 7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altLang="en-US" dirty="0"/>
              <a:t>Bullet point 8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altLang="en-US" dirty="0"/>
              <a:t>Bullet point 9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altLang="en-US" dirty="0"/>
              <a:t>Bullet point 10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altLang="en-US" dirty="0"/>
              <a:t>Bullet point 11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altLang="en-US" dirty="0"/>
              <a:t>Bullet point 12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altLang="en-US" dirty="0"/>
              <a:t>Bullet point 13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altLang="en-US" dirty="0"/>
              <a:t>Bullet point 14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parklec.ppt - Sparkle">
  <a:themeElements>
    <a:clrScheme name="">
      <a:dk1>
        <a:srgbClr val="000000"/>
      </a:dk1>
      <a:lt1>
        <a:srgbClr val="FFFF99"/>
      </a:lt1>
      <a:dk2>
        <a:srgbClr val="000066"/>
      </a:dk2>
      <a:lt2>
        <a:srgbClr val="66FFCC"/>
      </a:lt2>
      <a:accent1>
        <a:srgbClr val="33CCFF"/>
      </a:accent1>
      <a:accent2>
        <a:srgbClr val="FFCCFF"/>
      </a:accent2>
      <a:accent3>
        <a:srgbClr val="AAAAB8"/>
      </a:accent3>
      <a:accent4>
        <a:srgbClr val="DADA82"/>
      </a:accent4>
      <a:accent5>
        <a:srgbClr val="ADE2FF"/>
      </a:accent5>
      <a:accent6>
        <a:srgbClr val="E7B9E7"/>
      </a:accent6>
      <a:hlink>
        <a:srgbClr val="FFFFFF"/>
      </a:hlink>
      <a:folHlink>
        <a:srgbClr val="FFCC00"/>
      </a:folHlink>
    </a:clrScheme>
    <a:fontScheme name="sparklec.ppt - Spark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parklec.ppt - Spar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arklec.ppt - Spar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arklec.ppt - Spar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arklec.ppt - Spar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arklec.ppt - Spar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arklec.ppt - Spar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arklec.ppt - Spar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arklec.ppt - Sparkle 8">
        <a:dk1>
          <a:srgbClr val="000000"/>
        </a:dk1>
        <a:lt1>
          <a:srgbClr val="FFFF99"/>
        </a:lt1>
        <a:dk2>
          <a:srgbClr val="003399"/>
        </a:dk2>
        <a:lt2>
          <a:srgbClr val="66FFCC"/>
        </a:lt2>
        <a:accent1>
          <a:srgbClr val="33CCFF"/>
        </a:accent1>
        <a:accent2>
          <a:srgbClr val="FF99FF"/>
        </a:accent2>
        <a:accent3>
          <a:srgbClr val="AAADCA"/>
        </a:accent3>
        <a:accent4>
          <a:srgbClr val="DADA82"/>
        </a:accent4>
        <a:accent5>
          <a:srgbClr val="ADE2FF"/>
        </a:accent5>
        <a:accent6>
          <a:srgbClr val="E78AE7"/>
        </a:accent6>
        <a:hlink>
          <a:srgbClr val="FFFF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mac-sequin:Applications:Microsoft PowerPoint:Templates:Color Overheads:sparklec.ppt - Sparkle</Template>
  <TotalTime>1490433386</TotalTime>
  <Pages>20</Pages>
  <Words>250</Words>
  <Application>Microsoft Office PowerPoint</Application>
  <PresentationFormat>Letter Paper (8.5x11 in)</PresentationFormat>
  <Paragraphs>27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Times New Roman</vt:lpstr>
      <vt:lpstr>Arial</vt:lpstr>
      <vt:lpstr>Monotype Sorts</vt:lpstr>
      <vt:lpstr>Helvetica</vt:lpstr>
      <vt:lpstr>sparklec.ppt - Sparkle</vt:lpstr>
      <vt:lpstr>PowerPoint Presentation</vt:lpstr>
      <vt:lpstr>This diapo have a problem on LibO - Do not Autofit Shape</vt:lpstr>
      <vt:lpstr>This diapo is correct on LibO</vt:lpstr>
      <vt:lpstr>AutoFitting text doesn't export to Windows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BID Kick-off Meeting</dc:title>
  <dc:subject>Teaching and Research Program</dc:subject>
  <dc:creator>Carlo Sequin</dc:creator>
  <cp:keywords>t</cp:keywords>
  <dc:description/>
  <cp:lastModifiedBy>Administrator</cp:lastModifiedBy>
  <cp:revision>121</cp:revision>
  <cp:lastPrinted>2001-02-24T22:56:08Z</cp:lastPrinted>
  <dcterms:created xsi:type="dcterms:W3CDTF">1998-01-06T20:29:09Z</dcterms:created>
  <dcterms:modified xsi:type="dcterms:W3CDTF">2024-01-18T08:43:05Z</dcterms:modified>
</cp:coreProperties>
</file>