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4DB4B-B5EA-4973-AC77-5B80CEF3209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NI"/>
        </a:p>
      </dgm:t>
    </dgm:pt>
    <dgm:pt modelId="{52E35F14-AE5A-4FF2-949B-ACBE8C096BE9}">
      <dgm:prSet/>
      <dgm:spPr/>
      <dgm:t>
        <a:bodyPr/>
        <a:lstStyle/>
        <a:p>
          <a:pPr rtl="0"/>
          <a:r>
            <a:rPr lang="es-NI" dirty="0" smtClean="0"/>
            <a:t>Contrato</a:t>
          </a:r>
          <a:endParaRPr lang="es-NI" dirty="0"/>
        </a:p>
      </dgm:t>
    </dgm:pt>
    <dgm:pt modelId="{1A588642-2D91-45F6-BF9D-08DDE2FFC6F6}" type="parTrans" cxnId="{538BD016-675C-4C81-8031-9B976B48E989}">
      <dgm:prSet/>
      <dgm:spPr/>
      <dgm:t>
        <a:bodyPr/>
        <a:lstStyle/>
        <a:p>
          <a:endParaRPr lang="es-NI"/>
        </a:p>
      </dgm:t>
    </dgm:pt>
    <dgm:pt modelId="{28073171-B172-40B6-8E2B-05DBCDBE2E06}" type="sibTrans" cxnId="{538BD016-675C-4C81-8031-9B976B48E989}">
      <dgm:prSet/>
      <dgm:spPr/>
      <dgm:t>
        <a:bodyPr/>
        <a:lstStyle/>
        <a:p>
          <a:endParaRPr lang="es-NI"/>
        </a:p>
      </dgm:t>
    </dgm:pt>
    <dgm:pt modelId="{42FF337A-D5E5-4115-92F9-12551723A503}">
      <dgm:prSet/>
      <dgm:spPr/>
      <dgm:t>
        <a:bodyPr/>
        <a:lstStyle/>
        <a:p>
          <a:pPr rtl="0"/>
          <a:r>
            <a:rPr lang="es-NI" dirty="0" smtClean="0"/>
            <a:t>Contrato Informático</a:t>
          </a:r>
          <a:endParaRPr lang="es-NI" dirty="0"/>
        </a:p>
      </dgm:t>
    </dgm:pt>
    <dgm:pt modelId="{3617DC13-2BED-4D6E-B91B-35F2E486CDC6}" type="parTrans" cxnId="{8845EEB5-F935-4319-9B24-1E240D33EE0C}">
      <dgm:prSet/>
      <dgm:spPr/>
      <dgm:t>
        <a:bodyPr/>
        <a:lstStyle/>
        <a:p>
          <a:endParaRPr lang="es-NI"/>
        </a:p>
      </dgm:t>
    </dgm:pt>
    <dgm:pt modelId="{9F4CB1DF-6EF4-462E-994B-551D270DCBB5}" type="sibTrans" cxnId="{8845EEB5-F935-4319-9B24-1E240D33EE0C}">
      <dgm:prSet/>
      <dgm:spPr/>
      <dgm:t>
        <a:bodyPr/>
        <a:lstStyle/>
        <a:p>
          <a:endParaRPr lang="es-NI"/>
        </a:p>
      </dgm:t>
    </dgm:pt>
    <dgm:pt modelId="{9368CCA1-EA74-4A52-B7DB-EFE809D5615C}">
      <dgm:prSet custT="1"/>
      <dgm:spPr/>
      <dgm:t>
        <a:bodyPr/>
        <a:lstStyle/>
        <a:p>
          <a:pPr marL="285750" indent="0" algn="ctr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ES_tradnl" sz="2400" dirty="0" smtClean="0"/>
            <a:t>Acto Jurídico que crea obligaciones</a:t>
          </a:r>
          <a:endParaRPr lang="es-NI" sz="2400" dirty="0"/>
        </a:p>
      </dgm:t>
    </dgm:pt>
    <dgm:pt modelId="{4DA7F8F9-1DE7-4370-8795-46E4E2EF8A99}" type="parTrans" cxnId="{DF7F5AAC-87A8-4431-A3F7-4B85CAD9888F}">
      <dgm:prSet/>
      <dgm:spPr/>
      <dgm:t>
        <a:bodyPr/>
        <a:lstStyle/>
        <a:p>
          <a:endParaRPr lang="es-NI"/>
        </a:p>
      </dgm:t>
    </dgm:pt>
    <dgm:pt modelId="{7AECEE40-D62A-4F84-81EA-EADB9D65BFFC}" type="sibTrans" cxnId="{DF7F5AAC-87A8-4431-A3F7-4B85CAD9888F}">
      <dgm:prSet/>
      <dgm:spPr/>
      <dgm:t>
        <a:bodyPr/>
        <a:lstStyle/>
        <a:p>
          <a:endParaRPr lang="es-NI"/>
        </a:p>
      </dgm:t>
    </dgm:pt>
    <dgm:pt modelId="{29AC9DEA-5647-44EB-99FE-02649D17463D}">
      <dgm:prSet custT="1"/>
      <dgm:spPr/>
      <dgm:t>
        <a:bodyPr/>
        <a:lstStyle/>
        <a:p>
          <a:pPr algn="ctr"/>
          <a:r>
            <a:rPr lang="es-NI" sz="2400" dirty="0" smtClean="0"/>
            <a:t>Es aquel contrato cuyo objeto es un bien o un servicio informático – o ambos – </a:t>
          </a:r>
          <a:endParaRPr lang="es-NI" sz="2400" dirty="0"/>
        </a:p>
      </dgm:t>
    </dgm:pt>
    <dgm:pt modelId="{F1D049ED-3A9B-4C3B-AE2B-4EAF850BC28E}" type="parTrans" cxnId="{1B028D8A-E66F-4DB3-8857-224D7B3761B8}">
      <dgm:prSet/>
      <dgm:spPr/>
      <dgm:t>
        <a:bodyPr/>
        <a:lstStyle/>
        <a:p>
          <a:endParaRPr lang="es-NI"/>
        </a:p>
      </dgm:t>
    </dgm:pt>
    <dgm:pt modelId="{32973069-5223-4AFD-8D4E-88CF6647AB83}" type="sibTrans" cxnId="{1B028D8A-E66F-4DB3-8857-224D7B3761B8}">
      <dgm:prSet/>
      <dgm:spPr/>
      <dgm:t>
        <a:bodyPr/>
        <a:lstStyle/>
        <a:p>
          <a:endParaRPr lang="es-NI"/>
        </a:p>
      </dgm:t>
    </dgm:pt>
    <dgm:pt modelId="{F517A894-6548-4372-BC3F-A5492CFBC56D}" type="pres">
      <dgm:prSet presAssocID="{B034DB4B-B5EA-4973-AC77-5B80CEF3209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NI"/>
        </a:p>
      </dgm:t>
    </dgm:pt>
    <dgm:pt modelId="{0BD41F25-8929-4614-9DAD-8666A2D31809}" type="pres">
      <dgm:prSet presAssocID="{52E35F14-AE5A-4FF2-949B-ACBE8C096BE9}" presName="composite" presStyleCnt="0"/>
      <dgm:spPr/>
    </dgm:pt>
    <dgm:pt modelId="{936AE11C-1CF9-49A5-AE30-FAFB90A28BA3}" type="pres">
      <dgm:prSet presAssocID="{52E35F14-AE5A-4FF2-949B-ACBE8C096BE9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9C97C50A-0CE8-45C0-8626-57C0D82E75D5}" type="pres">
      <dgm:prSet presAssocID="{52E35F14-AE5A-4FF2-949B-ACBE8C096BE9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DDAB8C4C-0DD5-4D03-AD8A-F0AF5AA74097}" type="pres">
      <dgm:prSet presAssocID="{28073171-B172-40B6-8E2B-05DBCDBE2E06}" presName="sp" presStyleCnt="0"/>
      <dgm:spPr/>
    </dgm:pt>
    <dgm:pt modelId="{8CDAF2B4-7A66-437E-83AF-69D6E63A532C}" type="pres">
      <dgm:prSet presAssocID="{42FF337A-D5E5-4115-92F9-12551723A503}" presName="composite" presStyleCnt="0"/>
      <dgm:spPr/>
    </dgm:pt>
    <dgm:pt modelId="{CBE6DDA4-811C-427F-84AD-0231D93C48DD}" type="pres">
      <dgm:prSet presAssocID="{42FF337A-D5E5-4115-92F9-12551723A50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NI"/>
        </a:p>
      </dgm:t>
    </dgm:pt>
    <dgm:pt modelId="{B40067F7-51D4-4251-B6CB-868F9FF44E3F}" type="pres">
      <dgm:prSet presAssocID="{42FF337A-D5E5-4115-92F9-12551723A503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NI"/>
        </a:p>
      </dgm:t>
    </dgm:pt>
  </dgm:ptLst>
  <dgm:cxnLst>
    <dgm:cxn modelId="{81E547AB-C776-4FAD-8C3F-1610B28A2412}" type="presOf" srcId="{42FF337A-D5E5-4115-92F9-12551723A503}" destId="{CBE6DDA4-811C-427F-84AD-0231D93C48DD}" srcOrd="0" destOrd="0" presId="urn:microsoft.com/office/officeart/2005/8/layout/chevron2"/>
    <dgm:cxn modelId="{4B6E1B44-7E1D-4495-AF67-1E9F191DA60F}" type="presOf" srcId="{52E35F14-AE5A-4FF2-949B-ACBE8C096BE9}" destId="{936AE11C-1CF9-49A5-AE30-FAFB90A28BA3}" srcOrd="0" destOrd="0" presId="urn:microsoft.com/office/officeart/2005/8/layout/chevron2"/>
    <dgm:cxn modelId="{66C4446F-425D-4A53-BA93-0B60A7F7C07E}" type="presOf" srcId="{B034DB4B-B5EA-4973-AC77-5B80CEF32094}" destId="{F517A894-6548-4372-BC3F-A5492CFBC56D}" srcOrd="0" destOrd="0" presId="urn:microsoft.com/office/officeart/2005/8/layout/chevron2"/>
    <dgm:cxn modelId="{8845EEB5-F935-4319-9B24-1E240D33EE0C}" srcId="{B034DB4B-B5EA-4973-AC77-5B80CEF32094}" destId="{42FF337A-D5E5-4115-92F9-12551723A503}" srcOrd="1" destOrd="0" parTransId="{3617DC13-2BED-4D6E-B91B-35F2E486CDC6}" sibTransId="{9F4CB1DF-6EF4-462E-994B-551D270DCBB5}"/>
    <dgm:cxn modelId="{DF7F5AAC-87A8-4431-A3F7-4B85CAD9888F}" srcId="{52E35F14-AE5A-4FF2-949B-ACBE8C096BE9}" destId="{9368CCA1-EA74-4A52-B7DB-EFE809D5615C}" srcOrd="0" destOrd="0" parTransId="{4DA7F8F9-1DE7-4370-8795-46E4E2EF8A99}" sibTransId="{7AECEE40-D62A-4F84-81EA-EADB9D65BFFC}"/>
    <dgm:cxn modelId="{5D260793-6804-4461-A11F-9FEBDA15C40F}" type="presOf" srcId="{29AC9DEA-5647-44EB-99FE-02649D17463D}" destId="{B40067F7-51D4-4251-B6CB-868F9FF44E3F}" srcOrd="0" destOrd="0" presId="urn:microsoft.com/office/officeart/2005/8/layout/chevron2"/>
    <dgm:cxn modelId="{1B028D8A-E66F-4DB3-8857-224D7B3761B8}" srcId="{42FF337A-D5E5-4115-92F9-12551723A503}" destId="{29AC9DEA-5647-44EB-99FE-02649D17463D}" srcOrd="0" destOrd="0" parTransId="{F1D049ED-3A9B-4C3B-AE2B-4EAF850BC28E}" sibTransId="{32973069-5223-4AFD-8D4E-88CF6647AB83}"/>
    <dgm:cxn modelId="{0FAA45FF-6E46-4F5D-B45A-1D569731C7FE}" type="presOf" srcId="{9368CCA1-EA74-4A52-B7DB-EFE809D5615C}" destId="{9C97C50A-0CE8-45C0-8626-57C0D82E75D5}" srcOrd="0" destOrd="0" presId="urn:microsoft.com/office/officeart/2005/8/layout/chevron2"/>
    <dgm:cxn modelId="{538BD016-675C-4C81-8031-9B976B48E989}" srcId="{B034DB4B-B5EA-4973-AC77-5B80CEF32094}" destId="{52E35F14-AE5A-4FF2-949B-ACBE8C096BE9}" srcOrd="0" destOrd="0" parTransId="{1A588642-2D91-45F6-BF9D-08DDE2FFC6F6}" sibTransId="{28073171-B172-40B6-8E2B-05DBCDBE2E06}"/>
    <dgm:cxn modelId="{384351AB-CC7F-4B09-8C73-56A7D4E6B3B3}" type="presParOf" srcId="{F517A894-6548-4372-BC3F-A5492CFBC56D}" destId="{0BD41F25-8929-4614-9DAD-8666A2D31809}" srcOrd="0" destOrd="0" presId="urn:microsoft.com/office/officeart/2005/8/layout/chevron2"/>
    <dgm:cxn modelId="{560D0C27-3851-45D2-84AE-FCC9DC4CDAA1}" type="presParOf" srcId="{0BD41F25-8929-4614-9DAD-8666A2D31809}" destId="{936AE11C-1CF9-49A5-AE30-FAFB90A28BA3}" srcOrd="0" destOrd="0" presId="urn:microsoft.com/office/officeart/2005/8/layout/chevron2"/>
    <dgm:cxn modelId="{30749571-2D5F-464A-B9B5-922BB50E1873}" type="presParOf" srcId="{0BD41F25-8929-4614-9DAD-8666A2D31809}" destId="{9C97C50A-0CE8-45C0-8626-57C0D82E75D5}" srcOrd="1" destOrd="0" presId="urn:microsoft.com/office/officeart/2005/8/layout/chevron2"/>
    <dgm:cxn modelId="{AAD9838A-C467-4E30-822A-55BF796F095C}" type="presParOf" srcId="{F517A894-6548-4372-BC3F-A5492CFBC56D}" destId="{DDAB8C4C-0DD5-4D03-AD8A-F0AF5AA74097}" srcOrd="1" destOrd="0" presId="urn:microsoft.com/office/officeart/2005/8/layout/chevron2"/>
    <dgm:cxn modelId="{CC8C65A4-4231-48FE-BCA8-A12A4FDE3194}" type="presParOf" srcId="{F517A894-6548-4372-BC3F-A5492CFBC56D}" destId="{8CDAF2B4-7A66-437E-83AF-69D6E63A532C}" srcOrd="2" destOrd="0" presId="urn:microsoft.com/office/officeart/2005/8/layout/chevron2"/>
    <dgm:cxn modelId="{EDE50C75-BB5D-4A9E-9436-6A0CBBC73F8D}" type="presParOf" srcId="{8CDAF2B4-7A66-437E-83AF-69D6E63A532C}" destId="{CBE6DDA4-811C-427F-84AD-0231D93C48DD}" srcOrd="0" destOrd="0" presId="urn:microsoft.com/office/officeart/2005/8/layout/chevron2"/>
    <dgm:cxn modelId="{7F0C548C-326C-4249-BCB6-9B6764FE0BA5}" type="presParOf" srcId="{8CDAF2B4-7A66-437E-83AF-69D6E63A532C}" destId="{B40067F7-51D4-4251-B6CB-868F9FF44E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AE11C-1CF9-49A5-AE30-FAFB90A28BA3}">
      <dsp:nvSpPr>
        <dsp:cNvPr id="0" name=""/>
        <dsp:cNvSpPr/>
      </dsp:nvSpPr>
      <dsp:spPr>
        <a:xfrm rot="5400000">
          <a:off x="-422244" y="426926"/>
          <a:ext cx="2814964" cy="19704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2200" kern="1200" dirty="0" smtClean="0"/>
            <a:t>Contrato</a:t>
          </a:r>
          <a:endParaRPr lang="es-NI" sz="2200" kern="1200" dirty="0"/>
        </a:p>
      </dsp:txBody>
      <dsp:txXfrm rot="-5400000">
        <a:off x="1" y="989918"/>
        <a:ext cx="1970474" cy="844490"/>
      </dsp:txXfrm>
    </dsp:sp>
    <dsp:sp modelId="{9C97C50A-0CE8-45C0-8626-57C0D82E75D5}">
      <dsp:nvSpPr>
        <dsp:cNvPr id="0" name=""/>
        <dsp:cNvSpPr/>
      </dsp:nvSpPr>
      <dsp:spPr>
        <a:xfrm rot="5400000">
          <a:off x="3842286" y="-1867129"/>
          <a:ext cx="1829726" cy="55733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85750" lvl="1" indent="0" algn="ctr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2400" kern="1200" dirty="0" smtClean="0"/>
            <a:t>Acto Jurídico que crea obligaciones</a:t>
          </a:r>
          <a:endParaRPr lang="es-NI" sz="2400" kern="1200" dirty="0"/>
        </a:p>
      </dsp:txBody>
      <dsp:txXfrm rot="-5400000">
        <a:off x="1970475" y="94002"/>
        <a:ext cx="5484029" cy="1651086"/>
      </dsp:txXfrm>
    </dsp:sp>
    <dsp:sp modelId="{CBE6DDA4-811C-427F-84AD-0231D93C48DD}">
      <dsp:nvSpPr>
        <dsp:cNvPr id="0" name=""/>
        <dsp:cNvSpPr/>
      </dsp:nvSpPr>
      <dsp:spPr>
        <a:xfrm rot="5400000">
          <a:off x="-422244" y="2960448"/>
          <a:ext cx="2814964" cy="197047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NI" sz="2200" kern="1200" dirty="0" smtClean="0"/>
            <a:t>Contrato Informático</a:t>
          </a:r>
          <a:endParaRPr lang="es-NI" sz="2200" kern="1200" dirty="0"/>
        </a:p>
      </dsp:txBody>
      <dsp:txXfrm rot="-5400000">
        <a:off x="1" y="3523440"/>
        <a:ext cx="1970474" cy="844490"/>
      </dsp:txXfrm>
    </dsp:sp>
    <dsp:sp modelId="{B40067F7-51D4-4251-B6CB-868F9FF44E3F}">
      <dsp:nvSpPr>
        <dsp:cNvPr id="0" name=""/>
        <dsp:cNvSpPr/>
      </dsp:nvSpPr>
      <dsp:spPr>
        <a:xfrm rot="5400000">
          <a:off x="3842286" y="666393"/>
          <a:ext cx="1829726" cy="55733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NI" sz="2400" kern="1200" dirty="0" smtClean="0"/>
            <a:t>Es aquel contrato cuyo objeto es un bien o un servicio informático – o ambos – </a:t>
          </a:r>
          <a:endParaRPr lang="es-NI" sz="2400" kern="1200" dirty="0"/>
        </a:p>
      </dsp:txBody>
      <dsp:txXfrm rot="-5400000">
        <a:off x="1970475" y="2627524"/>
        <a:ext cx="5484029" cy="1651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NI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615B8-BED2-4A6D-B7FB-5C4FC8FFBC94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NI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E486C-BF0D-4EAC-AA41-6A8278564BB1}" type="slidenum">
              <a:rPr lang="es-NI" smtClean="0"/>
              <a:pPr/>
              <a:t>‹#›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67720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NI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NI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427F14-8ED2-4771-8B04-707BBE38454C}" type="datetimeFigureOut">
              <a:rPr lang="es-NI" smtClean="0"/>
              <a:pPr/>
              <a:t>15/12/2019</a:t>
            </a:fld>
            <a:endParaRPr lang="es-NI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NI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716EB0A-970D-4811-8210-B358498199A1}" type="slidenum">
              <a:rPr lang="es-NI" smtClean="0"/>
              <a:pPr/>
              <a:t>‹#›</a:t>
            </a:fld>
            <a:endParaRPr lang="es-N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>
                <a:solidFill>
                  <a:schemeClr val="tx2">
                    <a:lumMod val="50000"/>
                  </a:schemeClr>
                </a:solidFill>
              </a:rPr>
              <a:t>Definiciones</a:t>
            </a:r>
            <a:endParaRPr lang="es-NI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3" name="5 Marcador de contenido"/>
          <p:cNvGraphicFramePr>
            <a:graphicFrameLocks/>
          </p:cNvGraphicFramePr>
          <p:nvPr/>
        </p:nvGraphicFramePr>
        <p:xfrm>
          <a:off x="1142976" y="1214422"/>
          <a:ext cx="7543824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484</TotalTime>
  <Words>25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Lucida Sans Unicode</vt:lpstr>
      <vt:lpstr>Verdana</vt:lpstr>
      <vt:lpstr>Wingdings 2</vt:lpstr>
      <vt:lpstr>Wingdings 3</vt:lpstr>
      <vt:lpstr>Concurrencia</vt:lpstr>
      <vt:lpstr>Definiciones</vt:lpstr>
    </vt:vector>
  </TitlesOfParts>
  <Company>UNI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CONTRATACIÓN INFORMATICA</dc:title>
  <dc:creator>Flor</dc:creator>
  <cp:lastModifiedBy>T</cp:lastModifiedBy>
  <cp:revision>63</cp:revision>
  <dcterms:created xsi:type="dcterms:W3CDTF">2009-06-24T13:07:52Z</dcterms:created>
  <dcterms:modified xsi:type="dcterms:W3CDTF">2019-12-15T19:49:45Z</dcterms:modified>
</cp:coreProperties>
</file>