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2F124891-235F-41DF-BCEF-2C1C4950655B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2743200" y="1600200"/>
            <a:ext cx="3200400" cy="0"/>
          </a:xfrm>
          <a:prstGeom prst="line">
            <a:avLst/>
          </a:prstGeom>
          <a:ln w="0"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en-US" sz="1800" spc="-1" strike="noStrike">
                <a:latin typeface="Arial"/>
              </a:rPr>
              <a:t>Text on a line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LibreOfficeDev/7.2.0.0.alpha0$Windows_X86_64 LibreOffice_project/80497c7d81af36f703d122ac78baa26387a5854d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2021-01-14T09:51:08Z</dcterms:created>
  <dc:creator>aaaa bbbb</dc:creator>
  <dc:description/>
  <dc:language>en-US</dc:language>
  <cp:lastModifiedBy>aaaa bbbb</cp:lastModifiedBy>
  <dcterms:modified xsi:type="dcterms:W3CDTF">2021-01-14T09:55:10Z</dcterms:modified>
  <cp:revision>1</cp:revision>
  <dc:subject/>
  <dc:title/>
</cp:coreProperties>
</file>