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744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F598F-2BFB-42F2-A856-4161734BBF05}" type="datetimeFigureOut">
              <a:rPr lang="fi-FI" smtClean="0"/>
              <a:t>4.10.2024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4EE1D-715F-45E0-9742-94ABDAE9CC1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279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548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D71443-62F2-4C45-997A-224A581E0F7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5486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8597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2A4135-A856-C3E6-5C08-4D01CE90C9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0350" y="1292018"/>
            <a:ext cx="9144000" cy="1253982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10200"/>
              </a:lnSpc>
              <a:defRPr sz="7200" spc="-300">
                <a:solidFill>
                  <a:srgbClr val="FFE768"/>
                </a:solidFill>
                <a:latin typeface="Labil Grotesk 50" pitchFamily="2" charset="77"/>
              </a:defRPr>
            </a:lvl1pPr>
          </a:lstStyle>
          <a:p>
            <a:r>
              <a:rPr lang="sv-SE" err="1"/>
              <a:t>Document</a:t>
            </a:r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A7203EA-FA14-FA94-8F7C-4673F6C4CDD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0350" y="2546000"/>
            <a:ext cx="9144000" cy="1077912"/>
          </a:xfrm>
        </p:spPr>
        <p:txBody>
          <a:bodyPr/>
          <a:lstStyle>
            <a:lvl1pPr marL="0" indent="0" algn="l">
              <a:lnSpc>
                <a:spcPts val="4800"/>
              </a:lnSpc>
              <a:buNone/>
              <a:defRPr sz="4800">
                <a:solidFill>
                  <a:schemeClr val="tx1"/>
                </a:solidFill>
                <a:latin typeface="Labil Grotesk 50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err="1"/>
              <a:t>Subtitle</a:t>
            </a:r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78D4025C-7A06-DA4E-4F4C-45949A34503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70289" y="4394201"/>
            <a:ext cx="5157787" cy="823912"/>
          </a:xfrm>
        </p:spPr>
        <p:txBody>
          <a:bodyPr anchor="t">
            <a:normAutofit/>
          </a:bodyPr>
          <a:lstStyle>
            <a:lvl1pPr marL="0" indent="0">
              <a:lnSpc>
                <a:spcPts val="2600"/>
              </a:lnSpc>
              <a:buNone/>
              <a:defRPr sz="1600" b="0" spc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Date</a:t>
            </a:r>
          </a:p>
        </p:txBody>
      </p:sp>
      <p:sp>
        <p:nvSpPr>
          <p:cNvPr id="19" name="Platshållare för datum 18">
            <a:extLst>
              <a:ext uri="{FF2B5EF4-FFF2-40B4-BE49-F238E27FC236}">
                <a16:creationId xmlns:a16="http://schemas.microsoft.com/office/drawing/2014/main" id="{32D3CA74-41B1-B27B-057F-0AA173BFD24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5586C4-2210-4541-9A7F-FE6BF31B2CE2}" type="datetime1">
              <a:rPr lang="en-GB" smtClean="0"/>
              <a:t>04/10/2024</a:t>
            </a:fld>
            <a:endParaRPr lang="sv-SE"/>
          </a:p>
        </p:txBody>
      </p:sp>
      <p:sp>
        <p:nvSpPr>
          <p:cNvPr id="20" name="Platshållare för sidfot 19">
            <a:extLst>
              <a:ext uri="{FF2B5EF4-FFF2-40B4-BE49-F238E27FC236}">
                <a16:creationId xmlns:a16="http://schemas.microsoft.com/office/drawing/2014/main" id="{C9FC089D-B0EE-CBC9-EE12-0101A091684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RopoInfo</a:t>
            </a:r>
          </a:p>
        </p:txBody>
      </p:sp>
      <p:sp>
        <p:nvSpPr>
          <p:cNvPr id="21" name="Platshållare för bildnummer 20">
            <a:extLst>
              <a:ext uri="{FF2B5EF4-FFF2-40B4-BE49-F238E27FC236}">
                <a16:creationId xmlns:a16="http://schemas.microsoft.com/office/drawing/2014/main" id="{73B3DBEB-54B2-C915-E44E-8DCC3AEEF1D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487FA1B-58E2-DB45-A7CA-8FF93D9AC97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963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0523E6-DBF2-47FE-1A32-6C746A9F4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3050" y="2410448"/>
            <a:ext cx="11645900" cy="379032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C6FB5B-4402-AF02-5B62-41D61C090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75922" y="6300568"/>
            <a:ext cx="1843028" cy="365125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800">
                <a:solidFill>
                  <a:schemeClr val="tx1"/>
                </a:solidFill>
                <a:latin typeface="Labil Grotesk 50" pitchFamily="2" charset="77"/>
                <a:cs typeface="Arial" panose="020B0604020202020204" pitchFamily="34" charset="0"/>
              </a:defRPr>
            </a:lvl1pPr>
          </a:lstStyle>
          <a:p>
            <a:fld id="{E487FA1B-58E2-DB45-A7CA-8FF93D9AC97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5" name="Bild 14">
            <a:extLst>
              <a:ext uri="{FF2B5EF4-FFF2-40B4-BE49-F238E27FC236}">
                <a16:creationId xmlns:a16="http://schemas.microsoft.com/office/drawing/2014/main" id="{B3BD0C44-9B7F-AF91-6FDD-5EF4465A9B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8514" y="6384278"/>
            <a:ext cx="557359" cy="226580"/>
          </a:xfrm>
          <a:prstGeom prst="rect">
            <a:avLst/>
          </a:prstGeom>
        </p:spPr>
      </p:pic>
      <p:sp>
        <p:nvSpPr>
          <p:cNvPr id="19" name="Platshållare för rubrik 18">
            <a:extLst>
              <a:ext uri="{FF2B5EF4-FFF2-40B4-BE49-F238E27FC236}">
                <a16:creationId xmlns:a16="http://schemas.microsoft.com/office/drawing/2014/main" id="{5D734D8E-B169-D123-4196-98FFC38B9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137" y="455954"/>
            <a:ext cx="7731691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21" name="Platshållare för sidfot 20">
            <a:extLst>
              <a:ext uri="{FF2B5EF4-FFF2-40B4-BE49-F238E27FC236}">
                <a16:creationId xmlns:a16="http://schemas.microsoft.com/office/drawing/2014/main" id="{ECE6817F-DB1E-EC2E-6682-1CEFC5BC4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26912" y="6297752"/>
            <a:ext cx="183391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  <a:latin typeface="Labil Grotesk 50" pitchFamily="2" charset="77"/>
              </a:defRPr>
            </a:lvl1pPr>
          </a:lstStyle>
          <a:p>
            <a:r>
              <a:rPr lang="sv-SE"/>
              <a:t>RopoInfo</a:t>
            </a:r>
          </a:p>
        </p:txBody>
      </p:sp>
      <p:sp>
        <p:nvSpPr>
          <p:cNvPr id="23" name="Platshållare för datum 22">
            <a:extLst>
              <a:ext uri="{FF2B5EF4-FFF2-40B4-BE49-F238E27FC236}">
                <a16:creationId xmlns:a16="http://schemas.microsoft.com/office/drawing/2014/main" id="{D427510E-39F5-C48C-5CEF-3CEF24551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24226" y="6297752"/>
            <a:ext cx="184302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  <a:latin typeface="Labil Grotesk 50" pitchFamily="2" charset="77"/>
              </a:defRPr>
            </a:lvl1pPr>
          </a:lstStyle>
          <a:p>
            <a:fld id="{9A3ED263-867E-44B4-8590-7471D96DB6F1}" type="datetime1">
              <a:rPr lang="en-GB" smtClean="0"/>
              <a:t>04/10/2024</a:t>
            </a:fld>
            <a:endParaRPr lang="sv-SE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726F0F9-7041-3215-200E-CA9DF892281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i-FI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89004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/>
  <p:txStyles>
    <p:titleStyle>
      <a:lvl1pPr algn="l" defTabSz="914400" rtl="0" eaLnBrk="1" latinLnBrk="0" hangingPunct="1">
        <a:lnSpc>
          <a:spcPts val="4800"/>
        </a:lnSpc>
        <a:spcBef>
          <a:spcPct val="0"/>
        </a:spcBef>
        <a:buNone/>
        <a:defRPr sz="4800" kern="1200">
          <a:solidFill>
            <a:schemeClr val="tx1"/>
          </a:solidFill>
          <a:latin typeface="Labil Grotesk 50" pitchFamily="2" charset="77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ts val="255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ts val="23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2pPr>
      <a:lvl3pPr marL="1080000" indent="-228600" algn="l" defTabSz="914400" rtl="0" eaLnBrk="1" latinLnBrk="0" hangingPunct="1">
        <a:lnSpc>
          <a:spcPts val="19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3pPr>
      <a:lvl4pPr marL="1404000" indent="-228600" algn="l" defTabSz="914400" rtl="0" eaLnBrk="1" latinLnBrk="0" hangingPunct="1">
        <a:lnSpc>
          <a:spcPts val="19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4pPr>
      <a:lvl5pPr marL="1677600" indent="-228600" algn="l" defTabSz="914400" rtl="0" eaLnBrk="1" latinLnBrk="0" hangingPunct="1">
        <a:lnSpc>
          <a:spcPts val="19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Labil Grotesk 50" pitchFamily="2" charset="77"/>
          <a:ea typeface="+mn-ea"/>
          <a:cs typeface="Arial" panose="020B0604020202020204" pitchFamily="34" charset="0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4">
          <p15:clr>
            <a:srgbClr val="F26B43"/>
          </p15:clr>
        </p15:guide>
        <p15:guide id="2" orient="horz" pos="278">
          <p15:clr>
            <a:srgbClr val="F26B43"/>
          </p15:clr>
        </p15:guide>
        <p15:guide id="3" orient="horz" pos="2673">
          <p15:clr>
            <a:srgbClr val="F26B43"/>
          </p15:clr>
        </p15:guide>
        <p15:guide id="4" pos="7508">
          <p15:clr>
            <a:srgbClr val="F26B43"/>
          </p15:clr>
        </p15:guide>
        <p15:guide id="5" orient="horz" pos="814">
          <p15:clr>
            <a:srgbClr val="F26B43"/>
          </p15:clr>
        </p15:guide>
        <p15:guide id="6" orient="horz" pos="895">
          <p15:clr>
            <a:srgbClr val="F26B43"/>
          </p15:clr>
        </p15:guide>
        <p15:guide id="7" orient="horz" pos="1434">
          <p15:clr>
            <a:srgbClr val="F26B43"/>
          </p15:clr>
        </p15:guide>
        <p15:guide id="8" orient="horz" pos="1515">
          <p15:clr>
            <a:srgbClr val="F26B43"/>
          </p15:clr>
        </p15:guide>
        <p15:guide id="9" orient="horz" pos="2054">
          <p15:clr>
            <a:srgbClr val="F26B43"/>
          </p15:clr>
        </p15:guide>
        <p15:guide id="10" orient="horz" pos="2129">
          <p15:clr>
            <a:srgbClr val="F26B43"/>
          </p15:clr>
        </p15:guide>
        <p15:guide id="11" pos="6352">
          <p15:clr>
            <a:srgbClr val="F26B43"/>
          </p15:clr>
        </p15:guide>
        <p15:guide id="12" pos="6270">
          <p15:clr>
            <a:srgbClr val="F26B43"/>
          </p15:clr>
        </p15:guide>
        <p15:guide id="13" pos="5732">
          <p15:clr>
            <a:srgbClr val="F26B43"/>
          </p15:clr>
        </p15:guide>
        <p15:guide id="14" pos="5656">
          <p15:clr>
            <a:srgbClr val="F26B43"/>
          </p15:clr>
        </p15:guide>
        <p15:guide id="15" pos="5038">
          <p15:clr>
            <a:srgbClr val="F26B43"/>
          </p15:clr>
        </p15:guide>
        <p15:guide id="16" pos="3182">
          <p15:clr>
            <a:srgbClr val="F26B43"/>
          </p15:clr>
        </p15:guide>
        <p15:guide id="17" pos="2637">
          <p15:clr>
            <a:srgbClr val="F26B43"/>
          </p15:clr>
        </p15:guide>
        <p15:guide id="18" pos="2558">
          <p15:clr>
            <a:srgbClr val="F26B43"/>
          </p15:clr>
        </p15:guide>
        <p15:guide id="19" pos="2022">
          <p15:clr>
            <a:srgbClr val="F26B43"/>
          </p15:clr>
        </p15:guide>
        <p15:guide id="20" pos="1938">
          <p15:clr>
            <a:srgbClr val="F26B43"/>
          </p15:clr>
        </p15:guide>
        <p15:guide id="21" pos="1401">
          <p15:clr>
            <a:srgbClr val="F26B43"/>
          </p15:clr>
        </p15:guide>
        <p15:guide id="22" pos="1323">
          <p15:clr>
            <a:srgbClr val="F26B43"/>
          </p15:clr>
        </p15:guide>
        <p15:guide id="23" pos="780">
          <p15:clr>
            <a:srgbClr val="F26B43"/>
          </p15:clr>
        </p15:guide>
        <p15:guide id="24" pos="710">
          <p15:clr>
            <a:srgbClr val="F26B43"/>
          </p15:clr>
        </p15:guide>
        <p15:guide id="25" orient="horz" pos="2749">
          <p15:clr>
            <a:srgbClr val="F26B43"/>
          </p15:clr>
        </p15:guide>
        <p15:guide id="26" orient="horz" pos="3287">
          <p15:clr>
            <a:srgbClr val="F26B43"/>
          </p15:clr>
        </p15:guide>
        <p15:guide id="27" orient="horz" pos="3375">
          <p15:clr>
            <a:srgbClr val="F26B43"/>
          </p15:clr>
        </p15:guide>
        <p15:guide id="28" orient="horz" pos="3906">
          <p15:clr>
            <a:srgbClr val="F26B43"/>
          </p15:clr>
        </p15:guide>
        <p15:guide id="29" pos="3255">
          <p15:clr>
            <a:srgbClr val="F26B43"/>
          </p15:clr>
        </p15:guide>
        <p15:guide id="30" pos="3795">
          <p15:clr>
            <a:srgbClr val="F26B43"/>
          </p15:clr>
        </p15:guide>
        <p15:guide id="31" pos="3874">
          <p15:clr>
            <a:srgbClr val="F26B43"/>
          </p15:clr>
        </p15:guide>
        <p15:guide id="32" pos="4412">
          <p15:clr>
            <a:srgbClr val="F26B43"/>
          </p15:clr>
        </p15:guide>
        <p15:guide id="33" pos="4497">
          <p15:clr>
            <a:srgbClr val="F26B43"/>
          </p15:clr>
        </p15:guide>
        <p15:guide id="34" pos="5114">
          <p15:clr>
            <a:srgbClr val="F26B43"/>
          </p15:clr>
        </p15:guide>
        <p15:guide id="35" pos="6893">
          <p15:clr>
            <a:srgbClr val="F26B43"/>
          </p15:clr>
        </p15:guide>
        <p15:guide id="36" pos="69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3A1CF5-6F2B-3C87-3C4C-F06CD3F027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Title</a:t>
            </a:r>
            <a:endParaRPr lang="fi-FI" dirty="0"/>
          </a:p>
        </p:txBody>
      </p:sp>
      <p:sp>
        <p:nvSpPr>
          <p:cNvPr id="4" name="Alaotsikko 3">
            <a:extLst>
              <a:ext uri="{FF2B5EF4-FFF2-40B4-BE49-F238E27FC236}">
                <a16:creationId xmlns:a16="http://schemas.microsoft.com/office/drawing/2014/main" id="{C08BAD55-C4EB-3C1E-7E00-1516B7EE30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Subtitle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8BE0C91-6A67-4C0C-8CBA-1EE3C780A0AD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hr-HR" dirty="0"/>
              <a:t>text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D69B4D-CA55-6932-AA63-CA273C5B554A}"/>
              </a:ext>
            </a:extLst>
          </p:cNvPr>
          <p:cNvSpPr txBox="1">
            <a:spLocks/>
          </p:cNvSpPr>
          <p:nvPr/>
        </p:nvSpPr>
        <p:spPr>
          <a:xfrm>
            <a:off x="2226912" y="6297752"/>
            <a:ext cx="1833913" cy="365125"/>
          </a:xfrm>
          <a:prstGeom prst="rect">
            <a:avLst/>
          </a:prstGeom>
        </p:spPr>
        <p:txBody>
          <a:bodyPr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sv-SE" sz="800">
                <a:latin typeface="Labil Grotesk Office"/>
              </a:rPr>
              <a:t>Makes your business flow. </a:t>
            </a:r>
            <a:endParaRPr lang="sv-SE" sz="800" dirty="0">
              <a:latin typeface="Labil Grotesk Office"/>
            </a:endParaRPr>
          </a:p>
        </p:txBody>
      </p:sp>
    </p:spTree>
    <p:extLst>
      <p:ext uri="{BB962C8B-B14F-4D97-AF65-F5344CB8AC3E}">
        <p14:creationId xmlns:p14="http://schemas.microsoft.com/office/powerpoint/2010/main" val="1879963201"/>
      </p:ext>
    </p:extLst>
  </p:cSld>
  <p:clrMapOvr>
    <a:masterClrMapping/>
  </p:clrMapOvr>
</p:sld>
</file>

<file path=ppt/theme/theme1.xml><?xml version="1.0" encoding="utf-8"?>
<a:theme xmlns:a="http://schemas.openxmlformats.org/drawingml/2006/main" name="Ropo 2024">
  <a:themeElements>
    <a:clrScheme name="Ropo 2024">
      <a:dk1>
        <a:srgbClr val="000000"/>
      </a:dk1>
      <a:lt1>
        <a:srgbClr val="FAFAFA"/>
      </a:lt1>
      <a:dk2>
        <a:srgbClr val="14191C"/>
      </a:dk2>
      <a:lt2>
        <a:srgbClr val="F3F3F3"/>
      </a:lt2>
      <a:accent1>
        <a:srgbClr val="66ADEE"/>
      </a:accent1>
      <a:accent2>
        <a:srgbClr val="6187A5"/>
      </a:accent2>
      <a:accent3>
        <a:srgbClr val="3D515F"/>
      </a:accent3>
      <a:accent4>
        <a:srgbClr val="45F28A"/>
      </a:accent4>
      <a:accent5>
        <a:srgbClr val="FF6868"/>
      </a:accent5>
      <a:accent6>
        <a:srgbClr val="FFE667"/>
      </a:accent6>
      <a:hlink>
        <a:srgbClr val="FFE768"/>
      </a:hlink>
      <a:folHlink>
        <a:srgbClr val="FFBD59"/>
      </a:folHlink>
    </a:clrScheme>
    <a:fontScheme name="Ropo 2024">
      <a:majorFont>
        <a:latin typeface="Labil Grotesk Office"/>
        <a:ea typeface=""/>
        <a:cs typeface=""/>
      </a:majorFont>
      <a:minorFont>
        <a:latin typeface="Labil Grotesk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 anchor="b">
        <a:noAutofit/>
      </a:bodyPr>
      <a:lstStyle>
        <a:defPPr algn="l">
          <a:lnSpc>
            <a:spcPts val="3400"/>
          </a:lnSpc>
          <a:defRPr sz="32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Ropo-pohja" id="{35A2D76F-F016-4BAF-B1DB-9C142A8DAA65}" vid="{B6E6CC3A-383F-4CF1-B0B1-60CA7D279D8B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780EC7213FA48B4D7C57504F70490" ma:contentTypeVersion="18" ma:contentTypeDescription="Create a new document." ma:contentTypeScope="" ma:versionID="af36fe0718b99155aa534429f49cf4ef">
  <xsd:schema xmlns:xsd="http://www.w3.org/2001/XMLSchema" xmlns:xs="http://www.w3.org/2001/XMLSchema" xmlns:p="http://schemas.microsoft.com/office/2006/metadata/properties" xmlns:ns2="5cfebc4c-4b97-4943-840a-8a1c46e4d59c" xmlns:ns3="1c236835-7306-4c3a-bb92-6de8ce694916" targetNamespace="http://schemas.microsoft.com/office/2006/metadata/properties" ma:root="true" ma:fieldsID="466e3c8eaaf9fbf2f8b185b68e1d0d68" ns2:_="" ns3:_="">
    <xsd:import namespace="5cfebc4c-4b97-4943-840a-8a1c46e4d59c"/>
    <xsd:import namespace="1c236835-7306-4c3a-bb92-6de8ce694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febc4c-4b97-4943-840a-8a1c46e4d5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e97b37e-f017-4f5b-8785-000138c7d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236835-7306-4c3a-bb92-6de8ce69491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ff983d5-0b0b-4280-b486-2d1d4309e2d3}" ma:internalName="TaxCatchAll" ma:showField="CatchAllData" ma:web="1c236835-7306-4c3a-bb92-6de8ce6949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236835-7306-4c3a-bb92-6de8ce694916" xsi:nil="true"/>
    <lcf76f155ced4ddcb4097134ff3c332f xmlns="5cfebc4c-4b97-4943-840a-8a1c46e4d59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C95051-79AC-41A4-9B5C-F125C200ED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febc4c-4b97-4943-840a-8a1c46e4d59c"/>
    <ds:schemaRef ds:uri="1c236835-7306-4c3a-bb92-6de8ce6949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8BFA3C-555D-4836-AD1C-B43FB45804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964888-91A3-42F9-BA9A-BF609F9C81AE}">
  <ds:schemaRefs>
    <ds:schemaRef ds:uri="http://schemas.microsoft.com/office/2006/metadata/properties"/>
    <ds:schemaRef ds:uri="http://schemas.microsoft.com/office/infopath/2007/PartnerControls"/>
    <ds:schemaRef ds:uri="1c236835-7306-4c3a-bb92-6de8ce694916"/>
    <ds:schemaRef ds:uri="5cfebc4c-4b97-4943-840a-8a1c46e4d59c"/>
  </ds:schemaRefs>
</ds:datastoreItem>
</file>

<file path=docMetadata/LabelInfo.xml><?xml version="1.0" encoding="utf-8"?>
<clbl:labelList xmlns:clbl="http://schemas.microsoft.com/office/2020/mipLabelMetadata">
  <clbl:label id="{45bff6df-b8a8-4cec-a7ed-e0b49518a60c}" enabled="1" method="Privileged" siteId="{b061153f-8b99-4e08-b170-500665ff1d02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Labil Grotesk 50</vt:lpstr>
      <vt:lpstr>Labil Grotesk Office</vt:lpstr>
      <vt:lpstr>Ropo 2024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Otsikkomalli</dc:title>
  <dc:creator>Anna-Liisa Järvenpää</dc:creator>
  <cp:lastModifiedBy>t</cp:lastModifiedBy>
  <cp:revision>3</cp:revision>
  <dcterms:created xsi:type="dcterms:W3CDTF">2024-06-25T06:02:58Z</dcterms:created>
  <dcterms:modified xsi:type="dcterms:W3CDTF">2024-10-04T12:20:18Z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Ropo 2024:4\1_Ropo 2024:4</vt:lpwstr>
  </property>
  <property fmtid="{D5CDD505-2E9C-101B-9397-08002B2CF9AE}" pid="3" name="ClassificationContentMarkingFooterText">
    <vt:lpwstr>Public</vt:lpwstr>
  </property>
  <property fmtid="{D5CDD505-2E9C-101B-9397-08002B2CF9AE}" pid="4" name="ContentTypeId">
    <vt:lpwstr>0x010100F86780EC7213FA48B4D7C57504F70490</vt:lpwstr>
  </property>
  <property fmtid="{D5CDD505-2E9C-101B-9397-08002B2CF9AE}" pid="5" name="MediaServiceImageTags">
    <vt:lpwstr/>
  </property>
</Properties>
</file>