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766791-B52D-40F0-B71E-7824D44B6C2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4A6C3A3-5D42-4661-AC80-4F46A884ED9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6858000" cy="9144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2001-01-23T11:54:57Z</dcterms:created>
  <dc:creator>greg_baumbach</dc:creator>
  <dc:description/>
  <dc:language>en-US</dc:language>
  <cp:lastModifiedBy>sreinar</cp:lastModifiedBy>
  <cp:lastPrinted>2001-01-23T11:59:42Z</cp:lastPrinted>
  <dcterms:modified xsi:type="dcterms:W3CDTF">2001-03-28T19:22:20Z</dcterms:modified>
  <cp:revision>1</cp:revision>
  <dc:subject/>
  <dc:title>No Slide Title</dc:title>
</cp:coreProperties>
</file>