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sldRg st="1" end="1"/>
  </p:showPr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0" name=""/>
          <p:cNvGrpSpPr/>
          <p:nvPr/>
        </p:nvGrpSpPr>
        <p:grpSpPr>
          <a:xfrm>
            <a:off x="457200" y="992160"/>
            <a:ext cx="8152920" cy="1599840"/>
            <a:chOff x="457200" y="992160"/>
            <a:chExt cx="8152920" cy="1599840"/>
          </a:xfrm>
        </p:grpSpPr>
        <p:sp>
          <p:nvSpPr>
            <p:cNvPr id="1" name=""/>
            <p:cNvSpPr/>
            <p:nvPr/>
          </p:nvSpPr>
          <p:spPr>
            <a:xfrm>
              <a:off x="2886480" y="992160"/>
              <a:ext cx="5723640" cy="1599840"/>
            </a:xfrm>
            <a:custGeom>
              <a:avLst/>
              <a:gdLst/>
              <a:ahLst/>
              <a:rect l="l" t="t" r="r" b="b"/>
              <a:pathLst>
                <a:path stroke="0" w="21600" h="21600">
                  <a:moveTo>
                    <a:pt x="10794" y="0"/>
                  </a:moveTo>
                  <a:arcTo wR="10800" hR="10800" stAng="-5401907" swAng="10851576"/>
                  <a:lnTo>
                    <a:pt x="10800" y="10800"/>
                  </a:lnTo>
                  <a:close/>
                </a:path>
                <a:path fill="none" w="21600" h="21600">
                  <a:moveTo>
                    <a:pt x="10794" y="0"/>
                  </a:moveTo>
                  <a:arcTo wR="10800" hR="10800" stAng="-5401907" swAng="10851576"/>
                </a:path>
              </a:pathLst>
            </a:custGeom>
            <a:gradFill rotWithShape="0">
              <a:gsLst>
                <a:gs pos="0">
                  <a:srgbClr val="663300"/>
                </a:gs>
                <a:gs pos="100000">
                  <a:srgbClr val="000000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" name=""/>
            <p:cNvSpPr/>
            <p:nvPr/>
          </p:nvSpPr>
          <p:spPr>
            <a:xfrm>
              <a:off x="2811960" y="1157400"/>
              <a:ext cx="5726880" cy="1269360"/>
            </a:xfrm>
            <a:custGeom>
              <a:avLst/>
              <a:gdLst/>
              <a:ahLst/>
              <a:rect l="l" t="t" r="r" b="b"/>
              <a:pathLst>
                <a:path stroke="0" w="21600" h="21600">
                  <a:moveTo>
                    <a:pt x="10794" y="0"/>
                  </a:moveTo>
                  <a:arcTo wR="10800" hR="10800" stAng="-5401906" swAng="10853497"/>
                  <a:lnTo>
                    <a:pt x="10800" y="10800"/>
                  </a:lnTo>
                  <a:close/>
                </a:path>
                <a:path fill="none" w="21600" h="21600">
                  <a:moveTo>
                    <a:pt x="10794" y="0"/>
                  </a:moveTo>
                  <a:arcTo wR="10800" hR="10800" stAng="-5401906" swAng="10853497"/>
                </a:path>
              </a:pathLst>
            </a:custGeom>
            <a:gradFill rotWithShape="0">
              <a:gsLst>
                <a:gs pos="0">
                  <a:srgbClr val="894400"/>
                </a:gs>
                <a:gs pos="100000">
                  <a:srgbClr val="000000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" name=""/>
            <p:cNvSpPr/>
            <p:nvPr/>
          </p:nvSpPr>
          <p:spPr>
            <a:xfrm>
              <a:off x="2771280" y="1378080"/>
              <a:ext cx="5722920" cy="828360"/>
            </a:xfrm>
            <a:custGeom>
              <a:avLst/>
              <a:gdLst/>
              <a:ahLst/>
              <a:rect l="l" t="t" r="r" b="b"/>
              <a:pathLst>
                <a:path stroke="0" w="21600" h="21600">
                  <a:moveTo>
                    <a:pt x="10794" y="0"/>
                  </a:moveTo>
                  <a:arcTo wR="10800" hR="10800" stAng="-5401907" swAng="10853596"/>
                  <a:lnTo>
                    <a:pt x="10800" y="10800"/>
                  </a:lnTo>
                  <a:close/>
                </a:path>
                <a:path fill="none" w="21600" h="21600">
                  <a:moveTo>
                    <a:pt x="10794" y="0"/>
                  </a:moveTo>
                  <a:arcTo wR="10800" hR="10800" stAng="-5401907" swAng="10853596"/>
                </a:path>
              </a:pathLst>
            </a:custGeom>
            <a:gradFill rotWithShape="0">
              <a:gsLst>
                <a:gs pos="0">
                  <a:srgbClr val="b75b00"/>
                </a:gs>
                <a:gs pos="100000">
                  <a:srgbClr val="000000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" name=""/>
            <p:cNvSpPr/>
            <p:nvPr/>
          </p:nvSpPr>
          <p:spPr>
            <a:xfrm>
              <a:off x="457200" y="1708200"/>
              <a:ext cx="7918560" cy="164880"/>
            </a:xfrm>
            <a:prstGeom prst="roundRect">
              <a:avLst>
                <a:gd name="adj" fmla="val 49995"/>
              </a:avLst>
            </a:prstGeom>
            <a:gradFill rotWithShape="0">
              <a:gsLst>
                <a:gs pos="0">
                  <a:srgbClr val="ffbf00"/>
                </a:gs>
                <a:gs pos="100000">
                  <a:srgbClr val="000000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4400" strike="noStrike" u="none">
                <a:solidFill>
                  <a:srgbClr val="ffcc66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i="1" lang="en-US" sz="4400" strike="noStrike" u="none">
              <a:solidFill>
                <a:srgbClr val="ffcc66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685800" y="20574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ffcc66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ffcc66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ffff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ffff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 type="dt" idx="1"/>
          </p:nvPr>
        </p:nvSpPr>
        <p:spPr>
          <a:xfrm>
            <a:off x="685800" y="632448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cc"/>
                </a:solidFill>
                <a:effectLst/>
                <a:uFillTx/>
                <a:latin typeface="Arial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4"/>
          <p:cNvSpPr>
            <a:spLocks noGrp="1"/>
          </p:cNvSpPr>
          <p:nvPr>
            <p:ph type="ftr" idx="2"/>
          </p:nvPr>
        </p:nvSpPr>
        <p:spPr>
          <a:xfrm>
            <a:off x="3124080" y="632448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cc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5"/>
          <p:cNvSpPr>
            <a:spLocks noGrp="1"/>
          </p:cNvSpPr>
          <p:nvPr>
            <p:ph type="sldNum" idx="3"/>
          </p:nvPr>
        </p:nvSpPr>
        <p:spPr>
          <a:xfrm>
            <a:off x="6553080" y="632448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cc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397167EF-3C6B-47D2-B03D-03D742E8E935}" type="slidenum">
              <a:rPr b="0" lang="en-US" sz="14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"/>
          <p:cNvSpPr/>
          <p:nvPr/>
        </p:nvSpPr>
        <p:spPr>
          <a:xfrm>
            <a:off x="762120" y="2819520"/>
            <a:ext cx="7772400" cy="3549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2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200" strike="noStrike" u="none">
                <a:solidFill>
                  <a:srgbClr val="ffffcc"/>
                </a:solidFill>
                <a:effectLst/>
                <a:uFillTx/>
                <a:latin typeface="Letter Gothic"/>
              </a:rPr>
              <a:t>Out with the old…</a:t>
            </a:r>
            <a:endParaRPr b="0" lang="en-US" sz="3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2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3200" strike="noStrike" u="none">
                <a:solidFill>
                  <a:srgbClr val="ffffcc"/>
                </a:solidFill>
                <a:effectLst/>
                <a:uFillTx/>
                <a:latin typeface="Tahoma"/>
              </a:rPr>
              <a:t>	</a:t>
            </a:r>
            <a:r>
              <a:rPr b="0" i="1" lang="en-US" sz="3200" strike="noStrike" u="none">
                <a:solidFill>
                  <a:srgbClr val="ffffcc"/>
                </a:solidFill>
                <a:effectLst/>
                <a:uFillTx/>
                <a:latin typeface="Tahoma"/>
              </a:rPr>
              <a:t>	</a:t>
            </a:r>
            <a:r>
              <a:rPr b="0" i="1" lang="en-US" sz="3200" strike="noStrike" u="none">
                <a:solidFill>
                  <a:srgbClr val="ffffcc"/>
                </a:solidFill>
                <a:effectLst/>
                <a:uFillTx/>
                <a:latin typeface="Tahoma"/>
              </a:rPr>
              <a:t>	</a:t>
            </a:r>
            <a:r>
              <a:rPr b="0" i="1" lang="en-US" sz="3200" strike="noStrike" u="none">
                <a:solidFill>
                  <a:srgbClr val="ffffcc"/>
                </a:solidFill>
                <a:effectLst/>
                <a:uFillTx/>
                <a:latin typeface="Tahoma"/>
              </a:rPr>
              <a:t>IN WITH THE NEW!</a:t>
            </a:r>
            <a:endParaRPr b="0" lang="en-US" sz="3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2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2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Tahoma"/>
              </a:rPr>
              <a:t>COMING TO A PC NEAR YOU…</a:t>
            </a:r>
            <a:endParaRPr b="0" lang="en-US" sz="3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2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3200" strike="noStrike" u="none">
                <a:solidFill>
                  <a:srgbClr val="ffffcc"/>
                </a:solidFill>
                <a:effectLst/>
                <a:uFillTx/>
                <a:latin typeface="Tahoma"/>
              </a:rPr>
              <a:t>	</a:t>
            </a:r>
            <a:r>
              <a:rPr b="0" i="1" lang="en-US" sz="3200" strike="noStrike" u="none">
                <a:solidFill>
                  <a:srgbClr val="ffffcc"/>
                </a:solidFill>
                <a:effectLst/>
                <a:uFillTx/>
                <a:latin typeface="Tahoma"/>
              </a:rPr>
              <a:t>	</a:t>
            </a:r>
            <a:r>
              <a:rPr b="0" i="1" lang="en-US" sz="3200" strike="noStrike" u="none">
                <a:solidFill>
                  <a:srgbClr val="ffffcc"/>
                </a:solidFill>
                <a:effectLst/>
                <a:uFillTx/>
                <a:latin typeface="Tahoma"/>
              </a:rPr>
              <a:t>	</a:t>
            </a:r>
            <a:r>
              <a:rPr b="0" i="1" lang="en-US" sz="3200" strike="noStrike" u="none">
                <a:solidFill>
                  <a:srgbClr val="ffffcc"/>
                </a:solidFill>
                <a:effectLst/>
                <a:uFillTx/>
                <a:latin typeface="Tahoma"/>
              </a:rPr>
              <a:t>XMS.ENRON.COM</a:t>
            </a:r>
            <a:endParaRPr b="0" lang="en-US" sz="3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2000-11-01T10:28:09Z</dcterms:created>
  <dc:creator>Judy Luti Knepshield</dc:creator>
  <dc:description/>
  <dc:language>en-US</dc:language>
  <cp:lastModifiedBy>Andy Zabriskie</cp:lastModifiedBy>
  <cp:lastPrinted>2000-11-01T11:00:26Z</cp:lastPrinted>
  <dcterms:modified xsi:type="dcterms:W3CDTF">2000-11-01T12:12:08Z</dcterms:modified>
  <cp:revision>4</cp:revision>
  <dc:subject/>
  <dc:title>No Slide Title</dc:title>
</cp:coreProperties>
</file>