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39A93BF-3571-4AA3-8007-62E69629FED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EB988EA-A9AC-455F-B849-C89628BAE184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152280" y="76320"/>
            <a:ext cx="4876920" cy="48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Wind River Pipeline Project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2743200" y="5059440"/>
            <a:ext cx="434340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1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Lost Creek Gas Gathering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6781680" y="5105520"/>
            <a:ext cx="7621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6781680" y="5334120"/>
            <a:ext cx="76212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7543800" y="4876920"/>
            <a:ext cx="1295280" cy="102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Barclays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Bank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(Admin Agent)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3048120" y="4800600"/>
            <a:ext cx="3733560" cy="9144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7543800" y="4800600"/>
            <a:ext cx="1219320" cy="11430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304920" y="4648320"/>
            <a:ext cx="12952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304920" y="5546880"/>
            <a:ext cx="12952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BRTI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304920" y="5486400"/>
            <a:ext cx="1295280" cy="5335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304920" y="4572000"/>
            <a:ext cx="1295280" cy="5335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 flipV="1">
            <a:off x="1600200" y="5409720"/>
            <a:ext cx="1447920" cy="304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1600200" y="4800600"/>
            <a:ext cx="1447920" cy="4572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 rot="1029600">
            <a:off x="1599480" y="4495320"/>
            <a:ext cx="16002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96.25 MMcf/d @ $0.14*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 rot="20839800">
            <a:off x="1600560" y="5562360"/>
            <a:ext cx="16002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178.75 MMcf/d @ $0.14*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5791320" y="3809880"/>
            <a:ext cx="11430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BRTI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5867280" y="3733920"/>
            <a:ext cx="914400" cy="53316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6172200" y="4267080"/>
            <a:ext cx="0" cy="5335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 flipV="1">
            <a:off x="6477120" y="4267080"/>
            <a:ext cx="0" cy="5335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6477120" y="4419720"/>
            <a:ext cx="9903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65%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5181480" y="4419720"/>
            <a:ext cx="990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$7.7 MM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3505320" y="3505320"/>
            <a:ext cx="137160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ECT-WR LLC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3505320" y="3429000"/>
            <a:ext cx="1371600" cy="83808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3962520" y="4267080"/>
            <a:ext cx="0" cy="5335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 flipV="1">
            <a:off x="4343400" y="4267080"/>
            <a:ext cx="0" cy="5335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2971800" y="4419720"/>
            <a:ext cx="990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$4.1 MM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4343400" y="4419720"/>
            <a:ext cx="990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35%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3505320" y="1600200"/>
            <a:ext cx="129528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WR-B LLC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3581280" y="1523880"/>
            <a:ext cx="1067040" cy="83844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1371600" y="2971800"/>
            <a:ext cx="129528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WR-Z LLC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1447920" y="2895480"/>
            <a:ext cx="1066680" cy="83844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 flipH="1" flipV="1">
            <a:off x="3809880" y="2361960"/>
            <a:ext cx="457200" cy="10666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 flipH="1" flipV="1">
            <a:off x="2514600" y="3352320"/>
            <a:ext cx="990720" cy="3812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4038480" y="2590920"/>
            <a:ext cx="11430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99.99% B ownership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2590920" y="2971800"/>
            <a:ext cx="11430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0.01% A ownership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990720" y="1676520"/>
            <a:ext cx="11430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1219320" y="1600200"/>
            <a:ext cx="761760" cy="60948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1981080" y="1920960"/>
            <a:ext cx="160020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2362320" y="1920960"/>
            <a:ext cx="9903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0.01% A ownership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3733920" y="533520"/>
            <a:ext cx="121896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WR-C LLC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3886200" y="533520"/>
            <a:ext cx="990720" cy="76176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4648320" y="1905120"/>
            <a:ext cx="12952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4800600" y="1905120"/>
            <a:ext cx="9907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99.99% B ownership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5943600" y="1676520"/>
            <a:ext cx="11430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Trust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5943600" y="1600200"/>
            <a:ext cx="1143000" cy="60948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6248520" y="609480"/>
            <a:ext cx="11430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6248520" y="609480"/>
            <a:ext cx="114300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6248520" y="2819520"/>
            <a:ext cx="11430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6248520" y="2819520"/>
            <a:ext cx="114300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7848720" y="2286000"/>
            <a:ext cx="11430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RADR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7848720" y="2209680"/>
            <a:ext cx="1143000" cy="60984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7848720" y="1295280"/>
            <a:ext cx="11430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PIMCO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7848720" y="1219320"/>
            <a:ext cx="1143000" cy="60948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 flipH="1">
            <a:off x="7086240" y="1523880"/>
            <a:ext cx="762120" cy="3812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 flipH="1" flipV="1">
            <a:off x="7086240" y="1904760"/>
            <a:ext cx="762120" cy="609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7162920" y="2209680"/>
            <a:ext cx="533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7238880" y="1371600"/>
            <a:ext cx="533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97%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 flipH="1" flipV="1">
            <a:off x="6552720" y="2209680"/>
            <a:ext cx="304920" cy="6098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 flipH="1">
            <a:off x="6553080" y="1082520"/>
            <a:ext cx="457200" cy="5176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6095880" y="3276720"/>
            <a:ext cx="16002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Calculation Agent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6095880" y="1158840"/>
            <a:ext cx="838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6629400" y="6019920"/>
            <a:ext cx="12193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Merrick &amp; Co.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6553080" y="6019920"/>
            <a:ext cx="129564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5105520" y="5715000"/>
            <a:ext cx="1447560" cy="7621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 flipH="1" flipV="1">
            <a:off x="4952520" y="5715000"/>
            <a:ext cx="1600200" cy="8380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5791320" y="5715000"/>
            <a:ext cx="20574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Fees and Construction          Funds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4800600" y="6264360"/>
            <a:ext cx="1371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Construction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6705720" y="4800600"/>
            <a:ext cx="83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Liens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6705720" y="5334120"/>
            <a:ext cx="83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$66mm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0" y="533520"/>
            <a:ext cx="243828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*Volumes will vary per Schedule II to Gathering Agmts.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 flipH="1">
            <a:off x="1600200" y="914400"/>
            <a:ext cx="228600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4876920" y="838080"/>
            <a:ext cx="1676160" cy="76212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 rot="20487000">
            <a:off x="1905120" y="914400"/>
            <a:ext cx="15238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100% Ownership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3200400" y="6157800"/>
            <a:ext cx="137160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7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ECT-WR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LLC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3276720" y="6081840"/>
            <a:ext cx="114300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 flipV="1">
            <a:off x="3581280" y="571500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3962520" y="571500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3962520" y="5791320"/>
            <a:ext cx="1295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Admin Agent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3124080" y="5791320"/>
            <a:ext cx="4572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 rot="1482000">
            <a:off x="4799880" y="761760"/>
            <a:ext cx="16002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FMV Put Option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2000-04-19T13:40:49Z</dcterms:created>
  <dc:creator>Katie Stowers</dc:creator>
  <dc:description/>
  <dc:language>en-US</dc:language>
  <cp:lastModifiedBy>Katie Stowers</cp:lastModifiedBy>
  <cp:lastPrinted>2000-04-24T17:41:26Z</cp:lastPrinted>
  <dcterms:modified xsi:type="dcterms:W3CDTF">2000-04-24T17:44:26Z</dcterms:modified>
  <cp:revision>8</cp:revision>
  <dc:subject/>
  <dc:title>No Slide Title</dc:title>
</cp:coreProperties>
</file>