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9187200" cy="703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ldImg"/>
          </p:nvPr>
        </p:nvSpPr>
        <p:spPr>
          <a:xfrm>
            <a:off x="2833200" y="526680"/>
            <a:ext cx="3519720" cy="2639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ldImg"/>
          </p:nvPr>
        </p:nvSpPr>
        <p:spPr>
          <a:xfrm>
            <a:off x="2833560" y="527040"/>
            <a:ext cx="3519720" cy="2639880"/>
          </a:xfrm>
          <a:prstGeom prst="rect">
            <a:avLst/>
          </a:prstGeom>
          <a:ln w="0">
            <a:noFill/>
          </a:ln>
        </p:spPr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image" Target="../media/image4.png"/><Relationship Id="rId9" Type="http://schemas.openxmlformats.org/officeDocument/2006/relationships/image" Target="../media/image4.png"/><Relationship Id="rId10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image" Target="../media/image4.png"/><Relationship Id="rId9" Type="http://schemas.openxmlformats.org/officeDocument/2006/relationships/image" Target="../media/image4.png"/><Relationship Id="rId10" Type="http://schemas.openxmlformats.org/officeDocument/2006/relationships/image" Target="../media/image4.png"/><Relationship Id="rId1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image" Target="../media/image4.png"/><Relationship Id="rId9" Type="http://schemas.openxmlformats.org/officeDocument/2006/relationships/image" Target="../media/image4.png"/><Relationship Id="rId10" Type="http://schemas.openxmlformats.org/officeDocument/2006/relationships/image" Target="../media/image4.png"/><Relationship Id="rId1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Personnel, Projects, and Priorities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7712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24,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Dave Delainey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862280" y="1905120"/>
            <a:ext cx="541944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7935840" y="5867280"/>
            <a:ext cx="1197000" cy="978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3205080" y="1887480"/>
            <a:ext cx="3095640" cy="2922480"/>
            <a:chOff x="3205080" y="1887480"/>
            <a:chExt cx="3095640" cy="2922480"/>
          </a:xfrm>
        </p:grpSpPr>
        <p:pic>
          <p:nvPicPr>
            <p:cNvPr id="51" name="ENE_C_WHI" descr=""/>
            <p:cNvPicPr/>
            <p:nvPr/>
          </p:nvPicPr>
          <p:blipFill>
            <a:blip r:embed="rId1"/>
            <a:stretch/>
          </p:blipFill>
          <p:spPr>
            <a:xfrm>
              <a:off x="3205080" y="1887480"/>
              <a:ext cx="2969280" cy="292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2" name=""/>
            <p:cNvSpPr/>
            <p:nvPr/>
          </p:nvSpPr>
          <p:spPr>
            <a:xfrm>
              <a:off x="5895360" y="3737520"/>
              <a:ext cx="405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91ff"/>
                  </a:solidFill>
                  <a:effectLst/>
                  <a:uFillTx/>
                  <a:latin typeface="Frutiger 45 Light"/>
                </a:rPr>
                <a:t>®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3065400" y="2195640"/>
          <a:ext cx="3436920" cy="365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65400" y="2195640"/>
                    <a:ext cx="3436920" cy="365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034640" y="1580760"/>
            <a:ext cx="7666200" cy="4840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consulting group: support of quantitative pricing and risk management tools  across Enron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interpretation of weather related information (forecasts, historical data). Market intelligence.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Dissemination of new techniques of quantitative analysis across Enron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Participation in presentations to third parties (creditors, credit rating agencies, media)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Intellectual Potential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education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PhD/ABD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 (including one in progress)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4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in multiple disciplines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diverse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of commitment and strong work ethics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Group Headcount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Headcount by position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Director/Director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 (London)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Part-time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63de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group (excluding analysts, associates, part-time employees) – 70% of the headcount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12880" y="1352520"/>
            <a:ext cx="7632720" cy="5030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shortage of skilled graduates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Ambiguous status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or ENA group?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SzPct val="102792"/>
              <a:buBlip>
                <a:blip r:embed="rId6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 allocations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SzPct val="102792"/>
              <a:buBlip>
                <a:blip r:embed="rId7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regulated units (GPG)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Ambiguous definition of the role and responsibilities (responsibility without authority)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risk control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remote offices (Australia, Southern Cone)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Process at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"/>
          <p:cNvSpPr/>
          <p:nvPr/>
        </p:nvSpPr>
        <p:spPr>
          <a:xfrm>
            <a:off x="808200" y="1601640"/>
            <a:ext cx="2466720" cy="3002040"/>
          </a:xfrm>
          <a:prstGeom prst="rect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5116680" y="1609560"/>
            <a:ext cx="2466720" cy="3002040"/>
          </a:xfrm>
          <a:prstGeom prst="rect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5524560" y="1092960"/>
            <a:ext cx="1398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249560" y="1072080"/>
            <a:ext cx="1397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925560" y="1717560"/>
            <a:ext cx="2220840" cy="281484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95400" y="1774800"/>
            <a:ext cx="2063880" cy="265608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6205680" y="2814480"/>
            <a:ext cx="2523960" cy="267048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6392880" y="3016080"/>
            <a:ext cx="1038240" cy="147168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63480" y="4994280"/>
            <a:ext cx="1644840" cy="303120"/>
          </a:xfrm>
          <a:prstGeom prst="rect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671400" y="5450040"/>
            <a:ext cx="1644840" cy="30312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95160" y="5905440"/>
            <a:ext cx="1644840" cy="30312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538720" y="4925160"/>
            <a:ext cx="1856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555640" y="5344560"/>
            <a:ext cx="1209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2575080" y="5774760"/>
            <a:ext cx="764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Alternative Business Models for Research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722160" y="1409400"/>
            <a:ext cx="7547040" cy="5118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fungible pool of resources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SzPct val="102792"/>
              <a:buBlip>
                <a:blip r:embed="rId3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Cross-training, cross-pollenization of ideas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SzPct val="102792"/>
              <a:buBlip>
                <a:blip r:embed="rId4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control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 allocated permanently to different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SzPct val="10279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SzPct val="102792"/>
              <a:buBlip>
                <a:blip r:embed="rId7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Better alignment of individual and unit interests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SzPct val="102792"/>
              <a:buBlip>
                <a:blip r:embed="rId8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solution: the mix of the two extreme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tendency to establish “quasi-research” groups at the level of some individual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Initiatives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260360" y="1439640"/>
            <a:ext cx="7547040" cy="5118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Enterprise-wide Value-at-Risk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new businesses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optimization models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2000-04-24T12:04:42Z</cp:lastPrinted>
  <dcterms:modified xsi:type="dcterms:W3CDTF">2000-04-24T13:48:23Z</dcterms:modified>
  <cp:revision>503</cp:revision>
  <dc:subject/>
  <dc:title>No Slide Title</dc:title>
</cp:coreProperties>
</file>