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9186863" cy="7037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9187200" cy="703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ldImg"/>
          </p:nvPr>
        </p:nvSpPr>
        <p:spPr>
          <a:xfrm>
            <a:off x="2833200" y="526680"/>
            <a:ext cx="3519720" cy="26398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sldImg"/>
          </p:nvPr>
        </p:nvSpPr>
        <p:spPr>
          <a:xfrm>
            <a:off x="2833560" y="527040"/>
            <a:ext cx="3519720" cy="2639880"/>
          </a:xfrm>
          <a:prstGeom prst="rect">
            <a:avLst/>
          </a:prstGeom>
          <a:ln w="0">
            <a:noFill/>
          </a:ln>
        </p:spPr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223640" y="3343320"/>
            <a:ext cx="6737400" cy="316872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488440" y="6135840"/>
            <a:ext cx="625320" cy="707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812808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4668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Personnel, Projects, and Priorities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1371600" y="5105520"/>
            <a:ext cx="6477120" cy="13716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February 28,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Research Group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Presentation to Greg Whalley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/>
          <p:nvPr/>
        </p:nvSpPr>
        <p:spPr>
          <a:xfrm>
            <a:off x="1862280" y="1905120"/>
            <a:ext cx="541944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CORP Research Group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2857680" y="2884320"/>
          <a:ext cx="3852720" cy="228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57680" y="2884320"/>
                    <a:ext cx="3852720" cy="228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 Statement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034640" y="1580760"/>
            <a:ext cx="7666200" cy="4840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consulting group: support of quantitative pricing and risk management tools  across Enron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and interpretation of weather related information (forecasts, historical data). Market intelligence.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Dissemination of new techniques of quantitative analysis across Enron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Participation in presentations to third parties (creditors, credit rating agencies, media)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Intellectual Potential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66840" y="1338120"/>
            <a:ext cx="8440560" cy="5220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education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PhD/ABD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in multiple disciplines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level of commitment and strong work ethics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Major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1174680" y="1526760"/>
            <a:ext cx="7632720" cy="5031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Risk Control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Model Validation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External Audits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Heavy project load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Allocation Process: Inefficient and Time-consuming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PRC issues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Market Challenges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Ambiguous definition of the role and responsibilities (responsibility without authority)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cc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of remote offices (Australia, Southern Cone)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28320" y="384120"/>
            <a:ext cx="848988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Process at Enron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9" name=""/>
          <p:cNvSpPr/>
          <p:nvPr/>
        </p:nvSpPr>
        <p:spPr>
          <a:xfrm>
            <a:off x="808200" y="1601640"/>
            <a:ext cx="2466720" cy="300204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5116680" y="1609560"/>
            <a:ext cx="2466720" cy="300204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524560" y="1092960"/>
            <a:ext cx="1398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1249560" y="1072080"/>
            <a:ext cx="1397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25560" y="1717560"/>
            <a:ext cx="2220840" cy="281484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995400" y="1774800"/>
            <a:ext cx="2063880" cy="26560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6205680" y="2814480"/>
            <a:ext cx="2523960" cy="267048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6392880" y="3016080"/>
            <a:ext cx="1038240" cy="147168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63480" y="4994280"/>
            <a:ext cx="1644840" cy="303120"/>
          </a:xfrm>
          <a:prstGeom prst="rect">
            <a:avLst/>
          </a:prstGeom>
          <a:solidFill>
            <a:srgbClr val="ffe80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671400" y="5450040"/>
            <a:ext cx="1644840" cy="303120"/>
          </a:xfrm>
          <a:prstGeom prst="rect">
            <a:avLst/>
          </a:prstGeom>
          <a:solidFill>
            <a:srgbClr val="ff00ff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695160" y="5905440"/>
            <a:ext cx="1644840" cy="303120"/>
          </a:xfrm>
          <a:prstGeom prst="rect">
            <a:avLst/>
          </a:prstGeom>
          <a:solidFill>
            <a:srgbClr val="00cc0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2538720" y="4925160"/>
            <a:ext cx="1856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Modeling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555640" y="5344560"/>
            <a:ext cx="12099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2575080" y="5774760"/>
            <a:ext cx="7646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"/>
          <p:cNvSpPr/>
          <p:nvPr/>
        </p:nvSpPr>
        <p:spPr>
          <a:xfrm>
            <a:off x="7935840" y="5867280"/>
            <a:ext cx="1197000" cy="978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3205080" y="1887480"/>
            <a:ext cx="3095640" cy="2922480"/>
            <a:chOff x="3205080" y="1887480"/>
            <a:chExt cx="3095640" cy="2922480"/>
          </a:xfrm>
        </p:grpSpPr>
        <p:pic>
          <p:nvPicPr>
            <p:cNvPr id="45" name="ENE_C_WHI" descr=""/>
            <p:cNvPicPr/>
            <p:nvPr/>
          </p:nvPicPr>
          <p:blipFill>
            <a:blip r:embed="rId1"/>
            <a:stretch/>
          </p:blipFill>
          <p:spPr>
            <a:xfrm>
              <a:off x="3205080" y="1887480"/>
              <a:ext cx="2969280" cy="29224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46" name=""/>
            <p:cNvSpPr/>
            <p:nvPr/>
          </p:nvSpPr>
          <p:spPr>
            <a:xfrm>
              <a:off x="5895360" y="3737520"/>
              <a:ext cx="405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91ff"/>
                  </a:solidFill>
                  <a:effectLst/>
                  <a:uFillTx/>
                  <a:latin typeface="Frutiger 45 Light"/>
                </a:rPr>
                <a:t>®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vkamins</cp:lastModifiedBy>
  <cp:lastPrinted>2001-02-28T11:37:55Z</cp:lastPrinted>
  <dcterms:modified xsi:type="dcterms:W3CDTF">2001-02-28T15:02:09Z</dcterms:modified>
  <cp:revision>500</cp:revision>
  <dc:subject/>
  <dc:title>No Slide Title</dc:title>
</cp:coreProperties>
</file>