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772400" cy="12801600"/>
  <p:notesSz cx="7037388" cy="119157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62520" y="7773840"/>
            <a:ext cx="711360" cy="617760"/>
          </a:xfrm>
          <a:custGeom>
            <a:avLst/>
            <a:gdLst/>
            <a:ahLst/>
            <a:rect l="l" t="t" r="r" b="b"/>
            <a:pathLst>
              <a:path w="896" h="778">
                <a:moveTo>
                  <a:pt x="846" y="484"/>
                </a:moveTo>
                <a:lnTo>
                  <a:pt x="848" y="489"/>
                </a:lnTo>
                <a:lnTo>
                  <a:pt x="843" y="499"/>
                </a:lnTo>
                <a:lnTo>
                  <a:pt x="825" y="510"/>
                </a:lnTo>
                <a:lnTo>
                  <a:pt x="774" y="537"/>
                </a:lnTo>
                <a:lnTo>
                  <a:pt x="750" y="544"/>
                </a:lnTo>
                <a:lnTo>
                  <a:pt x="734" y="547"/>
                </a:lnTo>
                <a:lnTo>
                  <a:pt x="719" y="544"/>
                </a:lnTo>
                <a:lnTo>
                  <a:pt x="712" y="548"/>
                </a:lnTo>
                <a:lnTo>
                  <a:pt x="704" y="581"/>
                </a:lnTo>
                <a:lnTo>
                  <a:pt x="694" y="585"/>
                </a:lnTo>
                <a:lnTo>
                  <a:pt x="675" y="567"/>
                </a:lnTo>
                <a:lnTo>
                  <a:pt x="665" y="560"/>
                </a:lnTo>
                <a:lnTo>
                  <a:pt x="630" y="561"/>
                </a:lnTo>
                <a:lnTo>
                  <a:pt x="619" y="560"/>
                </a:lnTo>
                <a:lnTo>
                  <a:pt x="592" y="546"/>
                </a:lnTo>
                <a:lnTo>
                  <a:pt x="583" y="542"/>
                </a:lnTo>
                <a:lnTo>
                  <a:pt x="579" y="543"/>
                </a:lnTo>
                <a:lnTo>
                  <a:pt x="578" y="549"/>
                </a:lnTo>
                <a:lnTo>
                  <a:pt x="596" y="569"/>
                </a:lnTo>
                <a:lnTo>
                  <a:pt x="608" y="589"/>
                </a:lnTo>
                <a:lnTo>
                  <a:pt x="617" y="635"/>
                </a:lnTo>
                <a:lnTo>
                  <a:pt x="619" y="651"/>
                </a:lnTo>
                <a:lnTo>
                  <a:pt x="623" y="658"/>
                </a:lnTo>
                <a:lnTo>
                  <a:pt x="652" y="660"/>
                </a:lnTo>
                <a:lnTo>
                  <a:pt x="665" y="664"/>
                </a:lnTo>
                <a:lnTo>
                  <a:pt x="669" y="671"/>
                </a:lnTo>
                <a:lnTo>
                  <a:pt x="661" y="679"/>
                </a:lnTo>
                <a:lnTo>
                  <a:pt x="645" y="687"/>
                </a:lnTo>
                <a:lnTo>
                  <a:pt x="626" y="692"/>
                </a:lnTo>
                <a:lnTo>
                  <a:pt x="619" y="697"/>
                </a:lnTo>
                <a:lnTo>
                  <a:pt x="611" y="717"/>
                </a:lnTo>
                <a:lnTo>
                  <a:pt x="605" y="723"/>
                </a:lnTo>
                <a:lnTo>
                  <a:pt x="586" y="728"/>
                </a:lnTo>
                <a:lnTo>
                  <a:pt x="569" y="737"/>
                </a:lnTo>
                <a:lnTo>
                  <a:pt x="546" y="756"/>
                </a:lnTo>
                <a:lnTo>
                  <a:pt x="528" y="778"/>
                </a:lnTo>
                <a:lnTo>
                  <a:pt x="520" y="778"/>
                </a:lnTo>
                <a:lnTo>
                  <a:pt x="514" y="756"/>
                </a:lnTo>
                <a:lnTo>
                  <a:pt x="512" y="751"/>
                </a:lnTo>
                <a:lnTo>
                  <a:pt x="488" y="771"/>
                </a:lnTo>
                <a:lnTo>
                  <a:pt x="476" y="773"/>
                </a:lnTo>
                <a:lnTo>
                  <a:pt x="462" y="766"/>
                </a:lnTo>
                <a:lnTo>
                  <a:pt x="442" y="751"/>
                </a:lnTo>
                <a:lnTo>
                  <a:pt x="428" y="748"/>
                </a:lnTo>
                <a:lnTo>
                  <a:pt x="423" y="736"/>
                </a:lnTo>
                <a:lnTo>
                  <a:pt x="420" y="723"/>
                </a:lnTo>
                <a:lnTo>
                  <a:pt x="415" y="697"/>
                </a:lnTo>
                <a:lnTo>
                  <a:pt x="411" y="684"/>
                </a:lnTo>
                <a:lnTo>
                  <a:pt x="407" y="678"/>
                </a:lnTo>
                <a:lnTo>
                  <a:pt x="382" y="644"/>
                </a:lnTo>
                <a:lnTo>
                  <a:pt x="368" y="629"/>
                </a:lnTo>
                <a:lnTo>
                  <a:pt x="382" y="614"/>
                </a:lnTo>
                <a:lnTo>
                  <a:pt x="404" y="595"/>
                </a:lnTo>
                <a:lnTo>
                  <a:pt x="400" y="587"/>
                </a:lnTo>
                <a:lnTo>
                  <a:pt x="386" y="568"/>
                </a:lnTo>
                <a:lnTo>
                  <a:pt x="378" y="554"/>
                </a:lnTo>
                <a:lnTo>
                  <a:pt x="365" y="531"/>
                </a:lnTo>
                <a:lnTo>
                  <a:pt x="360" y="506"/>
                </a:lnTo>
                <a:lnTo>
                  <a:pt x="359" y="495"/>
                </a:lnTo>
                <a:lnTo>
                  <a:pt x="358" y="483"/>
                </a:lnTo>
                <a:lnTo>
                  <a:pt x="357" y="475"/>
                </a:lnTo>
                <a:lnTo>
                  <a:pt x="361" y="465"/>
                </a:lnTo>
                <a:lnTo>
                  <a:pt x="372" y="450"/>
                </a:lnTo>
                <a:lnTo>
                  <a:pt x="375" y="420"/>
                </a:lnTo>
                <a:lnTo>
                  <a:pt x="387" y="404"/>
                </a:lnTo>
                <a:lnTo>
                  <a:pt x="368" y="402"/>
                </a:lnTo>
                <a:lnTo>
                  <a:pt x="309" y="408"/>
                </a:lnTo>
                <a:lnTo>
                  <a:pt x="286" y="414"/>
                </a:lnTo>
                <a:lnTo>
                  <a:pt x="271" y="417"/>
                </a:lnTo>
                <a:lnTo>
                  <a:pt x="266" y="417"/>
                </a:lnTo>
                <a:lnTo>
                  <a:pt x="250" y="401"/>
                </a:lnTo>
                <a:lnTo>
                  <a:pt x="224" y="370"/>
                </a:lnTo>
                <a:lnTo>
                  <a:pt x="218" y="363"/>
                </a:lnTo>
                <a:lnTo>
                  <a:pt x="199" y="354"/>
                </a:lnTo>
                <a:lnTo>
                  <a:pt x="184" y="348"/>
                </a:lnTo>
                <a:lnTo>
                  <a:pt x="149" y="349"/>
                </a:lnTo>
                <a:lnTo>
                  <a:pt x="115" y="353"/>
                </a:lnTo>
                <a:lnTo>
                  <a:pt x="100" y="354"/>
                </a:lnTo>
                <a:lnTo>
                  <a:pt x="88" y="346"/>
                </a:lnTo>
                <a:lnTo>
                  <a:pt x="76" y="329"/>
                </a:lnTo>
                <a:lnTo>
                  <a:pt x="63" y="320"/>
                </a:lnTo>
                <a:lnTo>
                  <a:pt x="61" y="310"/>
                </a:lnTo>
                <a:lnTo>
                  <a:pt x="68" y="276"/>
                </a:lnTo>
                <a:lnTo>
                  <a:pt x="64" y="263"/>
                </a:lnTo>
                <a:lnTo>
                  <a:pt x="39" y="220"/>
                </a:lnTo>
                <a:lnTo>
                  <a:pt x="30" y="202"/>
                </a:lnTo>
                <a:lnTo>
                  <a:pt x="19" y="202"/>
                </a:lnTo>
                <a:lnTo>
                  <a:pt x="11" y="206"/>
                </a:lnTo>
                <a:lnTo>
                  <a:pt x="0" y="204"/>
                </a:lnTo>
                <a:lnTo>
                  <a:pt x="21" y="169"/>
                </a:lnTo>
                <a:lnTo>
                  <a:pt x="28" y="148"/>
                </a:lnTo>
                <a:lnTo>
                  <a:pt x="33" y="125"/>
                </a:lnTo>
                <a:lnTo>
                  <a:pt x="62" y="72"/>
                </a:lnTo>
                <a:lnTo>
                  <a:pt x="73" y="71"/>
                </a:lnTo>
                <a:lnTo>
                  <a:pt x="80" y="71"/>
                </a:lnTo>
                <a:lnTo>
                  <a:pt x="84" y="59"/>
                </a:lnTo>
                <a:lnTo>
                  <a:pt x="82" y="44"/>
                </a:lnTo>
                <a:lnTo>
                  <a:pt x="84" y="35"/>
                </a:lnTo>
                <a:lnTo>
                  <a:pt x="97" y="29"/>
                </a:lnTo>
                <a:lnTo>
                  <a:pt x="112" y="25"/>
                </a:lnTo>
                <a:lnTo>
                  <a:pt x="138" y="19"/>
                </a:lnTo>
                <a:lnTo>
                  <a:pt x="141" y="23"/>
                </a:lnTo>
                <a:lnTo>
                  <a:pt x="115" y="27"/>
                </a:lnTo>
                <a:lnTo>
                  <a:pt x="92" y="36"/>
                </a:lnTo>
                <a:lnTo>
                  <a:pt x="89" y="43"/>
                </a:lnTo>
                <a:lnTo>
                  <a:pt x="95" y="62"/>
                </a:lnTo>
                <a:lnTo>
                  <a:pt x="98" y="74"/>
                </a:lnTo>
                <a:lnTo>
                  <a:pt x="105" y="77"/>
                </a:lnTo>
                <a:lnTo>
                  <a:pt x="103" y="82"/>
                </a:lnTo>
                <a:lnTo>
                  <a:pt x="108" y="100"/>
                </a:lnTo>
                <a:lnTo>
                  <a:pt x="105" y="111"/>
                </a:lnTo>
                <a:lnTo>
                  <a:pt x="95" y="122"/>
                </a:lnTo>
                <a:lnTo>
                  <a:pt x="84" y="146"/>
                </a:lnTo>
                <a:lnTo>
                  <a:pt x="80" y="158"/>
                </a:lnTo>
                <a:lnTo>
                  <a:pt x="88" y="172"/>
                </a:lnTo>
                <a:lnTo>
                  <a:pt x="97" y="180"/>
                </a:lnTo>
                <a:lnTo>
                  <a:pt x="103" y="201"/>
                </a:lnTo>
                <a:lnTo>
                  <a:pt x="114" y="212"/>
                </a:lnTo>
                <a:lnTo>
                  <a:pt x="129" y="209"/>
                </a:lnTo>
                <a:lnTo>
                  <a:pt x="135" y="204"/>
                </a:lnTo>
                <a:lnTo>
                  <a:pt x="147" y="197"/>
                </a:lnTo>
                <a:lnTo>
                  <a:pt x="151" y="192"/>
                </a:lnTo>
                <a:lnTo>
                  <a:pt x="153" y="177"/>
                </a:lnTo>
                <a:lnTo>
                  <a:pt x="148" y="156"/>
                </a:lnTo>
                <a:lnTo>
                  <a:pt x="141" y="148"/>
                </a:lnTo>
                <a:lnTo>
                  <a:pt x="129" y="124"/>
                </a:lnTo>
                <a:lnTo>
                  <a:pt x="125" y="120"/>
                </a:lnTo>
                <a:lnTo>
                  <a:pt x="121" y="107"/>
                </a:lnTo>
                <a:lnTo>
                  <a:pt x="114" y="102"/>
                </a:lnTo>
                <a:lnTo>
                  <a:pt x="121" y="100"/>
                </a:lnTo>
                <a:lnTo>
                  <a:pt x="124" y="92"/>
                </a:lnTo>
                <a:lnTo>
                  <a:pt x="118" y="87"/>
                </a:lnTo>
                <a:lnTo>
                  <a:pt x="147" y="76"/>
                </a:lnTo>
                <a:lnTo>
                  <a:pt x="179" y="66"/>
                </a:lnTo>
                <a:lnTo>
                  <a:pt x="209" y="57"/>
                </a:lnTo>
                <a:lnTo>
                  <a:pt x="212" y="51"/>
                </a:lnTo>
                <a:lnTo>
                  <a:pt x="233" y="48"/>
                </a:lnTo>
                <a:lnTo>
                  <a:pt x="236" y="48"/>
                </a:lnTo>
                <a:lnTo>
                  <a:pt x="235" y="43"/>
                </a:lnTo>
                <a:lnTo>
                  <a:pt x="234" y="37"/>
                </a:lnTo>
                <a:lnTo>
                  <a:pt x="231" y="36"/>
                </a:lnTo>
                <a:lnTo>
                  <a:pt x="230" y="33"/>
                </a:lnTo>
                <a:lnTo>
                  <a:pt x="225" y="31"/>
                </a:lnTo>
                <a:lnTo>
                  <a:pt x="218" y="33"/>
                </a:lnTo>
                <a:lnTo>
                  <a:pt x="214" y="34"/>
                </a:lnTo>
                <a:lnTo>
                  <a:pt x="207" y="33"/>
                </a:lnTo>
                <a:lnTo>
                  <a:pt x="197" y="16"/>
                </a:lnTo>
                <a:lnTo>
                  <a:pt x="201" y="8"/>
                </a:lnTo>
                <a:lnTo>
                  <a:pt x="211" y="3"/>
                </a:lnTo>
                <a:lnTo>
                  <a:pt x="222" y="0"/>
                </a:lnTo>
                <a:lnTo>
                  <a:pt x="224" y="5"/>
                </a:lnTo>
                <a:lnTo>
                  <a:pt x="228" y="16"/>
                </a:lnTo>
                <a:lnTo>
                  <a:pt x="234" y="20"/>
                </a:lnTo>
                <a:lnTo>
                  <a:pt x="234" y="25"/>
                </a:lnTo>
                <a:lnTo>
                  <a:pt x="235" y="31"/>
                </a:lnTo>
                <a:lnTo>
                  <a:pt x="237" y="34"/>
                </a:lnTo>
                <a:lnTo>
                  <a:pt x="237" y="39"/>
                </a:lnTo>
                <a:lnTo>
                  <a:pt x="245" y="47"/>
                </a:lnTo>
                <a:lnTo>
                  <a:pt x="254" y="47"/>
                </a:lnTo>
                <a:lnTo>
                  <a:pt x="275" y="51"/>
                </a:lnTo>
                <a:lnTo>
                  <a:pt x="289" y="53"/>
                </a:lnTo>
                <a:lnTo>
                  <a:pt x="307" y="58"/>
                </a:lnTo>
                <a:lnTo>
                  <a:pt x="317" y="66"/>
                </a:lnTo>
                <a:lnTo>
                  <a:pt x="328" y="83"/>
                </a:lnTo>
                <a:lnTo>
                  <a:pt x="332" y="102"/>
                </a:lnTo>
                <a:lnTo>
                  <a:pt x="343" y="112"/>
                </a:lnTo>
                <a:lnTo>
                  <a:pt x="353" y="115"/>
                </a:lnTo>
                <a:lnTo>
                  <a:pt x="385" y="111"/>
                </a:lnTo>
                <a:lnTo>
                  <a:pt x="411" y="109"/>
                </a:lnTo>
                <a:lnTo>
                  <a:pt x="429" y="107"/>
                </a:lnTo>
                <a:lnTo>
                  <a:pt x="453" y="105"/>
                </a:lnTo>
                <a:lnTo>
                  <a:pt x="474" y="110"/>
                </a:lnTo>
                <a:lnTo>
                  <a:pt x="486" y="124"/>
                </a:lnTo>
                <a:lnTo>
                  <a:pt x="494" y="129"/>
                </a:lnTo>
                <a:lnTo>
                  <a:pt x="512" y="136"/>
                </a:lnTo>
                <a:lnTo>
                  <a:pt x="526" y="141"/>
                </a:lnTo>
                <a:lnTo>
                  <a:pt x="559" y="142"/>
                </a:lnTo>
                <a:lnTo>
                  <a:pt x="570" y="140"/>
                </a:lnTo>
                <a:lnTo>
                  <a:pt x="581" y="133"/>
                </a:lnTo>
                <a:lnTo>
                  <a:pt x="612" y="109"/>
                </a:lnTo>
                <a:lnTo>
                  <a:pt x="627" y="103"/>
                </a:lnTo>
                <a:lnTo>
                  <a:pt x="640" y="105"/>
                </a:lnTo>
                <a:lnTo>
                  <a:pt x="668" y="103"/>
                </a:lnTo>
                <a:lnTo>
                  <a:pt x="703" y="101"/>
                </a:lnTo>
                <a:lnTo>
                  <a:pt x="731" y="102"/>
                </a:lnTo>
                <a:lnTo>
                  <a:pt x="737" y="105"/>
                </a:lnTo>
                <a:lnTo>
                  <a:pt x="736" y="110"/>
                </a:lnTo>
                <a:lnTo>
                  <a:pt x="727" y="115"/>
                </a:lnTo>
                <a:lnTo>
                  <a:pt x="702" y="114"/>
                </a:lnTo>
                <a:lnTo>
                  <a:pt x="689" y="114"/>
                </a:lnTo>
                <a:lnTo>
                  <a:pt x="686" y="121"/>
                </a:lnTo>
                <a:lnTo>
                  <a:pt x="688" y="126"/>
                </a:lnTo>
                <a:lnTo>
                  <a:pt x="706" y="134"/>
                </a:lnTo>
                <a:lnTo>
                  <a:pt x="724" y="150"/>
                </a:lnTo>
                <a:lnTo>
                  <a:pt x="729" y="170"/>
                </a:lnTo>
                <a:lnTo>
                  <a:pt x="737" y="154"/>
                </a:lnTo>
                <a:lnTo>
                  <a:pt x="743" y="150"/>
                </a:lnTo>
                <a:lnTo>
                  <a:pt x="755" y="158"/>
                </a:lnTo>
                <a:lnTo>
                  <a:pt x="770" y="159"/>
                </a:lnTo>
                <a:lnTo>
                  <a:pt x="781" y="161"/>
                </a:lnTo>
                <a:lnTo>
                  <a:pt x="789" y="171"/>
                </a:lnTo>
                <a:lnTo>
                  <a:pt x="815" y="183"/>
                </a:lnTo>
                <a:lnTo>
                  <a:pt x="830" y="192"/>
                </a:lnTo>
                <a:lnTo>
                  <a:pt x="808" y="207"/>
                </a:lnTo>
                <a:lnTo>
                  <a:pt x="803" y="227"/>
                </a:lnTo>
                <a:lnTo>
                  <a:pt x="796" y="233"/>
                </a:lnTo>
                <a:lnTo>
                  <a:pt x="765" y="246"/>
                </a:lnTo>
                <a:lnTo>
                  <a:pt x="780" y="248"/>
                </a:lnTo>
                <a:lnTo>
                  <a:pt x="798" y="251"/>
                </a:lnTo>
                <a:lnTo>
                  <a:pt x="809" y="250"/>
                </a:lnTo>
                <a:lnTo>
                  <a:pt x="819" y="246"/>
                </a:lnTo>
                <a:lnTo>
                  <a:pt x="847" y="245"/>
                </a:lnTo>
                <a:lnTo>
                  <a:pt x="868" y="248"/>
                </a:lnTo>
                <a:lnTo>
                  <a:pt x="892" y="256"/>
                </a:lnTo>
                <a:lnTo>
                  <a:pt x="896" y="265"/>
                </a:lnTo>
                <a:lnTo>
                  <a:pt x="894" y="277"/>
                </a:lnTo>
                <a:lnTo>
                  <a:pt x="844" y="314"/>
                </a:lnTo>
                <a:lnTo>
                  <a:pt x="841" y="321"/>
                </a:lnTo>
                <a:lnTo>
                  <a:pt x="843" y="328"/>
                </a:lnTo>
                <a:lnTo>
                  <a:pt x="862" y="346"/>
                </a:lnTo>
                <a:lnTo>
                  <a:pt x="867" y="355"/>
                </a:lnTo>
                <a:lnTo>
                  <a:pt x="857" y="364"/>
                </a:lnTo>
                <a:lnTo>
                  <a:pt x="846" y="368"/>
                </a:lnTo>
                <a:lnTo>
                  <a:pt x="814" y="374"/>
                </a:lnTo>
                <a:lnTo>
                  <a:pt x="812" y="387"/>
                </a:lnTo>
                <a:lnTo>
                  <a:pt x="813" y="404"/>
                </a:lnTo>
                <a:lnTo>
                  <a:pt x="801" y="421"/>
                </a:lnTo>
                <a:lnTo>
                  <a:pt x="799" y="427"/>
                </a:lnTo>
                <a:lnTo>
                  <a:pt x="809" y="443"/>
                </a:lnTo>
                <a:lnTo>
                  <a:pt x="830" y="464"/>
                </a:lnTo>
                <a:lnTo>
                  <a:pt x="846" y="484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560840" y="7763040"/>
            <a:ext cx="623880" cy="877680"/>
          </a:xfrm>
          <a:custGeom>
            <a:avLst/>
            <a:gdLst/>
            <a:ahLst/>
            <a:rect l="l" t="t" r="r" b="b"/>
            <a:pathLst>
              <a:path w="787" h="1106">
                <a:moveTo>
                  <a:pt x="521" y="36"/>
                </a:moveTo>
                <a:lnTo>
                  <a:pt x="518" y="32"/>
                </a:lnTo>
                <a:lnTo>
                  <a:pt x="492" y="38"/>
                </a:lnTo>
                <a:lnTo>
                  <a:pt x="477" y="42"/>
                </a:lnTo>
                <a:lnTo>
                  <a:pt x="464" y="48"/>
                </a:lnTo>
                <a:lnTo>
                  <a:pt x="462" y="57"/>
                </a:lnTo>
                <a:lnTo>
                  <a:pt x="464" y="72"/>
                </a:lnTo>
                <a:lnTo>
                  <a:pt x="460" y="84"/>
                </a:lnTo>
                <a:lnTo>
                  <a:pt x="453" y="84"/>
                </a:lnTo>
                <a:lnTo>
                  <a:pt x="442" y="85"/>
                </a:lnTo>
                <a:lnTo>
                  <a:pt x="413" y="138"/>
                </a:lnTo>
                <a:lnTo>
                  <a:pt x="408" y="161"/>
                </a:lnTo>
                <a:lnTo>
                  <a:pt x="401" y="182"/>
                </a:lnTo>
                <a:lnTo>
                  <a:pt x="380" y="217"/>
                </a:lnTo>
                <a:lnTo>
                  <a:pt x="391" y="219"/>
                </a:lnTo>
                <a:lnTo>
                  <a:pt x="399" y="215"/>
                </a:lnTo>
                <a:lnTo>
                  <a:pt x="410" y="215"/>
                </a:lnTo>
                <a:lnTo>
                  <a:pt x="419" y="233"/>
                </a:lnTo>
                <a:lnTo>
                  <a:pt x="444" y="276"/>
                </a:lnTo>
                <a:lnTo>
                  <a:pt x="448" y="289"/>
                </a:lnTo>
                <a:lnTo>
                  <a:pt x="441" y="323"/>
                </a:lnTo>
                <a:lnTo>
                  <a:pt x="443" y="333"/>
                </a:lnTo>
                <a:lnTo>
                  <a:pt x="456" y="342"/>
                </a:lnTo>
                <a:lnTo>
                  <a:pt x="468" y="359"/>
                </a:lnTo>
                <a:lnTo>
                  <a:pt x="480" y="367"/>
                </a:lnTo>
                <a:lnTo>
                  <a:pt x="495" y="366"/>
                </a:lnTo>
                <a:lnTo>
                  <a:pt x="529" y="362"/>
                </a:lnTo>
                <a:lnTo>
                  <a:pt x="564" y="361"/>
                </a:lnTo>
                <a:lnTo>
                  <a:pt x="579" y="367"/>
                </a:lnTo>
                <a:lnTo>
                  <a:pt x="598" y="376"/>
                </a:lnTo>
                <a:lnTo>
                  <a:pt x="604" y="383"/>
                </a:lnTo>
                <a:lnTo>
                  <a:pt x="630" y="414"/>
                </a:lnTo>
                <a:lnTo>
                  <a:pt x="646" y="430"/>
                </a:lnTo>
                <a:lnTo>
                  <a:pt x="651" y="430"/>
                </a:lnTo>
                <a:lnTo>
                  <a:pt x="666" y="427"/>
                </a:lnTo>
                <a:lnTo>
                  <a:pt x="689" y="421"/>
                </a:lnTo>
                <a:lnTo>
                  <a:pt x="748" y="415"/>
                </a:lnTo>
                <a:lnTo>
                  <a:pt x="767" y="417"/>
                </a:lnTo>
                <a:lnTo>
                  <a:pt x="755" y="434"/>
                </a:lnTo>
                <a:lnTo>
                  <a:pt x="752" y="463"/>
                </a:lnTo>
                <a:lnTo>
                  <a:pt x="741" y="478"/>
                </a:lnTo>
                <a:lnTo>
                  <a:pt x="737" y="488"/>
                </a:lnTo>
                <a:lnTo>
                  <a:pt x="738" y="496"/>
                </a:lnTo>
                <a:lnTo>
                  <a:pt x="739" y="508"/>
                </a:lnTo>
                <a:lnTo>
                  <a:pt x="740" y="519"/>
                </a:lnTo>
                <a:lnTo>
                  <a:pt x="745" y="544"/>
                </a:lnTo>
                <a:lnTo>
                  <a:pt x="758" y="567"/>
                </a:lnTo>
                <a:lnTo>
                  <a:pt x="766" y="581"/>
                </a:lnTo>
                <a:lnTo>
                  <a:pt x="780" y="600"/>
                </a:lnTo>
                <a:lnTo>
                  <a:pt x="784" y="608"/>
                </a:lnTo>
                <a:lnTo>
                  <a:pt x="762" y="627"/>
                </a:lnTo>
                <a:lnTo>
                  <a:pt x="748" y="642"/>
                </a:lnTo>
                <a:lnTo>
                  <a:pt x="762" y="657"/>
                </a:lnTo>
                <a:lnTo>
                  <a:pt x="787" y="691"/>
                </a:lnTo>
                <a:lnTo>
                  <a:pt x="771" y="700"/>
                </a:lnTo>
                <a:lnTo>
                  <a:pt x="747" y="717"/>
                </a:lnTo>
                <a:lnTo>
                  <a:pt x="735" y="722"/>
                </a:lnTo>
                <a:lnTo>
                  <a:pt x="720" y="722"/>
                </a:lnTo>
                <a:lnTo>
                  <a:pt x="636" y="720"/>
                </a:lnTo>
                <a:lnTo>
                  <a:pt x="617" y="719"/>
                </a:lnTo>
                <a:lnTo>
                  <a:pt x="616" y="729"/>
                </a:lnTo>
                <a:lnTo>
                  <a:pt x="616" y="759"/>
                </a:lnTo>
                <a:lnTo>
                  <a:pt x="621" y="764"/>
                </a:lnTo>
                <a:lnTo>
                  <a:pt x="647" y="768"/>
                </a:lnTo>
                <a:lnTo>
                  <a:pt x="653" y="770"/>
                </a:lnTo>
                <a:lnTo>
                  <a:pt x="662" y="783"/>
                </a:lnTo>
                <a:lnTo>
                  <a:pt x="663" y="794"/>
                </a:lnTo>
                <a:lnTo>
                  <a:pt x="652" y="793"/>
                </a:lnTo>
                <a:lnTo>
                  <a:pt x="640" y="789"/>
                </a:lnTo>
                <a:lnTo>
                  <a:pt x="620" y="789"/>
                </a:lnTo>
                <a:lnTo>
                  <a:pt x="604" y="795"/>
                </a:lnTo>
                <a:lnTo>
                  <a:pt x="602" y="798"/>
                </a:lnTo>
                <a:lnTo>
                  <a:pt x="601" y="829"/>
                </a:lnTo>
                <a:lnTo>
                  <a:pt x="601" y="846"/>
                </a:lnTo>
                <a:lnTo>
                  <a:pt x="607" y="852"/>
                </a:lnTo>
                <a:lnTo>
                  <a:pt x="627" y="863"/>
                </a:lnTo>
                <a:lnTo>
                  <a:pt x="633" y="868"/>
                </a:lnTo>
                <a:lnTo>
                  <a:pt x="632" y="892"/>
                </a:lnTo>
                <a:lnTo>
                  <a:pt x="644" y="909"/>
                </a:lnTo>
                <a:lnTo>
                  <a:pt x="645" y="914"/>
                </a:lnTo>
                <a:lnTo>
                  <a:pt x="635" y="956"/>
                </a:lnTo>
                <a:lnTo>
                  <a:pt x="614" y="1088"/>
                </a:lnTo>
                <a:lnTo>
                  <a:pt x="612" y="1099"/>
                </a:lnTo>
                <a:lnTo>
                  <a:pt x="608" y="1106"/>
                </a:lnTo>
                <a:lnTo>
                  <a:pt x="604" y="1101"/>
                </a:lnTo>
                <a:lnTo>
                  <a:pt x="586" y="1080"/>
                </a:lnTo>
                <a:lnTo>
                  <a:pt x="579" y="1077"/>
                </a:lnTo>
                <a:lnTo>
                  <a:pt x="575" y="1078"/>
                </a:lnTo>
                <a:lnTo>
                  <a:pt x="562" y="1079"/>
                </a:lnTo>
                <a:lnTo>
                  <a:pt x="595" y="1021"/>
                </a:lnTo>
                <a:lnTo>
                  <a:pt x="596" y="1016"/>
                </a:lnTo>
                <a:lnTo>
                  <a:pt x="593" y="1013"/>
                </a:lnTo>
                <a:lnTo>
                  <a:pt x="554" y="988"/>
                </a:lnTo>
                <a:lnTo>
                  <a:pt x="539" y="982"/>
                </a:lnTo>
                <a:lnTo>
                  <a:pt x="518" y="995"/>
                </a:lnTo>
                <a:lnTo>
                  <a:pt x="506" y="990"/>
                </a:lnTo>
                <a:lnTo>
                  <a:pt x="490" y="978"/>
                </a:lnTo>
                <a:lnTo>
                  <a:pt x="477" y="990"/>
                </a:lnTo>
                <a:lnTo>
                  <a:pt x="467" y="994"/>
                </a:lnTo>
                <a:lnTo>
                  <a:pt x="452" y="995"/>
                </a:lnTo>
                <a:lnTo>
                  <a:pt x="421" y="995"/>
                </a:lnTo>
                <a:lnTo>
                  <a:pt x="404" y="991"/>
                </a:lnTo>
                <a:lnTo>
                  <a:pt x="402" y="982"/>
                </a:lnTo>
                <a:lnTo>
                  <a:pt x="402" y="971"/>
                </a:lnTo>
                <a:lnTo>
                  <a:pt x="396" y="962"/>
                </a:lnTo>
                <a:lnTo>
                  <a:pt x="382" y="961"/>
                </a:lnTo>
                <a:lnTo>
                  <a:pt x="371" y="956"/>
                </a:lnTo>
                <a:lnTo>
                  <a:pt x="369" y="948"/>
                </a:lnTo>
                <a:lnTo>
                  <a:pt x="362" y="925"/>
                </a:lnTo>
                <a:lnTo>
                  <a:pt x="332" y="905"/>
                </a:lnTo>
                <a:lnTo>
                  <a:pt x="316" y="894"/>
                </a:lnTo>
                <a:lnTo>
                  <a:pt x="310" y="876"/>
                </a:lnTo>
                <a:lnTo>
                  <a:pt x="304" y="866"/>
                </a:lnTo>
                <a:lnTo>
                  <a:pt x="288" y="854"/>
                </a:lnTo>
                <a:lnTo>
                  <a:pt x="263" y="841"/>
                </a:lnTo>
                <a:lnTo>
                  <a:pt x="235" y="838"/>
                </a:lnTo>
                <a:lnTo>
                  <a:pt x="232" y="835"/>
                </a:lnTo>
                <a:lnTo>
                  <a:pt x="225" y="829"/>
                </a:lnTo>
                <a:lnTo>
                  <a:pt x="218" y="826"/>
                </a:lnTo>
                <a:lnTo>
                  <a:pt x="197" y="807"/>
                </a:lnTo>
                <a:lnTo>
                  <a:pt x="193" y="806"/>
                </a:lnTo>
                <a:lnTo>
                  <a:pt x="167" y="817"/>
                </a:lnTo>
                <a:lnTo>
                  <a:pt x="146" y="819"/>
                </a:lnTo>
                <a:lnTo>
                  <a:pt x="117" y="812"/>
                </a:lnTo>
                <a:lnTo>
                  <a:pt x="107" y="802"/>
                </a:lnTo>
                <a:lnTo>
                  <a:pt x="102" y="787"/>
                </a:lnTo>
                <a:lnTo>
                  <a:pt x="95" y="780"/>
                </a:lnTo>
                <a:lnTo>
                  <a:pt x="53" y="761"/>
                </a:lnTo>
                <a:lnTo>
                  <a:pt x="8" y="737"/>
                </a:lnTo>
                <a:lnTo>
                  <a:pt x="9" y="736"/>
                </a:lnTo>
                <a:lnTo>
                  <a:pt x="6" y="726"/>
                </a:lnTo>
                <a:lnTo>
                  <a:pt x="0" y="718"/>
                </a:lnTo>
                <a:lnTo>
                  <a:pt x="4" y="711"/>
                </a:lnTo>
                <a:lnTo>
                  <a:pt x="19" y="708"/>
                </a:lnTo>
                <a:lnTo>
                  <a:pt x="33" y="711"/>
                </a:lnTo>
                <a:lnTo>
                  <a:pt x="38" y="701"/>
                </a:lnTo>
                <a:lnTo>
                  <a:pt x="28" y="684"/>
                </a:lnTo>
                <a:lnTo>
                  <a:pt x="30" y="672"/>
                </a:lnTo>
                <a:lnTo>
                  <a:pt x="39" y="666"/>
                </a:lnTo>
                <a:lnTo>
                  <a:pt x="66" y="663"/>
                </a:lnTo>
                <a:lnTo>
                  <a:pt x="72" y="664"/>
                </a:lnTo>
                <a:lnTo>
                  <a:pt x="84" y="658"/>
                </a:lnTo>
                <a:lnTo>
                  <a:pt x="97" y="638"/>
                </a:lnTo>
                <a:lnTo>
                  <a:pt x="111" y="610"/>
                </a:lnTo>
                <a:lnTo>
                  <a:pt x="130" y="577"/>
                </a:lnTo>
                <a:lnTo>
                  <a:pt x="126" y="570"/>
                </a:lnTo>
                <a:lnTo>
                  <a:pt x="110" y="557"/>
                </a:lnTo>
                <a:lnTo>
                  <a:pt x="107" y="552"/>
                </a:lnTo>
                <a:lnTo>
                  <a:pt x="116" y="531"/>
                </a:lnTo>
                <a:lnTo>
                  <a:pt x="120" y="515"/>
                </a:lnTo>
                <a:lnTo>
                  <a:pt x="115" y="489"/>
                </a:lnTo>
                <a:lnTo>
                  <a:pt x="104" y="464"/>
                </a:lnTo>
                <a:lnTo>
                  <a:pt x="106" y="456"/>
                </a:lnTo>
                <a:lnTo>
                  <a:pt x="121" y="451"/>
                </a:lnTo>
                <a:lnTo>
                  <a:pt x="125" y="445"/>
                </a:lnTo>
                <a:lnTo>
                  <a:pt x="122" y="439"/>
                </a:lnTo>
                <a:lnTo>
                  <a:pt x="105" y="425"/>
                </a:lnTo>
                <a:lnTo>
                  <a:pt x="104" y="418"/>
                </a:lnTo>
                <a:lnTo>
                  <a:pt x="107" y="412"/>
                </a:lnTo>
                <a:lnTo>
                  <a:pt x="114" y="402"/>
                </a:lnTo>
                <a:lnTo>
                  <a:pt x="115" y="395"/>
                </a:lnTo>
                <a:lnTo>
                  <a:pt x="111" y="387"/>
                </a:lnTo>
                <a:lnTo>
                  <a:pt x="88" y="365"/>
                </a:lnTo>
                <a:lnTo>
                  <a:pt x="77" y="353"/>
                </a:lnTo>
                <a:lnTo>
                  <a:pt x="85" y="331"/>
                </a:lnTo>
                <a:lnTo>
                  <a:pt x="92" y="328"/>
                </a:lnTo>
                <a:lnTo>
                  <a:pt x="91" y="314"/>
                </a:lnTo>
                <a:lnTo>
                  <a:pt x="96" y="317"/>
                </a:lnTo>
                <a:lnTo>
                  <a:pt x="98" y="327"/>
                </a:lnTo>
                <a:lnTo>
                  <a:pt x="116" y="314"/>
                </a:lnTo>
                <a:lnTo>
                  <a:pt x="119" y="301"/>
                </a:lnTo>
                <a:lnTo>
                  <a:pt x="129" y="299"/>
                </a:lnTo>
                <a:lnTo>
                  <a:pt x="113" y="268"/>
                </a:lnTo>
                <a:lnTo>
                  <a:pt x="106" y="263"/>
                </a:lnTo>
                <a:lnTo>
                  <a:pt x="104" y="254"/>
                </a:lnTo>
                <a:lnTo>
                  <a:pt x="109" y="256"/>
                </a:lnTo>
                <a:lnTo>
                  <a:pt x="121" y="266"/>
                </a:lnTo>
                <a:lnTo>
                  <a:pt x="133" y="281"/>
                </a:lnTo>
                <a:lnTo>
                  <a:pt x="140" y="297"/>
                </a:lnTo>
                <a:lnTo>
                  <a:pt x="146" y="302"/>
                </a:lnTo>
                <a:lnTo>
                  <a:pt x="152" y="298"/>
                </a:lnTo>
                <a:lnTo>
                  <a:pt x="156" y="290"/>
                </a:lnTo>
                <a:lnTo>
                  <a:pt x="146" y="266"/>
                </a:lnTo>
                <a:lnTo>
                  <a:pt x="148" y="261"/>
                </a:lnTo>
                <a:lnTo>
                  <a:pt x="152" y="252"/>
                </a:lnTo>
                <a:lnTo>
                  <a:pt x="165" y="242"/>
                </a:lnTo>
                <a:lnTo>
                  <a:pt x="178" y="233"/>
                </a:lnTo>
                <a:lnTo>
                  <a:pt x="192" y="211"/>
                </a:lnTo>
                <a:lnTo>
                  <a:pt x="202" y="205"/>
                </a:lnTo>
                <a:lnTo>
                  <a:pt x="222" y="203"/>
                </a:lnTo>
                <a:lnTo>
                  <a:pt x="229" y="191"/>
                </a:lnTo>
                <a:lnTo>
                  <a:pt x="226" y="180"/>
                </a:lnTo>
                <a:lnTo>
                  <a:pt x="231" y="156"/>
                </a:lnTo>
                <a:lnTo>
                  <a:pt x="233" y="136"/>
                </a:lnTo>
                <a:lnTo>
                  <a:pt x="239" y="122"/>
                </a:lnTo>
                <a:lnTo>
                  <a:pt x="255" y="108"/>
                </a:lnTo>
                <a:lnTo>
                  <a:pt x="267" y="100"/>
                </a:lnTo>
                <a:lnTo>
                  <a:pt x="285" y="93"/>
                </a:lnTo>
                <a:lnTo>
                  <a:pt x="288" y="93"/>
                </a:lnTo>
                <a:lnTo>
                  <a:pt x="299" y="99"/>
                </a:lnTo>
                <a:lnTo>
                  <a:pt x="306" y="113"/>
                </a:lnTo>
                <a:lnTo>
                  <a:pt x="314" y="103"/>
                </a:lnTo>
                <a:lnTo>
                  <a:pt x="315" y="89"/>
                </a:lnTo>
                <a:lnTo>
                  <a:pt x="321" y="72"/>
                </a:lnTo>
                <a:lnTo>
                  <a:pt x="327" y="70"/>
                </a:lnTo>
                <a:lnTo>
                  <a:pt x="335" y="74"/>
                </a:lnTo>
                <a:lnTo>
                  <a:pt x="361" y="75"/>
                </a:lnTo>
                <a:lnTo>
                  <a:pt x="377" y="75"/>
                </a:lnTo>
                <a:lnTo>
                  <a:pt x="396" y="67"/>
                </a:lnTo>
                <a:lnTo>
                  <a:pt x="403" y="59"/>
                </a:lnTo>
                <a:lnTo>
                  <a:pt x="418" y="50"/>
                </a:lnTo>
                <a:lnTo>
                  <a:pt x="442" y="42"/>
                </a:lnTo>
                <a:lnTo>
                  <a:pt x="456" y="30"/>
                </a:lnTo>
                <a:lnTo>
                  <a:pt x="463" y="13"/>
                </a:lnTo>
                <a:lnTo>
                  <a:pt x="473" y="6"/>
                </a:lnTo>
                <a:lnTo>
                  <a:pt x="488" y="0"/>
                </a:lnTo>
                <a:lnTo>
                  <a:pt x="505" y="1"/>
                </a:lnTo>
                <a:lnTo>
                  <a:pt x="520" y="11"/>
                </a:lnTo>
                <a:lnTo>
                  <a:pt x="525" y="15"/>
                </a:lnTo>
                <a:lnTo>
                  <a:pt x="530" y="26"/>
                </a:lnTo>
                <a:lnTo>
                  <a:pt x="521" y="36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460760" y="8346960"/>
            <a:ext cx="303480" cy="338400"/>
          </a:xfrm>
          <a:custGeom>
            <a:avLst/>
            <a:gdLst/>
            <a:ahLst/>
            <a:rect l="l" t="t" r="r" b="b"/>
            <a:pathLst>
              <a:path w="382" h="426">
                <a:moveTo>
                  <a:pt x="49" y="321"/>
                </a:moveTo>
                <a:lnTo>
                  <a:pt x="55" y="318"/>
                </a:lnTo>
                <a:lnTo>
                  <a:pt x="63" y="309"/>
                </a:lnTo>
                <a:lnTo>
                  <a:pt x="81" y="276"/>
                </a:lnTo>
                <a:lnTo>
                  <a:pt x="82" y="269"/>
                </a:lnTo>
                <a:lnTo>
                  <a:pt x="75" y="246"/>
                </a:lnTo>
                <a:lnTo>
                  <a:pt x="77" y="235"/>
                </a:lnTo>
                <a:lnTo>
                  <a:pt x="63" y="253"/>
                </a:lnTo>
                <a:lnTo>
                  <a:pt x="40" y="272"/>
                </a:lnTo>
                <a:lnTo>
                  <a:pt x="30" y="270"/>
                </a:lnTo>
                <a:lnTo>
                  <a:pt x="12" y="260"/>
                </a:lnTo>
                <a:lnTo>
                  <a:pt x="0" y="247"/>
                </a:lnTo>
                <a:lnTo>
                  <a:pt x="12" y="238"/>
                </a:lnTo>
                <a:lnTo>
                  <a:pt x="16" y="232"/>
                </a:lnTo>
                <a:lnTo>
                  <a:pt x="10" y="215"/>
                </a:lnTo>
                <a:lnTo>
                  <a:pt x="10" y="202"/>
                </a:lnTo>
                <a:lnTo>
                  <a:pt x="15" y="187"/>
                </a:lnTo>
                <a:lnTo>
                  <a:pt x="11" y="179"/>
                </a:lnTo>
                <a:lnTo>
                  <a:pt x="0" y="160"/>
                </a:lnTo>
                <a:lnTo>
                  <a:pt x="6" y="155"/>
                </a:lnTo>
                <a:lnTo>
                  <a:pt x="20" y="149"/>
                </a:lnTo>
                <a:lnTo>
                  <a:pt x="41" y="136"/>
                </a:lnTo>
                <a:lnTo>
                  <a:pt x="33" y="124"/>
                </a:lnTo>
                <a:lnTo>
                  <a:pt x="33" y="117"/>
                </a:lnTo>
                <a:lnTo>
                  <a:pt x="38" y="107"/>
                </a:lnTo>
                <a:lnTo>
                  <a:pt x="53" y="92"/>
                </a:lnTo>
                <a:lnTo>
                  <a:pt x="57" y="88"/>
                </a:lnTo>
                <a:lnTo>
                  <a:pt x="62" y="63"/>
                </a:lnTo>
                <a:lnTo>
                  <a:pt x="58" y="50"/>
                </a:lnTo>
                <a:lnTo>
                  <a:pt x="55" y="44"/>
                </a:lnTo>
                <a:lnTo>
                  <a:pt x="58" y="38"/>
                </a:lnTo>
                <a:lnTo>
                  <a:pt x="79" y="34"/>
                </a:lnTo>
                <a:lnTo>
                  <a:pt x="105" y="24"/>
                </a:lnTo>
                <a:lnTo>
                  <a:pt x="117" y="18"/>
                </a:lnTo>
                <a:lnTo>
                  <a:pt x="132" y="5"/>
                </a:lnTo>
                <a:lnTo>
                  <a:pt x="134" y="0"/>
                </a:lnTo>
                <a:lnTo>
                  <a:pt x="179" y="24"/>
                </a:lnTo>
                <a:lnTo>
                  <a:pt x="221" y="43"/>
                </a:lnTo>
                <a:lnTo>
                  <a:pt x="228" y="50"/>
                </a:lnTo>
                <a:lnTo>
                  <a:pt x="233" y="65"/>
                </a:lnTo>
                <a:lnTo>
                  <a:pt x="243" y="75"/>
                </a:lnTo>
                <a:lnTo>
                  <a:pt x="272" y="82"/>
                </a:lnTo>
                <a:lnTo>
                  <a:pt x="293" y="80"/>
                </a:lnTo>
                <a:lnTo>
                  <a:pt x="319" y="69"/>
                </a:lnTo>
                <a:lnTo>
                  <a:pt x="323" y="70"/>
                </a:lnTo>
                <a:lnTo>
                  <a:pt x="344" y="89"/>
                </a:lnTo>
                <a:lnTo>
                  <a:pt x="351" y="92"/>
                </a:lnTo>
                <a:lnTo>
                  <a:pt x="358" y="98"/>
                </a:lnTo>
                <a:lnTo>
                  <a:pt x="361" y="101"/>
                </a:lnTo>
                <a:lnTo>
                  <a:pt x="372" y="124"/>
                </a:lnTo>
                <a:lnTo>
                  <a:pt x="382" y="147"/>
                </a:lnTo>
                <a:lnTo>
                  <a:pt x="380" y="155"/>
                </a:lnTo>
                <a:lnTo>
                  <a:pt x="368" y="166"/>
                </a:lnTo>
                <a:lnTo>
                  <a:pt x="353" y="201"/>
                </a:lnTo>
                <a:lnTo>
                  <a:pt x="336" y="223"/>
                </a:lnTo>
                <a:lnTo>
                  <a:pt x="315" y="245"/>
                </a:lnTo>
                <a:lnTo>
                  <a:pt x="286" y="267"/>
                </a:lnTo>
                <a:lnTo>
                  <a:pt x="276" y="270"/>
                </a:lnTo>
                <a:lnTo>
                  <a:pt x="245" y="279"/>
                </a:lnTo>
                <a:lnTo>
                  <a:pt x="218" y="290"/>
                </a:lnTo>
                <a:lnTo>
                  <a:pt x="194" y="304"/>
                </a:lnTo>
                <a:lnTo>
                  <a:pt x="176" y="324"/>
                </a:lnTo>
                <a:lnTo>
                  <a:pt x="168" y="339"/>
                </a:lnTo>
                <a:lnTo>
                  <a:pt x="139" y="413"/>
                </a:lnTo>
                <a:lnTo>
                  <a:pt x="131" y="423"/>
                </a:lnTo>
                <a:lnTo>
                  <a:pt x="123" y="426"/>
                </a:lnTo>
                <a:lnTo>
                  <a:pt x="112" y="423"/>
                </a:lnTo>
                <a:lnTo>
                  <a:pt x="99" y="409"/>
                </a:lnTo>
                <a:lnTo>
                  <a:pt x="94" y="394"/>
                </a:lnTo>
                <a:lnTo>
                  <a:pt x="85" y="387"/>
                </a:lnTo>
                <a:lnTo>
                  <a:pt x="60" y="387"/>
                </a:lnTo>
                <a:lnTo>
                  <a:pt x="47" y="383"/>
                </a:lnTo>
                <a:lnTo>
                  <a:pt x="44" y="378"/>
                </a:lnTo>
                <a:lnTo>
                  <a:pt x="41" y="363"/>
                </a:lnTo>
                <a:lnTo>
                  <a:pt x="48" y="353"/>
                </a:lnTo>
                <a:lnTo>
                  <a:pt x="49" y="338"/>
                </a:lnTo>
                <a:lnTo>
                  <a:pt x="49" y="321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454720" y="7848720"/>
            <a:ext cx="49320" cy="42840"/>
          </a:xfrm>
          <a:custGeom>
            <a:avLst/>
            <a:gdLst/>
            <a:ahLst/>
            <a:rect l="l" t="t" r="r" b="b"/>
            <a:pathLst>
              <a:path w="62" h="54">
                <a:moveTo>
                  <a:pt x="62" y="1"/>
                </a:moveTo>
                <a:lnTo>
                  <a:pt x="58" y="8"/>
                </a:lnTo>
                <a:lnTo>
                  <a:pt x="55" y="10"/>
                </a:lnTo>
                <a:lnTo>
                  <a:pt x="54" y="14"/>
                </a:lnTo>
                <a:lnTo>
                  <a:pt x="55" y="21"/>
                </a:lnTo>
                <a:lnTo>
                  <a:pt x="54" y="24"/>
                </a:lnTo>
                <a:lnTo>
                  <a:pt x="57" y="36"/>
                </a:lnTo>
                <a:lnTo>
                  <a:pt x="56" y="48"/>
                </a:lnTo>
                <a:lnTo>
                  <a:pt x="43" y="53"/>
                </a:lnTo>
                <a:lnTo>
                  <a:pt x="38" y="53"/>
                </a:lnTo>
                <a:lnTo>
                  <a:pt x="34" y="54"/>
                </a:lnTo>
                <a:lnTo>
                  <a:pt x="20" y="53"/>
                </a:lnTo>
                <a:lnTo>
                  <a:pt x="14" y="54"/>
                </a:lnTo>
                <a:lnTo>
                  <a:pt x="11" y="53"/>
                </a:lnTo>
                <a:lnTo>
                  <a:pt x="1" y="53"/>
                </a:lnTo>
                <a:lnTo>
                  <a:pt x="0" y="50"/>
                </a:lnTo>
                <a:lnTo>
                  <a:pt x="1" y="48"/>
                </a:lnTo>
                <a:lnTo>
                  <a:pt x="8" y="48"/>
                </a:lnTo>
                <a:lnTo>
                  <a:pt x="14" y="44"/>
                </a:lnTo>
                <a:lnTo>
                  <a:pt x="15" y="41"/>
                </a:lnTo>
                <a:lnTo>
                  <a:pt x="18" y="41"/>
                </a:lnTo>
                <a:lnTo>
                  <a:pt x="23" y="41"/>
                </a:lnTo>
                <a:lnTo>
                  <a:pt x="27" y="37"/>
                </a:lnTo>
                <a:lnTo>
                  <a:pt x="24" y="29"/>
                </a:lnTo>
                <a:lnTo>
                  <a:pt x="25" y="25"/>
                </a:lnTo>
                <a:lnTo>
                  <a:pt x="26" y="19"/>
                </a:lnTo>
                <a:lnTo>
                  <a:pt x="24" y="16"/>
                </a:lnTo>
                <a:lnTo>
                  <a:pt x="21" y="11"/>
                </a:lnTo>
                <a:lnTo>
                  <a:pt x="12" y="10"/>
                </a:lnTo>
                <a:lnTo>
                  <a:pt x="16" y="7"/>
                </a:lnTo>
                <a:lnTo>
                  <a:pt x="21" y="7"/>
                </a:lnTo>
                <a:lnTo>
                  <a:pt x="28" y="6"/>
                </a:lnTo>
                <a:lnTo>
                  <a:pt x="31" y="4"/>
                </a:lnTo>
                <a:lnTo>
                  <a:pt x="43" y="4"/>
                </a:lnTo>
                <a:lnTo>
                  <a:pt x="46" y="2"/>
                </a:lnTo>
                <a:lnTo>
                  <a:pt x="55" y="0"/>
                </a:lnTo>
                <a:lnTo>
                  <a:pt x="62" y="1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495760" y="7975440"/>
            <a:ext cx="241560" cy="384480"/>
          </a:xfrm>
          <a:custGeom>
            <a:avLst/>
            <a:gdLst/>
            <a:ahLst/>
            <a:rect l="l" t="t" r="r" b="b"/>
            <a:pathLst>
              <a:path w="302" h="483">
                <a:moveTo>
                  <a:pt x="47" y="228"/>
                </a:moveTo>
                <a:lnTo>
                  <a:pt x="31" y="208"/>
                </a:lnTo>
                <a:lnTo>
                  <a:pt x="10" y="187"/>
                </a:lnTo>
                <a:lnTo>
                  <a:pt x="0" y="171"/>
                </a:lnTo>
                <a:lnTo>
                  <a:pt x="2" y="165"/>
                </a:lnTo>
                <a:lnTo>
                  <a:pt x="14" y="148"/>
                </a:lnTo>
                <a:lnTo>
                  <a:pt x="13" y="131"/>
                </a:lnTo>
                <a:lnTo>
                  <a:pt x="15" y="118"/>
                </a:lnTo>
                <a:lnTo>
                  <a:pt x="47" y="112"/>
                </a:lnTo>
                <a:lnTo>
                  <a:pt x="58" y="108"/>
                </a:lnTo>
                <a:lnTo>
                  <a:pt x="68" y="99"/>
                </a:lnTo>
                <a:lnTo>
                  <a:pt x="63" y="90"/>
                </a:lnTo>
                <a:lnTo>
                  <a:pt x="44" y="72"/>
                </a:lnTo>
                <a:lnTo>
                  <a:pt x="42" y="65"/>
                </a:lnTo>
                <a:lnTo>
                  <a:pt x="45" y="58"/>
                </a:lnTo>
                <a:lnTo>
                  <a:pt x="95" y="21"/>
                </a:lnTo>
                <a:lnTo>
                  <a:pt x="97" y="9"/>
                </a:lnTo>
                <a:lnTo>
                  <a:pt x="93" y="0"/>
                </a:lnTo>
                <a:lnTo>
                  <a:pt x="96" y="1"/>
                </a:lnTo>
                <a:lnTo>
                  <a:pt x="111" y="11"/>
                </a:lnTo>
                <a:lnTo>
                  <a:pt x="136" y="26"/>
                </a:lnTo>
                <a:lnTo>
                  <a:pt x="157" y="42"/>
                </a:lnTo>
                <a:lnTo>
                  <a:pt x="175" y="62"/>
                </a:lnTo>
                <a:lnTo>
                  <a:pt x="178" y="74"/>
                </a:lnTo>
                <a:lnTo>
                  <a:pt x="177" y="97"/>
                </a:lnTo>
                <a:lnTo>
                  <a:pt x="182" y="125"/>
                </a:lnTo>
                <a:lnTo>
                  <a:pt x="190" y="107"/>
                </a:lnTo>
                <a:lnTo>
                  <a:pt x="197" y="104"/>
                </a:lnTo>
                <a:lnTo>
                  <a:pt x="215" y="110"/>
                </a:lnTo>
                <a:lnTo>
                  <a:pt x="217" y="113"/>
                </a:lnTo>
                <a:lnTo>
                  <a:pt x="233" y="122"/>
                </a:lnTo>
                <a:lnTo>
                  <a:pt x="254" y="139"/>
                </a:lnTo>
                <a:lnTo>
                  <a:pt x="266" y="154"/>
                </a:lnTo>
                <a:lnTo>
                  <a:pt x="278" y="172"/>
                </a:lnTo>
                <a:lnTo>
                  <a:pt x="276" y="184"/>
                </a:lnTo>
                <a:lnTo>
                  <a:pt x="272" y="198"/>
                </a:lnTo>
                <a:lnTo>
                  <a:pt x="270" y="224"/>
                </a:lnTo>
                <a:lnTo>
                  <a:pt x="264" y="232"/>
                </a:lnTo>
                <a:lnTo>
                  <a:pt x="231" y="235"/>
                </a:lnTo>
                <a:lnTo>
                  <a:pt x="226" y="239"/>
                </a:lnTo>
                <a:lnTo>
                  <a:pt x="228" y="263"/>
                </a:lnTo>
                <a:lnTo>
                  <a:pt x="225" y="277"/>
                </a:lnTo>
                <a:lnTo>
                  <a:pt x="215" y="297"/>
                </a:lnTo>
                <a:lnTo>
                  <a:pt x="233" y="322"/>
                </a:lnTo>
                <a:lnTo>
                  <a:pt x="249" y="342"/>
                </a:lnTo>
                <a:lnTo>
                  <a:pt x="265" y="344"/>
                </a:lnTo>
                <a:lnTo>
                  <a:pt x="271" y="353"/>
                </a:lnTo>
                <a:lnTo>
                  <a:pt x="278" y="378"/>
                </a:lnTo>
                <a:lnTo>
                  <a:pt x="292" y="411"/>
                </a:lnTo>
                <a:lnTo>
                  <a:pt x="302" y="428"/>
                </a:lnTo>
                <a:lnTo>
                  <a:pt x="301" y="434"/>
                </a:lnTo>
                <a:lnTo>
                  <a:pt x="273" y="433"/>
                </a:lnTo>
                <a:lnTo>
                  <a:pt x="245" y="447"/>
                </a:lnTo>
                <a:lnTo>
                  <a:pt x="215" y="457"/>
                </a:lnTo>
                <a:lnTo>
                  <a:pt x="199" y="466"/>
                </a:lnTo>
                <a:lnTo>
                  <a:pt x="179" y="481"/>
                </a:lnTo>
                <a:lnTo>
                  <a:pt x="159" y="483"/>
                </a:lnTo>
                <a:lnTo>
                  <a:pt x="140" y="471"/>
                </a:lnTo>
                <a:lnTo>
                  <a:pt x="108" y="444"/>
                </a:lnTo>
                <a:lnTo>
                  <a:pt x="103" y="437"/>
                </a:lnTo>
                <a:lnTo>
                  <a:pt x="103" y="424"/>
                </a:lnTo>
                <a:lnTo>
                  <a:pt x="105" y="414"/>
                </a:lnTo>
                <a:lnTo>
                  <a:pt x="100" y="404"/>
                </a:lnTo>
                <a:lnTo>
                  <a:pt x="92" y="393"/>
                </a:lnTo>
                <a:lnTo>
                  <a:pt x="87" y="379"/>
                </a:lnTo>
                <a:lnTo>
                  <a:pt x="93" y="351"/>
                </a:lnTo>
                <a:lnTo>
                  <a:pt x="110" y="308"/>
                </a:lnTo>
                <a:lnTo>
                  <a:pt x="115" y="297"/>
                </a:lnTo>
                <a:lnTo>
                  <a:pt x="102" y="268"/>
                </a:lnTo>
                <a:lnTo>
                  <a:pt x="87" y="265"/>
                </a:lnTo>
                <a:lnTo>
                  <a:pt x="78" y="265"/>
                </a:lnTo>
                <a:lnTo>
                  <a:pt x="91" y="232"/>
                </a:lnTo>
                <a:lnTo>
                  <a:pt x="90" y="226"/>
                </a:lnTo>
                <a:lnTo>
                  <a:pt x="82" y="223"/>
                </a:lnTo>
                <a:lnTo>
                  <a:pt x="67" y="218"/>
                </a:lnTo>
                <a:lnTo>
                  <a:pt x="58" y="220"/>
                </a:lnTo>
                <a:lnTo>
                  <a:pt x="47" y="228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5667480" y="8105760"/>
            <a:ext cx="218880" cy="223920"/>
          </a:xfrm>
          <a:custGeom>
            <a:avLst/>
            <a:gdLst/>
            <a:ahLst/>
            <a:rect l="l" t="t" r="r" b="b"/>
            <a:pathLst>
              <a:path w="276" h="284">
                <a:moveTo>
                  <a:pt x="86" y="272"/>
                </a:moveTo>
                <a:lnTo>
                  <a:pt x="87" y="266"/>
                </a:lnTo>
                <a:lnTo>
                  <a:pt x="77" y="249"/>
                </a:lnTo>
                <a:lnTo>
                  <a:pt x="63" y="216"/>
                </a:lnTo>
                <a:lnTo>
                  <a:pt x="56" y="191"/>
                </a:lnTo>
                <a:lnTo>
                  <a:pt x="50" y="182"/>
                </a:lnTo>
                <a:lnTo>
                  <a:pt x="34" y="180"/>
                </a:lnTo>
                <a:lnTo>
                  <a:pt x="18" y="160"/>
                </a:lnTo>
                <a:lnTo>
                  <a:pt x="0" y="135"/>
                </a:lnTo>
                <a:lnTo>
                  <a:pt x="10" y="115"/>
                </a:lnTo>
                <a:lnTo>
                  <a:pt x="13" y="101"/>
                </a:lnTo>
                <a:lnTo>
                  <a:pt x="11" y="77"/>
                </a:lnTo>
                <a:lnTo>
                  <a:pt x="16" y="73"/>
                </a:lnTo>
                <a:lnTo>
                  <a:pt x="49" y="70"/>
                </a:lnTo>
                <a:lnTo>
                  <a:pt x="55" y="62"/>
                </a:lnTo>
                <a:lnTo>
                  <a:pt x="57" y="36"/>
                </a:lnTo>
                <a:lnTo>
                  <a:pt x="61" y="22"/>
                </a:lnTo>
                <a:lnTo>
                  <a:pt x="63" y="10"/>
                </a:lnTo>
                <a:lnTo>
                  <a:pt x="71" y="2"/>
                </a:lnTo>
                <a:lnTo>
                  <a:pt x="83" y="0"/>
                </a:lnTo>
                <a:lnTo>
                  <a:pt x="125" y="14"/>
                </a:lnTo>
                <a:lnTo>
                  <a:pt x="138" y="15"/>
                </a:lnTo>
                <a:lnTo>
                  <a:pt x="141" y="3"/>
                </a:lnTo>
                <a:lnTo>
                  <a:pt x="145" y="0"/>
                </a:lnTo>
                <a:lnTo>
                  <a:pt x="155" y="2"/>
                </a:lnTo>
                <a:lnTo>
                  <a:pt x="180" y="2"/>
                </a:lnTo>
                <a:lnTo>
                  <a:pt x="205" y="0"/>
                </a:lnTo>
                <a:lnTo>
                  <a:pt x="228" y="3"/>
                </a:lnTo>
                <a:lnTo>
                  <a:pt x="246" y="8"/>
                </a:lnTo>
                <a:lnTo>
                  <a:pt x="276" y="20"/>
                </a:lnTo>
                <a:lnTo>
                  <a:pt x="257" y="47"/>
                </a:lnTo>
                <a:lnTo>
                  <a:pt x="244" y="70"/>
                </a:lnTo>
                <a:lnTo>
                  <a:pt x="241" y="87"/>
                </a:lnTo>
                <a:lnTo>
                  <a:pt x="243" y="99"/>
                </a:lnTo>
                <a:lnTo>
                  <a:pt x="248" y="117"/>
                </a:lnTo>
                <a:lnTo>
                  <a:pt x="250" y="138"/>
                </a:lnTo>
                <a:lnTo>
                  <a:pt x="266" y="162"/>
                </a:lnTo>
                <a:lnTo>
                  <a:pt x="267" y="175"/>
                </a:lnTo>
                <a:lnTo>
                  <a:pt x="253" y="219"/>
                </a:lnTo>
                <a:lnTo>
                  <a:pt x="239" y="248"/>
                </a:lnTo>
                <a:lnTo>
                  <a:pt x="208" y="233"/>
                </a:lnTo>
                <a:lnTo>
                  <a:pt x="199" y="233"/>
                </a:lnTo>
                <a:lnTo>
                  <a:pt x="183" y="245"/>
                </a:lnTo>
                <a:lnTo>
                  <a:pt x="171" y="247"/>
                </a:lnTo>
                <a:lnTo>
                  <a:pt x="159" y="242"/>
                </a:lnTo>
                <a:lnTo>
                  <a:pt x="140" y="239"/>
                </a:lnTo>
                <a:lnTo>
                  <a:pt x="134" y="243"/>
                </a:lnTo>
                <a:lnTo>
                  <a:pt x="128" y="253"/>
                </a:lnTo>
                <a:lnTo>
                  <a:pt x="146" y="284"/>
                </a:lnTo>
                <a:lnTo>
                  <a:pt x="131" y="282"/>
                </a:lnTo>
                <a:lnTo>
                  <a:pt x="97" y="274"/>
                </a:lnTo>
                <a:lnTo>
                  <a:pt x="86" y="272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856120" y="8121600"/>
            <a:ext cx="146160" cy="193680"/>
          </a:xfrm>
          <a:custGeom>
            <a:avLst/>
            <a:gdLst/>
            <a:ahLst/>
            <a:rect l="l" t="t" r="r" b="b"/>
            <a:pathLst>
              <a:path w="184" h="245">
                <a:moveTo>
                  <a:pt x="183" y="99"/>
                </a:moveTo>
                <a:lnTo>
                  <a:pt x="184" y="111"/>
                </a:lnTo>
                <a:lnTo>
                  <a:pt x="150" y="160"/>
                </a:lnTo>
                <a:lnTo>
                  <a:pt x="138" y="183"/>
                </a:lnTo>
                <a:lnTo>
                  <a:pt x="125" y="212"/>
                </a:lnTo>
                <a:lnTo>
                  <a:pt x="111" y="232"/>
                </a:lnTo>
                <a:lnTo>
                  <a:pt x="103" y="239"/>
                </a:lnTo>
                <a:lnTo>
                  <a:pt x="86" y="238"/>
                </a:lnTo>
                <a:lnTo>
                  <a:pt x="52" y="227"/>
                </a:lnTo>
                <a:lnTo>
                  <a:pt x="27" y="245"/>
                </a:lnTo>
                <a:lnTo>
                  <a:pt x="20" y="243"/>
                </a:lnTo>
                <a:lnTo>
                  <a:pt x="0" y="228"/>
                </a:lnTo>
                <a:lnTo>
                  <a:pt x="14" y="199"/>
                </a:lnTo>
                <a:lnTo>
                  <a:pt x="28" y="155"/>
                </a:lnTo>
                <a:lnTo>
                  <a:pt x="27" y="142"/>
                </a:lnTo>
                <a:lnTo>
                  <a:pt x="11" y="118"/>
                </a:lnTo>
                <a:lnTo>
                  <a:pt x="9" y="97"/>
                </a:lnTo>
                <a:lnTo>
                  <a:pt x="4" y="79"/>
                </a:lnTo>
                <a:lnTo>
                  <a:pt x="2" y="67"/>
                </a:lnTo>
                <a:lnTo>
                  <a:pt x="5" y="50"/>
                </a:lnTo>
                <a:lnTo>
                  <a:pt x="18" y="27"/>
                </a:lnTo>
                <a:lnTo>
                  <a:pt x="37" y="0"/>
                </a:lnTo>
                <a:lnTo>
                  <a:pt x="43" y="4"/>
                </a:lnTo>
                <a:lnTo>
                  <a:pt x="73" y="13"/>
                </a:lnTo>
                <a:lnTo>
                  <a:pt x="90" y="18"/>
                </a:lnTo>
                <a:lnTo>
                  <a:pt x="114" y="35"/>
                </a:lnTo>
                <a:lnTo>
                  <a:pt x="152" y="67"/>
                </a:lnTo>
                <a:lnTo>
                  <a:pt x="168" y="84"/>
                </a:lnTo>
                <a:lnTo>
                  <a:pt x="177" y="97"/>
                </a:lnTo>
                <a:lnTo>
                  <a:pt x="183" y="99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437000" y="8427960"/>
            <a:ext cx="671400" cy="978120"/>
          </a:xfrm>
          <a:custGeom>
            <a:avLst/>
            <a:gdLst/>
            <a:ahLst/>
            <a:rect l="l" t="t" r="r" b="b"/>
            <a:pathLst>
              <a:path w="846" h="1232">
                <a:moveTo>
                  <a:pt x="783" y="716"/>
                </a:moveTo>
                <a:lnTo>
                  <a:pt x="816" y="772"/>
                </a:lnTo>
                <a:lnTo>
                  <a:pt x="844" y="822"/>
                </a:lnTo>
                <a:lnTo>
                  <a:pt x="846" y="829"/>
                </a:lnTo>
                <a:lnTo>
                  <a:pt x="834" y="852"/>
                </a:lnTo>
                <a:lnTo>
                  <a:pt x="828" y="868"/>
                </a:lnTo>
                <a:lnTo>
                  <a:pt x="825" y="893"/>
                </a:lnTo>
                <a:lnTo>
                  <a:pt x="826" y="909"/>
                </a:lnTo>
                <a:lnTo>
                  <a:pt x="834" y="937"/>
                </a:lnTo>
                <a:lnTo>
                  <a:pt x="828" y="948"/>
                </a:lnTo>
                <a:lnTo>
                  <a:pt x="821" y="958"/>
                </a:lnTo>
                <a:lnTo>
                  <a:pt x="806" y="976"/>
                </a:lnTo>
                <a:lnTo>
                  <a:pt x="803" y="990"/>
                </a:lnTo>
                <a:lnTo>
                  <a:pt x="814" y="1016"/>
                </a:lnTo>
                <a:lnTo>
                  <a:pt x="807" y="1027"/>
                </a:lnTo>
                <a:lnTo>
                  <a:pt x="802" y="1037"/>
                </a:lnTo>
                <a:lnTo>
                  <a:pt x="803" y="1053"/>
                </a:lnTo>
                <a:lnTo>
                  <a:pt x="821" y="1088"/>
                </a:lnTo>
                <a:lnTo>
                  <a:pt x="821" y="1105"/>
                </a:lnTo>
                <a:lnTo>
                  <a:pt x="812" y="1118"/>
                </a:lnTo>
                <a:lnTo>
                  <a:pt x="791" y="1137"/>
                </a:lnTo>
                <a:lnTo>
                  <a:pt x="788" y="1144"/>
                </a:lnTo>
                <a:lnTo>
                  <a:pt x="789" y="1160"/>
                </a:lnTo>
                <a:lnTo>
                  <a:pt x="793" y="1169"/>
                </a:lnTo>
                <a:lnTo>
                  <a:pt x="793" y="1173"/>
                </a:lnTo>
                <a:lnTo>
                  <a:pt x="777" y="1179"/>
                </a:lnTo>
                <a:lnTo>
                  <a:pt x="772" y="1185"/>
                </a:lnTo>
                <a:lnTo>
                  <a:pt x="766" y="1214"/>
                </a:lnTo>
                <a:lnTo>
                  <a:pt x="758" y="1223"/>
                </a:lnTo>
                <a:lnTo>
                  <a:pt x="732" y="1232"/>
                </a:lnTo>
                <a:lnTo>
                  <a:pt x="727" y="1216"/>
                </a:lnTo>
                <a:lnTo>
                  <a:pt x="718" y="1206"/>
                </a:lnTo>
                <a:lnTo>
                  <a:pt x="675" y="1187"/>
                </a:lnTo>
                <a:lnTo>
                  <a:pt x="666" y="1180"/>
                </a:lnTo>
                <a:lnTo>
                  <a:pt x="658" y="1158"/>
                </a:lnTo>
                <a:lnTo>
                  <a:pt x="650" y="1146"/>
                </a:lnTo>
                <a:lnTo>
                  <a:pt x="633" y="1140"/>
                </a:lnTo>
                <a:lnTo>
                  <a:pt x="618" y="1131"/>
                </a:lnTo>
                <a:lnTo>
                  <a:pt x="604" y="1123"/>
                </a:lnTo>
                <a:lnTo>
                  <a:pt x="585" y="1113"/>
                </a:lnTo>
                <a:lnTo>
                  <a:pt x="559" y="1099"/>
                </a:lnTo>
                <a:lnTo>
                  <a:pt x="539" y="1087"/>
                </a:lnTo>
                <a:lnTo>
                  <a:pt x="513" y="1076"/>
                </a:lnTo>
                <a:lnTo>
                  <a:pt x="488" y="1065"/>
                </a:lnTo>
                <a:lnTo>
                  <a:pt x="450" y="1039"/>
                </a:lnTo>
                <a:lnTo>
                  <a:pt x="410" y="1009"/>
                </a:lnTo>
                <a:lnTo>
                  <a:pt x="373" y="975"/>
                </a:lnTo>
                <a:lnTo>
                  <a:pt x="356" y="953"/>
                </a:lnTo>
                <a:lnTo>
                  <a:pt x="343" y="932"/>
                </a:lnTo>
                <a:lnTo>
                  <a:pt x="344" y="919"/>
                </a:lnTo>
                <a:lnTo>
                  <a:pt x="344" y="891"/>
                </a:lnTo>
                <a:lnTo>
                  <a:pt x="335" y="873"/>
                </a:lnTo>
                <a:lnTo>
                  <a:pt x="312" y="841"/>
                </a:lnTo>
                <a:lnTo>
                  <a:pt x="270" y="756"/>
                </a:lnTo>
                <a:lnTo>
                  <a:pt x="262" y="748"/>
                </a:lnTo>
                <a:lnTo>
                  <a:pt x="248" y="742"/>
                </a:lnTo>
                <a:lnTo>
                  <a:pt x="246" y="739"/>
                </a:lnTo>
                <a:lnTo>
                  <a:pt x="248" y="724"/>
                </a:lnTo>
                <a:lnTo>
                  <a:pt x="247" y="711"/>
                </a:lnTo>
                <a:lnTo>
                  <a:pt x="242" y="699"/>
                </a:lnTo>
                <a:lnTo>
                  <a:pt x="206" y="632"/>
                </a:lnTo>
                <a:lnTo>
                  <a:pt x="177" y="573"/>
                </a:lnTo>
                <a:lnTo>
                  <a:pt x="156" y="535"/>
                </a:lnTo>
                <a:lnTo>
                  <a:pt x="116" y="477"/>
                </a:lnTo>
                <a:lnTo>
                  <a:pt x="108" y="467"/>
                </a:lnTo>
                <a:lnTo>
                  <a:pt x="90" y="438"/>
                </a:lnTo>
                <a:lnTo>
                  <a:pt x="76" y="426"/>
                </a:lnTo>
                <a:lnTo>
                  <a:pt x="54" y="413"/>
                </a:lnTo>
                <a:lnTo>
                  <a:pt x="27" y="402"/>
                </a:lnTo>
                <a:lnTo>
                  <a:pt x="9" y="390"/>
                </a:lnTo>
                <a:lnTo>
                  <a:pt x="12" y="386"/>
                </a:lnTo>
                <a:lnTo>
                  <a:pt x="18" y="383"/>
                </a:lnTo>
                <a:lnTo>
                  <a:pt x="36" y="382"/>
                </a:lnTo>
                <a:lnTo>
                  <a:pt x="40" y="369"/>
                </a:lnTo>
                <a:lnTo>
                  <a:pt x="37" y="360"/>
                </a:lnTo>
                <a:lnTo>
                  <a:pt x="19" y="335"/>
                </a:lnTo>
                <a:lnTo>
                  <a:pt x="8" y="321"/>
                </a:lnTo>
                <a:lnTo>
                  <a:pt x="0" y="300"/>
                </a:lnTo>
                <a:lnTo>
                  <a:pt x="1" y="292"/>
                </a:lnTo>
                <a:lnTo>
                  <a:pt x="8" y="277"/>
                </a:lnTo>
                <a:lnTo>
                  <a:pt x="26" y="259"/>
                </a:lnTo>
                <a:lnTo>
                  <a:pt x="56" y="232"/>
                </a:lnTo>
                <a:lnTo>
                  <a:pt x="69" y="227"/>
                </a:lnTo>
                <a:lnTo>
                  <a:pt x="79" y="220"/>
                </a:lnTo>
                <a:lnTo>
                  <a:pt x="79" y="237"/>
                </a:lnTo>
                <a:lnTo>
                  <a:pt x="78" y="252"/>
                </a:lnTo>
                <a:lnTo>
                  <a:pt x="71" y="262"/>
                </a:lnTo>
                <a:lnTo>
                  <a:pt x="74" y="277"/>
                </a:lnTo>
                <a:lnTo>
                  <a:pt x="77" y="282"/>
                </a:lnTo>
                <a:lnTo>
                  <a:pt x="90" y="286"/>
                </a:lnTo>
                <a:lnTo>
                  <a:pt x="115" y="286"/>
                </a:lnTo>
                <a:lnTo>
                  <a:pt x="124" y="293"/>
                </a:lnTo>
                <a:lnTo>
                  <a:pt x="129" y="308"/>
                </a:lnTo>
                <a:lnTo>
                  <a:pt x="142" y="322"/>
                </a:lnTo>
                <a:lnTo>
                  <a:pt x="153" y="325"/>
                </a:lnTo>
                <a:lnTo>
                  <a:pt x="161" y="322"/>
                </a:lnTo>
                <a:lnTo>
                  <a:pt x="169" y="312"/>
                </a:lnTo>
                <a:lnTo>
                  <a:pt x="198" y="238"/>
                </a:lnTo>
                <a:lnTo>
                  <a:pt x="206" y="223"/>
                </a:lnTo>
                <a:lnTo>
                  <a:pt x="224" y="203"/>
                </a:lnTo>
                <a:lnTo>
                  <a:pt x="248" y="189"/>
                </a:lnTo>
                <a:lnTo>
                  <a:pt x="275" y="178"/>
                </a:lnTo>
                <a:lnTo>
                  <a:pt x="306" y="169"/>
                </a:lnTo>
                <a:lnTo>
                  <a:pt x="316" y="166"/>
                </a:lnTo>
                <a:lnTo>
                  <a:pt x="345" y="144"/>
                </a:lnTo>
                <a:lnTo>
                  <a:pt x="366" y="122"/>
                </a:lnTo>
                <a:lnTo>
                  <a:pt x="383" y="100"/>
                </a:lnTo>
                <a:lnTo>
                  <a:pt x="398" y="65"/>
                </a:lnTo>
                <a:lnTo>
                  <a:pt x="410" y="54"/>
                </a:lnTo>
                <a:lnTo>
                  <a:pt x="412" y="46"/>
                </a:lnTo>
                <a:lnTo>
                  <a:pt x="402" y="23"/>
                </a:lnTo>
                <a:lnTo>
                  <a:pt x="391" y="0"/>
                </a:lnTo>
                <a:lnTo>
                  <a:pt x="419" y="3"/>
                </a:lnTo>
                <a:lnTo>
                  <a:pt x="444" y="16"/>
                </a:lnTo>
                <a:lnTo>
                  <a:pt x="460" y="28"/>
                </a:lnTo>
                <a:lnTo>
                  <a:pt x="466" y="38"/>
                </a:lnTo>
                <a:lnTo>
                  <a:pt x="472" y="56"/>
                </a:lnTo>
                <a:lnTo>
                  <a:pt x="488" y="67"/>
                </a:lnTo>
                <a:lnTo>
                  <a:pt x="518" y="87"/>
                </a:lnTo>
                <a:lnTo>
                  <a:pt x="525" y="110"/>
                </a:lnTo>
                <a:lnTo>
                  <a:pt x="527" y="118"/>
                </a:lnTo>
                <a:lnTo>
                  <a:pt x="538" y="123"/>
                </a:lnTo>
                <a:lnTo>
                  <a:pt x="552" y="124"/>
                </a:lnTo>
                <a:lnTo>
                  <a:pt x="558" y="133"/>
                </a:lnTo>
                <a:lnTo>
                  <a:pt x="558" y="144"/>
                </a:lnTo>
                <a:lnTo>
                  <a:pt x="560" y="153"/>
                </a:lnTo>
                <a:lnTo>
                  <a:pt x="577" y="157"/>
                </a:lnTo>
                <a:lnTo>
                  <a:pt x="608" y="157"/>
                </a:lnTo>
                <a:lnTo>
                  <a:pt x="623" y="156"/>
                </a:lnTo>
                <a:lnTo>
                  <a:pt x="633" y="152"/>
                </a:lnTo>
                <a:lnTo>
                  <a:pt x="646" y="140"/>
                </a:lnTo>
                <a:lnTo>
                  <a:pt x="662" y="152"/>
                </a:lnTo>
                <a:lnTo>
                  <a:pt x="674" y="157"/>
                </a:lnTo>
                <a:lnTo>
                  <a:pt x="695" y="144"/>
                </a:lnTo>
                <a:lnTo>
                  <a:pt x="710" y="150"/>
                </a:lnTo>
                <a:lnTo>
                  <a:pt x="749" y="175"/>
                </a:lnTo>
                <a:lnTo>
                  <a:pt x="752" y="178"/>
                </a:lnTo>
                <a:lnTo>
                  <a:pt x="751" y="183"/>
                </a:lnTo>
                <a:lnTo>
                  <a:pt x="718" y="241"/>
                </a:lnTo>
                <a:lnTo>
                  <a:pt x="731" y="240"/>
                </a:lnTo>
                <a:lnTo>
                  <a:pt x="735" y="239"/>
                </a:lnTo>
                <a:lnTo>
                  <a:pt x="742" y="242"/>
                </a:lnTo>
                <a:lnTo>
                  <a:pt x="760" y="263"/>
                </a:lnTo>
                <a:lnTo>
                  <a:pt x="764" y="268"/>
                </a:lnTo>
                <a:lnTo>
                  <a:pt x="768" y="277"/>
                </a:lnTo>
                <a:lnTo>
                  <a:pt x="758" y="282"/>
                </a:lnTo>
                <a:lnTo>
                  <a:pt x="734" y="276"/>
                </a:lnTo>
                <a:lnTo>
                  <a:pt x="720" y="273"/>
                </a:lnTo>
                <a:lnTo>
                  <a:pt x="710" y="275"/>
                </a:lnTo>
                <a:lnTo>
                  <a:pt x="692" y="288"/>
                </a:lnTo>
                <a:lnTo>
                  <a:pt x="681" y="291"/>
                </a:lnTo>
                <a:lnTo>
                  <a:pt x="661" y="290"/>
                </a:lnTo>
                <a:lnTo>
                  <a:pt x="605" y="312"/>
                </a:lnTo>
                <a:lnTo>
                  <a:pt x="584" y="326"/>
                </a:lnTo>
                <a:lnTo>
                  <a:pt x="573" y="331"/>
                </a:lnTo>
                <a:lnTo>
                  <a:pt x="555" y="374"/>
                </a:lnTo>
                <a:lnTo>
                  <a:pt x="546" y="388"/>
                </a:lnTo>
                <a:lnTo>
                  <a:pt x="545" y="394"/>
                </a:lnTo>
                <a:lnTo>
                  <a:pt x="554" y="419"/>
                </a:lnTo>
                <a:lnTo>
                  <a:pt x="554" y="423"/>
                </a:lnTo>
                <a:lnTo>
                  <a:pt x="535" y="437"/>
                </a:lnTo>
                <a:lnTo>
                  <a:pt x="517" y="447"/>
                </a:lnTo>
                <a:lnTo>
                  <a:pt x="506" y="457"/>
                </a:lnTo>
                <a:lnTo>
                  <a:pt x="499" y="476"/>
                </a:lnTo>
                <a:lnTo>
                  <a:pt x="502" y="493"/>
                </a:lnTo>
                <a:lnTo>
                  <a:pt x="520" y="522"/>
                </a:lnTo>
                <a:lnTo>
                  <a:pt x="560" y="587"/>
                </a:lnTo>
                <a:lnTo>
                  <a:pt x="564" y="591"/>
                </a:lnTo>
                <a:lnTo>
                  <a:pt x="556" y="606"/>
                </a:lnTo>
                <a:lnTo>
                  <a:pt x="549" y="615"/>
                </a:lnTo>
                <a:lnTo>
                  <a:pt x="581" y="619"/>
                </a:lnTo>
                <a:lnTo>
                  <a:pt x="594" y="620"/>
                </a:lnTo>
                <a:lnTo>
                  <a:pt x="604" y="626"/>
                </a:lnTo>
                <a:lnTo>
                  <a:pt x="610" y="635"/>
                </a:lnTo>
                <a:lnTo>
                  <a:pt x="614" y="655"/>
                </a:lnTo>
                <a:lnTo>
                  <a:pt x="668" y="656"/>
                </a:lnTo>
                <a:lnTo>
                  <a:pt x="691" y="641"/>
                </a:lnTo>
                <a:lnTo>
                  <a:pt x="711" y="627"/>
                </a:lnTo>
                <a:lnTo>
                  <a:pt x="720" y="623"/>
                </a:lnTo>
                <a:lnTo>
                  <a:pt x="719" y="669"/>
                </a:lnTo>
                <a:lnTo>
                  <a:pt x="715" y="704"/>
                </a:lnTo>
                <a:lnTo>
                  <a:pt x="719" y="715"/>
                </a:lnTo>
                <a:lnTo>
                  <a:pt x="728" y="725"/>
                </a:lnTo>
                <a:lnTo>
                  <a:pt x="737" y="727"/>
                </a:lnTo>
                <a:lnTo>
                  <a:pt x="748" y="725"/>
                </a:lnTo>
                <a:lnTo>
                  <a:pt x="771" y="717"/>
                </a:lnTo>
                <a:lnTo>
                  <a:pt x="783" y="716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059440" y="8937720"/>
            <a:ext cx="630000" cy="722160"/>
          </a:xfrm>
          <a:custGeom>
            <a:avLst/>
            <a:gdLst/>
            <a:ahLst/>
            <a:rect l="l" t="t" r="r" b="b"/>
            <a:pathLst>
              <a:path w="795" h="910">
                <a:moveTo>
                  <a:pt x="0" y="74"/>
                </a:moveTo>
                <a:lnTo>
                  <a:pt x="28" y="77"/>
                </a:lnTo>
                <a:lnTo>
                  <a:pt x="62" y="87"/>
                </a:lnTo>
                <a:lnTo>
                  <a:pt x="72" y="86"/>
                </a:lnTo>
                <a:lnTo>
                  <a:pt x="101" y="61"/>
                </a:lnTo>
                <a:lnTo>
                  <a:pt x="111" y="62"/>
                </a:lnTo>
                <a:lnTo>
                  <a:pt x="124" y="63"/>
                </a:lnTo>
                <a:lnTo>
                  <a:pt x="137" y="55"/>
                </a:lnTo>
                <a:lnTo>
                  <a:pt x="181" y="22"/>
                </a:lnTo>
                <a:lnTo>
                  <a:pt x="207" y="7"/>
                </a:lnTo>
                <a:lnTo>
                  <a:pt x="218" y="3"/>
                </a:lnTo>
                <a:lnTo>
                  <a:pt x="245" y="0"/>
                </a:lnTo>
                <a:lnTo>
                  <a:pt x="284" y="0"/>
                </a:lnTo>
                <a:lnTo>
                  <a:pt x="285" y="23"/>
                </a:lnTo>
                <a:lnTo>
                  <a:pt x="283" y="42"/>
                </a:lnTo>
                <a:lnTo>
                  <a:pt x="281" y="61"/>
                </a:lnTo>
                <a:lnTo>
                  <a:pt x="282" y="85"/>
                </a:lnTo>
                <a:lnTo>
                  <a:pt x="286" y="105"/>
                </a:lnTo>
                <a:lnTo>
                  <a:pt x="296" y="123"/>
                </a:lnTo>
                <a:lnTo>
                  <a:pt x="320" y="151"/>
                </a:lnTo>
                <a:lnTo>
                  <a:pt x="353" y="180"/>
                </a:lnTo>
                <a:lnTo>
                  <a:pt x="362" y="182"/>
                </a:lnTo>
                <a:lnTo>
                  <a:pt x="385" y="183"/>
                </a:lnTo>
                <a:lnTo>
                  <a:pt x="397" y="182"/>
                </a:lnTo>
                <a:lnTo>
                  <a:pt x="417" y="190"/>
                </a:lnTo>
                <a:lnTo>
                  <a:pt x="437" y="199"/>
                </a:lnTo>
                <a:lnTo>
                  <a:pt x="459" y="218"/>
                </a:lnTo>
                <a:lnTo>
                  <a:pt x="468" y="221"/>
                </a:lnTo>
                <a:lnTo>
                  <a:pt x="495" y="222"/>
                </a:lnTo>
                <a:lnTo>
                  <a:pt x="497" y="222"/>
                </a:lnTo>
                <a:lnTo>
                  <a:pt x="509" y="246"/>
                </a:lnTo>
                <a:lnTo>
                  <a:pt x="520" y="256"/>
                </a:lnTo>
                <a:lnTo>
                  <a:pt x="527" y="258"/>
                </a:lnTo>
                <a:lnTo>
                  <a:pt x="562" y="256"/>
                </a:lnTo>
                <a:lnTo>
                  <a:pt x="581" y="259"/>
                </a:lnTo>
                <a:lnTo>
                  <a:pt x="596" y="265"/>
                </a:lnTo>
                <a:lnTo>
                  <a:pt x="609" y="271"/>
                </a:lnTo>
                <a:lnTo>
                  <a:pt x="611" y="277"/>
                </a:lnTo>
                <a:lnTo>
                  <a:pt x="610" y="295"/>
                </a:lnTo>
                <a:lnTo>
                  <a:pt x="615" y="326"/>
                </a:lnTo>
                <a:lnTo>
                  <a:pt x="616" y="347"/>
                </a:lnTo>
                <a:lnTo>
                  <a:pt x="621" y="411"/>
                </a:lnTo>
                <a:lnTo>
                  <a:pt x="629" y="440"/>
                </a:lnTo>
                <a:lnTo>
                  <a:pt x="633" y="443"/>
                </a:lnTo>
                <a:lnTo>
                  <a:pt x="661" y="444"/>
                </a:lnTo>
                <a:lnTo>
                  <a:pt x="677" y="444"/>
                </a:lnTo>
                <a:lnTo>
                  <a:pt x="725" y="445"/>
                </a:lnTo>
                <a:lnTo>
                  <a:pt x="745" y="445"/>
                </a:lnTo>
                <a:lnTo>
                  <a:pt x="746" y="455"/>
                </a:lnTo>
                <a:lnTo>
                  <a:pt x="739" y="481"/>
                </a:lnTo>
                <a:lnTo>
                  <a:pt x="740" y="499"/>
                </a:lnTo>
                <a:lnTo>
                  <a:pt x="754" y="511"/>
                </a:lnTo>
                <a:lnTo>
                  <a:pt x="775" y="522"/>
                </a:lnTo>
                <a:lnTo>
                  <a:pt x="785" y="538"/>
                </a:lnTo>
                <a:lnTo>
                  <a:pt x="794" y="561"/>
                </a:lnTo>
                <a:lnTo>
                  <a:pt x="795" y="577"/>
                </a:lnTo>
                <a:lnTo>
                  <a:pt x="789" y="613"/>
                </a:lnTo>
                <a:lnTo>
                  <a:pt x="782" y="640"/>
                </a:lnTo>
                <a:lnTo>
                  <a:pt x="770" y="664"/>
                </a:lnTo>
                <a:lnTo>
                  <a:pt x="758" y="685"/>
                </a:lnTo>
                <a:lnTo>
                  <a:pt x="756" y="683"/>
                </a:lnTo>
                <a:lnTo>
                  <a:pt x="698" y="651"/>
                </a:lnTo>
                <a:lnTo>
                  <a:pt x="687" y="649"/>
                </a:lnTo>
                <a:lnTo>
                  <a:pt x="659" y="650"/>
                </a:lnTo>
                <a:lnTo>
                  <a:pt x="634" y="650"/>
                </a:lnTo>
                <a:lnTo>
                  <a:pt x="630" y="654"/>
                </a:lnTo>
                <a:lnTo>
                  <a:pt x="599" y="660"/>
                </a:lnTo>
                <a:lnTo>
                  <a:pt x="565" y="666"/>
                </a:lnTo>
                <a:lnTo>
                  <a:pt x="542" y="671"/>
                </a:lnTo>
                <a:lnTo>
                  <a:pt x="533" y="673"/>
                </a:lnTo>
                <a:lnTo>
                  <a:pt x="523" y="685"/>
                </a:lnTo>
                <a:lnTo>
                  <a:pt x="501" y="720"/>
                </a:lnTo>
                <a:lnTo>
                  <a:pt x="494" y="731"/>
                </a:lnTo>
                <a:lnTo>
                  <a:pt x="489" y="747"/>
                </a:lnTo>
                <a:lnTo>
                  <a:pt x="490" y="767"/>
                </a:lnTo>
                <a:lnTo>
                  <a:pt x="478" y="805"/>
                </a:lnTo>
                <a:lnTo>
                  <a:pt x="467" y="841"/>
                </a:lnTo>
                <a:lnTo>
                  <a:pt x="462" y="851"/>
                </a:lnTo>
                <a:lnTo>
                  <a:pt x="445" y="848"/>
                </a:lnTo>
                <a:lnTo>
                  <a:pt x="404" y="845"/>
                </a:lnTo>
                <a:lnTo>
                  <a:pt x="384" y="845"/>
                </a:lnTo>
                <a:lnTo>
                  <a:pt x="354" y="902"/>
                </a:lnTo>
                <a:lnTo>
                  <a:pt x="341" y="868"/>
                </a:lnTo>
                <a:lnTo>
                  <a:pt x="331" y="858"/>
                </a:lnTo>
                <a:lnTo>
                  <a:pt x="321" y="852"/>
                </a:lnTo>
                <a:lnTo>
                  <a:pt x="304" y="850"/>
                </a:lnTo>
                <a:lnTo>
                  <a:pt x="288" y="851"/>
                </a:lnTo>
                <a:lnTo>
                  <a:pt x="262" y="852"/>
                </a:lnTo>
                <a:lnTo>
                  <a:pt x="244" y="845"/>
                </a:lnTo>
                <a:lnTo>
                  <a:pt x="238" y="840"/>
                </a:lnTo>
                <a:lnTo>
                  <a:pt x="228" y="834"/>
                </a:lnTo>
                <a:lnTo>
                  <a:pt x="219" y="843"/>
                </a:lnTo>
                <a:lnTo>
                  <a:pt x="159" y="910"/>
                </a:lnTo>
                <a:lnTo>
                  <a:pt x="128" y="910"/>
                </a:lnTo>
                <a:lnTo>
                  <a:pt x="120" y="904"/>
                </a:lnTo>
                <a:lnTo>
                  <a:pt x="108" y="835"/>
                </a:lnTo>
                <a:lnTo>
                  <a:pt x="100" y="804"/>
                </a:lnTo>
                <a:lnTo>
                  <a:pt x="93" y="786"/>
                </a:lnTo>
                <a:lnTo>
                  <a:pt x="71" y="751"/>
                </a:lnTo>
                <a:lnTo>
                  <a:pt x="63" y="729"/>
                </a:lnTo>
                <a:lnTo>
                  <a:pt x="64" y="718"/>
                </a:lnTo>
                <a:lnTo>
                  <a:pt x="77" y="669"/>
                </a:lnTo>
                <a:lnTo>
                  <a:pt x="76" y="660"/>
                </a:lnTo>
                <a:lnTo>
                  <a:pt x="54" y="637"/>
                </a:lnTo>
                <a:lnTo>
                  <a:pt x="46" y="620"/>
                </a:lnTo>
                <a:lnTo>
                  <a:pt x="41" y="582"/>
                </a:lnTo>
                <a:lnTo>
                  <a:pt x="32" y="562"/>
                </a:lnTo>
                <a:lnTo>
                  <a:pt x="15" y="539"/>
                </a:lnTo>
                <a:lnTo>
                  <a:pt x="10" y="531"/>
                </a:lnTo>
                <a:lnTo>
                  <a:pt x="10" y="527"/>
                </a:lnTo>
                <a:lnTo>
                  <a:pt x="6" y="518"/>
                </a:lnTo>
                <a:lnTo>
                  <a:pt x="5" y="502"/>
                </a:lnTo>
                <a:lnTo>
                  <a:pt x="8" y="495"/>
                </a:lnTo>
                <a:lnTo>
                  <a:pt x="29" y="476"/>
                </a:lnTo>
                <a:lnTo>
                  <a:pt x="38" y="463"/>
                </a:lnTo>
                <a:lnTo>
                  <a:pt x="38" y="446"/>
                </a:lnTo>
                <a:lnTo>
                  <a:pt x="20" y="411"/>
                </a:lnTo>
                <a:lnTo>
                  <a:pt x="19" y="395"/>
                </a:lnTo>
                <a:lnTo>
                  <a:pt x="24" y="385"/>
                </a:lnTo>
                <a:lnTo>
                  <a:pt x="31" y="374"/>
                </a:lnTo>
                <a:lnTo>
                  <a:pt x="20" y="348"/>
                </a:lnTo>
                <a:lnTo>
                  <a:pt x="23" y="334"/>
                </a:lnTo>
                <a:lnTo>
                  <a:pt x="38" y="316"/>
                </a:lnTo>
                <a:lnTo>
                  <a:pt x="45" y="306"/>
                </a:lnTo>
                <a:lnTo>
                  <a:pt x="51" y="295"/>
                </a:lnTo>
                <a:lnTo>
                  <a:pt x="43" y="267"/>
                </a:lnTo>
                <a:lnTo>
                  <a:pt x="42" y="251"/>
                </a:lnTo>
                <a:lnTo>
                  <a:pt x="45" y="226"/>
                </a:lnTo>
                <a:lnTo>
                  <a:pt x="51" y="210"/>
                </a:lnTo>
                <a:lnTo>
                  <a:pt x="63" y="187"/>
                </a:lnTo>
                <a:lnTo>
                  <a:pt x="61" y="180"/>
                </a:lnTo>
                <a:lnTo>
                  <a:pt x="33" y="130"/>
                </a:lnTo>
                <a:lnTo>
                  <a:pt x="0" y="74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25920" y="9453600"/>
            <a:ext cx="439920" cy="465120"/>
          </a:xfrm>
          <a:custGeom>
            <a:avLst/>
            <a:gdLst/>
            <a:ahLst/>
            <a:rect l="l" t="t" r="r" b="b"/>
            <a:pathLst>
              <a:path w="555" h="588">
                <a:moveTo>
                  <a:pt x="532" y="462"/>
                </a:moveTo>
                <a:lnTo>
                  <a:pt x="532" y="469"/>
                </a:lnTo>
                <a:lnTo>
                  <a:pt x="516" y="522"/>
                </a:lnTo>
                <a:lnTo>
                  <a:pt x="505" y="537"/>
                </a:lnTo>
                <a:lnTo>
                  <a:pt x="475" y="562"/>
                </a:lnTo>
                <a:lnTo>
                  <a:pt x="466" y="571"/>
                </a:lnTo>
                <a:lnTo>
                  <a:pt x="456" y="588"/>
                </a:lnTo>
                <a:lnTo>
                  <a:pt x="437" y="575"/>
                </a:lnTo>
                <a:lnTo>
                  <a:pt x="427" y="572"/>
                </a:lnTo>
                <a:lnTo>
                  <a:pt x="420" y="573"/>
                </a:lnTo>
                <a:lnTo>
                  <a:pt x="408" y="579"/>
                </a:lnTo>
                <a:lnTo>
                  <a:pt x="387" y="583"/>
                </a:lnTo>
                <a:lnTo>
                  <a:pt x="365" y="584"/>
                </a:lnTo>
                <a:lnTo>
                  <a:pt x="349" y="581"/>
                </a:lnTo>
                <a:lnTo>
                  <a:pt x="318" y="570"/>
                </a:lnTo>
                <a:lnTo>
                  <a:pt x="301" y="569"/>
                </a:lnTo>
                <a:lnTo>
                  <a:pt x="265" y="580"/>
                </a:lnTo>
                <a:lnTo>
                  <a:pt x="259" y="578"/>
                </a:lnTo>
                <a:lnTo>
                  <a:pt x="262" y="571"/>
                </a:lnTo>
                <a:lnTo>
                  <a:pt x="274" y="556"/>
                </a:lnTo>
                <a:lnTo>
                  <a:pt x="288" y="543"/>
                </a:lnTo>
                <a:lnTo>
                  <a:pt x="292" y="536"/>
                </a:lnTo>
                <a:lnTo>
                  <a:pt x="285" y="516"/>
                </a:lnTo>
                <a:lnTo>
                  <a:pt x="287" y="508"/>
                </a:lnTo>
                <a:lnTo>
                  <a:pt x="305" y="481"/>
                </a:lnTo>
                <a:lnTo>
                  <a:pt x="324" y="440"/>
                </a:lnTo>
                <a:lnTo>
                  <a:pt x="324" y="432"/>
                </a:lnTo>
                <a:lnTo>
                  <a:pt x="296" y="415"/>
                </a:lnTo>
                <a:lnTo>
                  <a:pt x="277" y="409"/>
                </a:lnTo>
                <a:lnTo>
                  <a:pt x="234" y="387"/>
                </a:lnTo>
                <a:lnTo>
                  <a:pt x="186" y="350"/>
                </a:lnTo>
                <a:lnTo>
                  <a:pt x="166" y="340"/>
                </a:lnTo>
                <a:lnTo>
                  <a:pt x="131" y="333"/>
                </a:lnTo>
                <a:lnTo>
                  <a:pt x="115" y="326"/>
                </a:lnTo>
                <a:lnTo>
                  <a:pt x="91" y="307"/>
                </a:lnTo>
                <a:lnTo>
                  <a:pt x="74" y="289"/>
                </a:lnTo>
                <a:lnTo>
                  <a:pt x="36" y="244"/>
                </a:lnTo>
                <a:lnTo>
                  <a:pt x="13" y="214"/>
                </a:lnTo>
                <a:lnTo>
                  <a:pt x="6" y="204"/>
                </a:lnTo>
                <a:lnTo>
                  <a:pt x="0" y="202"/>
                </a:lnTo>
                <a:lnTo>
                  <a:pt x="5" y="192"/>
                </a:lnTo>
                <a:lnTo>
                  <a:pt x="16" y="156"/>
                </a:lnTo>
                <a:lnTo>
                  <a:pt x="28" y="118"/>
                </a:lnTo>
                <a:lnTo>
                  <a:pt x="27" y="98"/>
                </a:lnTo>
                <a:lnTo>
                  <a:pt x="32" y="82"/>
                </a:lnTo>
                <a:lnTo>
                  <a:pt x="39" y="71"/>
                </a:lnTo>
                <a:lnTo>
                  <a:pt x="61" y="36"/>
                </a:lnTo>
                <a:lnTo>
                  <a:pt x="71" y="24"/>
                </a:lnTo>
                <a:lnTo>
                  <a:pt x="80" y="22"/>
                </a:lnTo>
                <a:lnTo>
                  <a:pt x="103" y="17"/>
                </a:lnTo>
                <a:lnTo>
                  <a:pt x="137" y="11"/>
                </a:lnTo>
                <a:lnTo>
                  <a:pt x="168" y="5"/>
                </a:lnTo>
                <a:lnTo>
                  <a:pt x="172" y="1"/>
                </a:lnTo>
                <a:lnTo>
                  <a:pt x="197" y="1"/>
                </a:lnTo>
                <a:lnTo>
                  <a:pt x="225" y="0"/>
                </a:lnTo>
                <a:lnTo>
                  <a:pt x="236" y="2"/>
                </a:lnTo>
                <a:lnTo>
                  <a:pt x="294" y="34"/>
                </a:lnTo>
                <a:lnTo>
                  <a:pt x="296" y="36"/>
                </a:lnTo>
                <a:lnTo>
                  <a:pt x="304" y="49"/>
                </a:lnTo>
                <a:lnTo>
                  <a:pt x="306" y="70"/>
                </a:lnTo>
                <a:lnTo>
                  <a:pt x="322" y="98"/>
                </a:lnTo>
                <a:lnTo>
                  <a:pt x="325" y="128"/>
                </a:lnTo>
                <a:lnTo>
                  <a:pt x="321" y="156"/>
                </a:lnTo>
                <a:lnTo>
                  <a:pt x="318" y="178"/>
                </a:lnTo>
                <a:lnTo>
                  <a:pt x="318" y="202"/>
                </a:lnTo>
                <a:lnTo>
                  <a:pt x="330" y="203"/>
                </a:lnTo>
                <a:lnTo>
                  <a:pt x="353" y="207"/>
                </a:lnTo>
                <a:lnTo>
                  <a:pt x="381" y="215"/>
                </a:lnTo>
                <a:lnTo>
                  <a:pt x="391" y="214"/>
                </a:lnTo>
                <a:lnTo>
                  <a:pt x="412" y="201"/>
                </a:lnTo>
                <a:lnTo>
                  <a:pt x="416" y="201"/>
                </a:lnTo>
                <a:lnTo>
                  <a:pt x="438" y="210"/>
                </a:lnTo>
                <a:lnTo>
                  <a:pt x="462" y="223"/>
                </a:lnTo>
                <a:lnTo>
                  <a:pt x="466" y="236"/>
                </a:lnTo>
                <a:lnTo>
                  <a:pt x="480" y="319"/>
                </a:lnTo>
                <a:lnTo>
                  <a:pt x="488" y="337"/>
                </a:lnTo>
                <a:lnTo>
                  <a:pt x="495" y="339"/>
                </a:lnTo>
                <a:lnTo>
                  <a:pt x="534" y="325"/>
                </a:lnTo>
                <a:lnTo>
                  <a:pt x="541" y="328"/>
                </a:lnTo>
                <a:lnTo>
                  <a:pt x="555" y="339"/>
                </a:lnTo>
                <a:lnTo>
                  <a:pt x="555" y="343"/>
                </a:lnTo>
                <a:lnTo>
                  <a:pt x="546" y="368"/>
                </a:lnTo>
                <a:lnTo>
                  <a:pt x="537" y="395"/>
                </a:lnTo>
                <a:lnTo>
                  <a:pt x="530" y="421"/>
                </a:lnTo>
                <a:lnTo>
                  <a:pt x="529" y="447"/>
                </a:lnTo>
                <a:lnTo>
                  <a:pt x="532" y="462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832280" y="8150400"/>
            <a:ext cx="2049480" cy="2162160"/>
          </a:xfrm>
          <a:custGeom>
            <a:avLst/>
            <a:gdLst/>
            <a:ahLst/>
            <a:rect l="l" t="t" r="r" b="b"/>
            <a:pathLst>
              <a:path w="2581" h="2725">
                <a:moveTo>
                  <a:pt x="1278" y="2104"/>
                </a:moveTo>
                <a:lnTo>
                  <a:pt x="1275" y="2089"/>
                </a:lnTo>
                <a:lnTo>
                  <a:pt x="1276" y="2063"/>
                </a:lnTo>
                <a:lnTo>
                  <a:pt x="1283" y="2037"/>
                </a:lnTo>
                <a:lnTo>
                  <a:pt x="1292" y="2010"/>
                </a:lnTo>
                <a:lnTo>
                  <a:pt x="1301" y="1985"/>
                </a:lnTo>
                <a:lnTo>
                  <a:pt x="1301" y="1981"/>
                </a:lnTo>
                <a:lnTo>
                  <a:pt x="1287" y="1970"/>
                </a:lnTo>
                <a:lnTo>
                  <a:pt x="1280" y="1967"/>
                </a:lnTo>
                <a:lnTo>
                  <a:pt x="1241" y="1981"/>
                </a:lnTo>
                <a:lnTo>
                  <a:pt x="1234" y="1979"/>
                </a:lnTo>
                <a:lnTo>
                  <a:pt x="1226" y="1961"/>
                </a:lnTo>
                <a:lnTo>
                  <a:pt x="1212" y="1878"/>
                </a:lnTo>
                <a:lnTo>
                  <a:pt x="1208" y="1865"/>
                </a:lnTo>
                <a:lnTo>
                  <a:pt x="1184" y="1852"/>
                </a:lnTo>
                <a:lnTo>
                  <a:pt x="1162" y="1843"/>
                </a:lnTo>
                <a:lnTo>
                  <a:pt x="1158" y="1843"/>
                </a:lnTo>
                <a:lnTo>
                  <a:pt x="1137" y="1856"/>
                </a:lnTo>
                <a:lnTo>
                  <a:pt x="1127" y="1857"/>
                </a:lnTo>
                <a:lnTo>
                  <a:pt x="1099" y="1849"/>
                </a:lnTo>
                <a:lnTo>
                  <a:pt x="1076" y="1845"/>
                </a:lnTo>
                <a:lnTo>
                  <a:pt x="1064" y="1844"/>
                </a:lnTo>
                <a:lnTo>
                  <a:pt x="1064" y="1820"/>
                </a:lnTo>
                <a:lnTo>
                  <a:pt x="1067" y="1798"/>
                </a:lnTo>
                <a:lnTo>
                  <a:pt x="1071" y="1770"/>
                </a:lnTo>
                <a:lnTo>
                  <a:pt x="1068" y="1740"/>
                </a:lnTo>
                <a:lnTo>
                  <a:pt x="1052" y="1712"/>
                </a:lnTo>
                <a:lnTo>
                  <a:pt x="1050" y="1691"/>
                </a:lnTo>
                <a:lnTo>
                  <a:pt x="1042" y="1678"/>
                </a:lnTo>
                <a:lnTo>
                  <a:pt x="1054" y="1657"/>
                </a:lnTo>
                <a:lnTo>
                  <a:pt x="1066" y="1633"/>
                </a:lnTo>
                <a:lnTo>
                  <a:pt x="1073" y="1606"/>
                </a:lnTo>
                <a:lnTo>
                  <a:pt x="1079" y="1570"/>
                </a:lnTo>
                <a:lnTo>
                  <a:pt x="1078" y="1554"/>
                </a:lnTo>
                <a:lnTo>
                  <a:pt x="1069" y="1531"/>
                </a:lnTo>
                <a:lnTo>
                  <a:pt x="1059" y="1515"/>
                </a:lnTo>
                <a:lnTo>
                  <a:pt x="1038" y="1504"/>
                </a:lnTo>
                <a:lnTo>
                  <a:pt x="1024" y="1492"/>
                </a:lnTo>
                <a:lnTo>
                  <a:pt x="1023" y="1474"/>
                </a:lnTo>
                <a:lnTo>
                  <a:pt x="1030" y="1448"/>
                </a:lnTo>
                <a:lnTo>
                  <a:pt x="1029" y="1438"/>
                </a:lnTo>
                <a:lnTo>
                  <a:pt x="1009" y="1438"/>
                </a:lnTo>
                <a:lnTo>
                  <a:pt x="961" y="1437"/>
                </a:lnTo>
                <a:lnTo>
                  <a:pt x="945" y="1437"/>
                </a:lnTo>
                <a:lnTo>
                  <a:pt x="917" y="1436"/>
                </a:lnTo>
                <a:lnTo>
                  <a:pt x="913" y="1433"/>
                </a:lnTo>
                <a:lnTo>
                  <a:pt x="905" y="1404"/>
                </a:lnTo>
                <a:lnTo>
                  <a:pt x="900" y="1340"/>
                </a:lnTo>
                <a:lnTo>
                  <a:pt x="899" y="1319"/>
                </a:lnTo>
                <a:lnTo>
                  <a:pt x="894" y="1288"/>
                </a:lnTo>
                <a:lnTo>
                  <a:pt x="895" y="1270"/>
                </a:lnTo>
                <a:lnTo>
                  <a:pt x="893" y="1264"/>
                </a:lnTo>
                <a:lnTo>
                  <a:pt x="880" y="1258"/>
                </a:lnTo>
                <a:lnTo>
                  <a:pt x="865" y="1252"/>
                </a:lnTo>
                <a:lnTo>
                  <a:pt x="846" y="1249"/>
                </a:lnTo>
                <a:lnTo>
                  <a:pt x="811" y="1251"/>
                </a:lnTo>
                <a:lnTo>
                  <a:pt x="804" y="1249"/>
                </a:lnTo>
                <a:lnTo>
                  <a:pt x="793" y="1239"/>
                </a:lnTo>
                <a:lnTo>
                  <a:pt x="781" y="1215"/>
                </a:lnTo>
                <a:lnTo>
                  <a:pt x="779" y="1215"/>
                </a:lnTo>
                <a:lnTo>
                  <a:pt x="752" y="1214"/>
                </a:lnTo>
                <a:lnTo>
                  <a:pt x="743" y="1211"/>
                </a:lnTo>
                <a:lnTo>
                  <a:pt x="721" y="1192"/>
                </a:lnTo>
                <a:lnTo>
                  <a:pt x="701" y="1183"/>
                </a:lnTo>
                <a:lnTo>
                  <a:pt x="681" y="1175"/>
                </a:lnTo>
                <a:lnTo>
                  <a:pt x="669" y="1176"/>
                </a:lnTo>
                <a:lnTo>
                  <a:pt x="646" y="1175"/>
                </a:lnTo>
                <a:lnTo>
                  <a:pt x="637" y="1173"/>
                </a:lnTo>
                <a:lnTo>
                  <a:pt x="604" y="1144"/>
                </a:lnTo>
                <a:lnTo>
                  <a:pt x="580" y="1116"/>
                </a:lnTo>
                <a:lnTo>
                  <a:pt x="570" y="1098"/>
                </a:lnTo>
                <a:lnTo>
                  <a:pt x="566" y="1078"/>
                </a:lnTo>
                <a:lnTo>
                  <a:pt x="565" y="1054"/>
                </a:lnTo>
                <a:lnTo>
                  <a:pt x="567" y="1035"/>
                </a:lnTo>
                <a:lnTo>
                  <a:pt x="569" y="1016"/>
                </a:lnTo>
                <a:lnTo>
                  <a:pt x="568" y="993"/>
                </a:lnTo>
                <a:lnTo>
                  <a:pt x="529" y="993"/>
                </a:lnTo>
                <a:lnTo>
                  <a:pt x="502" y="996"/>
                </a:lnTo>
                <a:lnTo>
                  <a:pt x="491" y="1000"/>
                </a:lnTo>
                <a:lnTo>
                  <a:pt x="465" y="1015"/>
                </a:lnTo>
                <a:lnTo>
                  <a:pt x="421" y="1048"/>
                </a:lnTo>
                <a:lnTo>
                  <a:pt x="408" y="1056"/>
                </a:lnTo>
                <a:lnTo>
                  <a:pt x="395" y="1055"/>
                </a:lnTo>
                <a:lnTo>
                  <a:pt x="385" y="1054"/>
                </a:lnTo>
                <a:lnTo>
                  <a:pt x="356" y="1079"/>
                </a:lnTo>
                <a:lnTo>
                  <a:pt x="346" y="1080"/>
                </a:lnTo>
                <a:lnTo>
                  <a:pt x="312" y="1070"/>
                </a:lnTo>
                <a:lnTo>
                  <a:pt x="284" y="1067"/>
                </a:lnTo>
                <a:lnTo>
                  <a:pt x="272" y="1068"/>
                </a:lnTo>
                <a:lnTo>
                  <a:pt x="249" y="1076"/>
                </a:lnTo>
                <a:lnTo>
                  <a:pt x="238" y="1078"/>
                </a:lnTo>
                <a:lnTo>
                  <a:pt x="229" y="1076"/>
                </a:lnTo>
                <a:lnTo>
                  <a:pt x="220" y="1066"/>
                </a:lnTo>
                <a:lnTo>
                  <a:pt x="216" y="1055"/>
                </a:lnTo>
                <a:lnTo>
                  <a:pt x="220" y="1020"/>
                </a:lnTo>
                <a:lnTo>
                  <a:pt x="221" y="974"/>
                </a:lnTo>
                <a:lnTo>
                  <a:pt x="212" y="978"/>
                </a:lnTo>
                <a:lnTo>
                  <a:pt x="192" y="992"/>
                </a:lnTo>
                <a:lnTo>
                  <a:pt x="169" y="1007"/>
                </a:lnTo>
                <a:lnTo>
                  <a:pt x="115" y="1006"/>
                </a:lnTo>
                <a:lnTo>
                  <a:pt x="111" y="986"/>
                </a:lnTo>
                <a:lnTo>
                  <a:pt x="105" y="977"/>
                </a:lnTo>
                <a:lnTo>
                  <a:pt x="95" y="971"/>
                </a:lnTo>
                <a:lnTo>
                  <a:pt x="82" y="970"/>
                </a:lnTo>
                <a:lnTo>
                  <a:pt x="50" y="966"/>
                </a:lnTo>
                <a:lnTo>
                  <a:pt x="57" y="957"/>
                </a:lnTo>
                <a:lnTo>
                  <a:pt x="65" y="942"/>
                </a:lnTo>
                <a:lnTo>
                  <a:pt x="61" y="938"/>
                </a:lnTo>
                <a:lnTo>
                  <a:pt x="21" y="873"/>
                </a:lnTo>
                <a:lnTo>
                  <a:pt x="3" y="844"/>
                </a:lnTo>
                <a:lnTo>
                  <a:pt x="0" y="827"/>
                </a:lnTo>
                <a:lnTo>
                  <a:pt x="7" y="808"/>
                </a:lnTo>
                <a:lnTo>
                  <a:pt x="18" y="798"/>
                </a:lnTo>
                <a:lnTo>
                  <a:pt x="36" y="788"/>
                </a:lnTo>
                <a:lnTo>
                  <a:pt x="55" y="774"/>
                </a:lnTo>
                <a:lnTo>
                  <a:pt x="55" y="770"/>
                </a:lnTo>
                <a:lnTo>
                  <a:pt x="46" y="745"/>
                </a:lnTo>
                <a:lnTo>
                  <a:pt x="47" y="739"/>
                </a:lnTo>
                <a:lnTo>
                  <a:pt x="56" y="725"/>
                </a:lnTo>
                <a:lnTo>
                  <a:pt x="74" y="682"/>
                </a:lnTo>
                <a:lnTo>
                  <a:pt x="85" y="677"/>
                </a:lnTo>
                <a:lnTo>
                  <a:pt x="106" y="663"/>
                </a:lnTo>
                <a:lnTo>
                  <a:pt x="162" y="641"/>
                </a:lnTo>
                <a:lnTo>
                  <a:pt x="182" y="642"/>
                </a:lnTo>
                <a:lnTo>
                  <a:pt x="193" y="639"/>
                </a:lnTo>
                <a:lnTo>
                  <a:pt x="211" y="626"/>
                </a:lnTo>
                <a:lnTo>
                  <a:pt x="221" y="624"/>
                </a:lnTo>
                <a:lnTo>
                  <a:pt x="235" y="627"/>
                </a:lnTo>
                <a:lnTo>
                  <a:pt x="259" y="633"/>
                </a:lnTo>
                <a:lnTo>
                  <a:pt x="269" y="628"/>
                </a:lnTo>
                <a:lnTo>
                  <a:pt x="265" y="619"/>
                </a:lnTo>
                <a:lnTo>
                  <a:pt x="269" y="612"/>
                </a:lnTo>
                <a:lnTo>
                  <a:pt x="271" y="601"/>
                </a:lnTo>
                <a:lnTo>
                  <a:pt x="292" y="469"/>
                </a:lnTo>
                <a:lnTo>
                  <a:pt x="302" y="427"/>
                </a:lnTo>
                <a:lnTo>
                  <a:pt x="301" y="422"/>
                </a:lnTo>
                <a:lnTo>
                  <a:pt x="289" y="405"/>
                </a:lnTo>
                <a:lnTo>
                  <a:pt x="290" y="381"/>
                </a:lnTo>
                <a:lnTo>
                  <a:pt x="284" y="376"/>
                </a:lnTo>
                <a:lnTo>
                  <a:pt x="264" y="365"/>
                </a:lnTo>
                <a:lnTo>
                  <a:pt x="258" y="359"/>
                </a:lnTo>
                <a:lnTo>
                  <a:pt x="258" y="342"/>
                </a:lnTo>
                <a:lnTo>
                  <a:pt x="259" y="311"/>
                </a:lnTo>
                <a:lnTo>
                  <a:pt x="261" y="308"/>
                </a:lnTo>
                <a:lnTo>
                  <a:pt x="277" y="302"/>
                </a:lnTo>
                <a:lnTo>
                  <a:pt x="297" y="302"/>
                </a:lnTo>
                <a:lnTo>
                  <a:pt x="309" y="306"/>
                </a:lnTo>
                <a:lnTo>
                  <a:pt x="320" y="307"/>
                </a:lnTo>
                <a:lnTo>
                  <a:pt x="319" y="296"/>
                </a:lnTo>
                <a:lnTo>
                  <a:pt x="310" y="283"/>
                </a:lnTo>
                <a:lnTo>
                  <a:pt x="304" y="281"/>
                </a:lnTo>
                <a:lnTo>
                  <a:pt x="278" y="277"/>
                </a:lnTo>
                <a:lnTo>
                  <a:pt x="273" y="272"/>
                </a:lnTo>
                <a:lnTo>
                  <a:pt x="273" y="242"/>
                </a:lnTo>
                <a:lnTo>
                  <a:pt x="274" y="232"/>
                </a:lnTo>
                <a:lnTo>
                  <a:pt x="293" y="233"/>
                </a:lnTo>
                <a:lnTo>
                  <a:pt x="377" y="235"/>
                </a:lnTo>
                <a:lnTo>
                  <a:pt x="392" y="235"/>
                </a:lnTo>
                <a:lnTo>
                  <a:pt x="404" y="230"/>
                </a:lnTo>
                <a:lnTo>
                  <a:pt x="428" y="213"/>
                </a:lnTo>
                <a:lnTo>
                  <a:pt x="444" y="204"/>
                </a:lnTo>
                <a:lnTo>
                  <a:pt x="448" y="210"/>
                </a:lnTo>
                <a:lnTo>
                  <a:pt x="452" y="223"/>
                </a:lnTo>
                <a:lnTo>
                  <a:pt x="457" y="249"/>
                </a:lnTo>
                <a:lnTo>
                  <a:pt x="460" y="262"/>
                </a:lnTo>
                <a:lnTo>
                  <a:pt x="465" y="274"/>
                </a:lnTo>
                <a:lnTo>
                  <a:pt x="479" y="277"/>
                </a:lnTo>
                <a:lnTo>
                  <a:pt x="499" y="292"/>
                </a:lnTo>
                <a:lnTo>
                  <a:pt x="513" y="299"/>
                </a:lnTo>
                <a:lnTo>
                  <a:pt x="525" y="297"/>
                </a:lnTo>
                <a:lnTo>
                  <a:pt x="549" y="277"/>
                </a:lnTo>
                <a:lnTo>
                  <a:pt x="551" y="282"/>
                </a:lnTo>
                <a:lnTo>
                  <a:pt x="557" y="304"/>
                </a:lnTo>
                <a:lnTo>
                  <a:pt x="565" y="304"/>
                </a:lnTo>
                <a:lnTo>
                  <a:pt x="583" y="282"/>
                </a:lnTo>
                <a:lnTo>
                  <a:pt x="606" y="263"/>
                </a:lnTo>
                <a:lnTo>
                  <a:pt x="623" y="254"/>
                </a:lnTo>
                <a:lnTo>
                  <a:pt x="642" y="249"/>
                </a:lnTo>
                <a:lnTo>
                  <a:pt x="648" y="243"/>
                </a:lnTo>
                <a:lnTo>
                  <a:pt x="656" y="223"/>
                </a:lnTo>
                <a:lnTo>
                  <a:pt x="663" y="218"/>
                </a:lnTo>
                <a:lnTo>
                  <a:pt x="682" y="213"/>
                </a:lnTo>
                <a:lnTo>
                  <a:pt x="698" y="205"/>
                </a:lnTo>
                <a:lnTo>
                  <a:pt x="706" y="197"/>
                </a:lnTo>
                <a:lnTo>
                  <a:pt x="702" y="190"/>
                </a:lnTo>
                <a:lnTo>
                  <a:pt x="689" y="186"/>
                </a:lnTo>
                <a:lnTo>
                  <a:pt x="660" y="184"/>
                </a:lnTo>
                <a:lnTo>
                  <a:pt x="656" y="177"/>
                </a:lnTo>
                <a:lnTo>
                  <a:pt x="654" y="161"/>
                </a:lnTo>
                <a:lnTo>
                  <a:pt x="645" y="115"/>
                </a:lnTo>
                <a:lnTo>
                  <a:pt x="633" y="95"/>
                </a:lnTo>
                <a:lnTo>
                  <a:pt x="615" y="75"/>
                </a:lnTo>
                <a:lnTo>
                  <a:pt x="616" y="69"/>
                </a:lnTo>
                <a:lnTo>
                  <a:pt x="620" y="68"/>
                </a:lnTo>
                <a:lnTo>
                  <a:pt x="629" y="72"/>
                </a:lnTo>
                <a:lnTo>
                  <a:pt x="656" y="86"/>
                </a:lnTo>
                <a:lnTo>
                  <a:pt x="667" y="87"/>
                </a:lnTo>
                <a:lnTo>
                  <a:pt x="702" y="86"/>
                </a:lnTo>
                <a:lnTo>
                  <a:pt x="712" y="93"/>
                </a:lnTo>
                <a:lnTo>
                  <a:pt x="731" y="111"/>
                </a:lnTo>
                <a:lnTo>
                  <a:pt x="741" y="107"/>
                </a:lnTo>
                <a:lnTo>
                  <a:pt x="749" y="74"/>
                </a:lnTo>
                <a:lnTo>
                  <a:pt x="756" y="70"/>
                </a:lnTo>
                <a:lnTo>
                  <a:pt x="771" y="73"/>
                </a:lnTo>
                <a:lnTo>
                  <a:pt x="787" y="70"/>
                </a:lnTo>
                <a:lnTo>
                  <a:pt x="811" y="63"/>
                </a:lnTo>
                <a:lnTo>
                  <a:pt x="862" y="36"/>
                </a:lnTo>
                <a:lnTo>
                  <a:pt x="880" y="25"/>
                </a:lnTo>
                <a:lnTo>
                  <a:pt x="885" y="15"/>
                </a:lnTo>
                <a:lnTo>
                  <a:pt x="883" y="10"/>
                </a:lnTo>
                <a:lnTo>
                  <a:pt x="894" y="2"/>
                </a:lnTo>
                <a:lnTo>
                  <a:pt x="903" y="0"/>
                </a:lnTo>
                <a:lnTo>
                  <a:pt x="918" y="5"/>
                </a:lnTo>
                <a:lnTo>
                  <a:pt x="926" y="8"/>
                </a:lnTo>
                <a:lnTo>
                  <a:pt x="927" y="14"/>
                </a:lnTo>
                <a:lnTo>
                  <a:pt x="914" y="47"/>
                </a:lnTo>
                <a:lnTo>
                  <a:pt x="923" y="47"/>
                </a:lnTo>
                <a:lnTo>
                  <a:pt x="938" y="50"/>
                </a:lnTo>
                <a:lnTo>
                  <a:pt x="951" y="79"/>
                </a:lnTo>
                <a:lnTo>
                  <a:pt x="946" y="90"/>
                </a:lnTo>
                <a:lnTo>
                  <a:pt x="929" y="133"/>
                </a:lnTo>
                <a:lnTo>
                  <a:pt x="923" y="161"/>
                </a:lnTo>
                <a:lnTo>
                  <a:pt x="928" y="175"/>
                </a:lnTo>
                <a:lnTo>
                  <a:pt x="936" y="186"/>
                </a:lnTo>
                <a:lnTo>
                  <a:pt x="941" y="196"/>
                </a:lnTo>
                <a:lnTo>
                  <a:pt x="939" y="206"/>
                </a:lnTo>
                <a:lnTo>
                  <a:pt x="939" y="219"/>
                </a:lnTo>
                <a:lnTo>
                  <a:pt x="944" y="226"/>
                </a:lnTo>
                <a:lnTo>
                  <a:pt x="976" y="253"/>
                </a:lnTo>
                <a:lnTo>
                  <a:pt x="995" y="265"/>
                </a:lnTo>
                <a:lnTo>
                  <a:pt x="1015" y="263"/>
                </a:lnTo>
                <a:lnTo>
                  <a:pt x="1035" y="248"/>
                </a:lnTo>
                <a:lnTo>
                  <a:pt x="1051" y="239"/>
                </a:lnTo>
                <a:lnTo>
                  <a:pt x="1081" y="229"/>
                </a:lnTo>
                <a:lnTo>
                  <a:pt x="1109" y="215"/>
                </a:lnTo>
                <a:lnTo>
                  <a:pt x="1137" y="216"/>
                </a:lnTo>
                <a:lnTo>
                  <a:pt x="1148" y="218"/>
                </a:lnTo>
                <a:lnTo>
                  <a:pt x="1182" y="226"/>
                </a:lnTo>
                <a:lnTo>
                  <a:pt x="1197" y="228"/>
                </a:lnTo>
                <a:lnTo>
                  <a:pt x="1179" y="197"/>
                </a:lnTo>
                <a:lnTo>
                  <a:pt x="1185" y="187"/>
                </a:lnTo>
                <a:lnTo>
                  <a:pt x="1191" y="183"/>
                </a:lnTo>
                <a:lnTo>
                  <a:pt x="1210" y="186"/>
                </a:lnTo>
                <a:lnTo>
                  <a:pt x="1222" y="191"/>
                </a:lnTo>
                <a:lnTo>
                  <a:pt x="1234" y="189"/>
                </a:lnTo>
                <a:lnTo>
                  <a:pt x="1250" y="177"/>
                </a:lnTo>
                <a:lnTo>
                  <a:pt x="1259" y="177"/>
                </a:lnTo>
                <a:lnTo>
                  <a:pt x="1290" y="192"/>
                </a:lnTo>
                <a:lnTo>
                  <a:pt x="1310" y="207"/>
                </a:lnTo>
                <a:lnTo>
                  <a:pt x="1317" y="209"/>
                </a:lnTo>
                <a:lnTo>
                  <a:pt x="1342" y="191"/>
                </a:lnTo>
                <a:lnTo>
                  <a:pt x="1376" y="202"/>
                </a:lnTo>
                <a:lnTo>
                  <a:pt x="1393" y="203"/>
                </a:lnTo>
                <a:lnTo>
                  <a:pt x="1401" y="196"/>
                </a:lnTo>
                <a:lnTo>
                  <a:pt x="1415" y="176"/>
                </a:lnTo>
                <a:lnTo>
                  <a:pt x="1428" y="147"/>
                </a:lnTo>
                <a:lnTo>
                  <a:pt x="1440" y="124"/>
                </a:lnTo>
                <a:lnTo>
                  <a:pt x="1474" y="75"/>
                </a:lnTo>
                <a:lnTo>
                  <a:pt x="1473" y="63"/>
                </a:lnTo>
                <a:lnTo>
                  <a:pt x="1485" y="56"/>
                </a:lnTo>
                <a:lnTo>
                  <a:pt x="1494" y="59"/>
                </a:lnTo>
                <a:lnTo>
                  <a:pt x="1501" y="73"/>
                </a:lnTo>
                <a:lnTo>
                  <a:pt x="1505" y="96"/>
                </a:lnTo>
                <a:lnTo>
                  <a:pt x="1517" y="136"/>
                </a:lnTo>
                <a:lnTo>
                  <a:pt x="1521" y="154"/>
                </a:lnTo>
                <a:lnTo>
                  <a:pt x="1535" y="195"/>
                </a:lnTo>
                <a:lnTo>
                  <a:pt x="1544" y="211"/>
                </a:lnTo>
                <a:lnTo>
                  <a:pt x="1553" y="221"/>
                </a:lnTo>
                <a:lnTo>
                  <a:pt x="1582" y="228"/>
                </a:lnTo>
                <a:lnTo>
                  <a:pt x="1589" y="238"/>
                </a:lnTo>
                <a:lnTo>
                  <a:pt x="1590" y="253"/>
                </a:lnTo>
                <a:lnTo>
                  <a:pt x="1588" y="261"/>
                </a:lnTo>
                <a:lnTo>
                  <a:pt x="1572" y="272"/>
                </a:lnTo>
                <a:lnTo>
                  <a:pt x="1545" y="313"/>
                </a:lnTo>
                <a:lnTo>
                  <a:pt x="1538" y="323"/>
                </a:lnTo>
                <a:lnTo>
                  <a:pt x="1523" y="336"/>
                </a:lnTo>
                <a:lnTo>
                  <a:pt x="1511" y="342"/>
                </a:lnTo>
                <a:lnTo>
                  <a:pt x="1503" y="347"/>
                </a:lnTo>
                <a:lnTo>
                  <a:pt x="1480" y="370"/>
                </a:lnTo>
                <a:lnTo>
                  <a:pt x="1463" y="398"/>
                </a:lnTo>
                <a:lnTo>
                  <a:pt x="1451" y="428"/>
                </a:lnTo>
                <a:lnTo>
                  <a:pt x="1438" y="442"/>
                </a:lnTo>
                <a:lnTo>
                  <a:pt x="1447" y="445"/>
                </a:lnTo>
                <a:lnTo>
                  <a:pt x="1462" y="443"/>
                </a:lnTo>
                <a:lnTo>
                  <a:pt x="1477" y="437"/>
                </a:lnTo>
                <a:lnTo>
                  <a:pt x="1513" y="416"/>
                </a:lnTo>
                <a:lnTo>
                  <a:pt x="1516" y="415"/>
                </a:lnTo>
                <a:lnTo>
                  <a:pt x="1525" y="442"/>
                </a:lnTo>
                <a:lnTo>
                  <a:pt x="1538" y="466"/>
                </a:lnTo>
                <a:lnTo>
                  <a:pt x="1545" y="469"/>
                </a:lnTo>
                <a:lnTo>
                  <a:pt x="1554" y="472"/>
                </a:lnTo>
                <a:lnTo>
                  <a:pt x="1588" y="471"/>
                </a:lnTo>
                <a:lnTo>
                  <a:pt x="1606" y="468"/>
                </a:lnTo>
                <a:lnTo>
                  <a:pt x="1628" y="459"/>
                </a:lnTo>
                <a:lnTo>
                  <a:pt x="1619" y="481"/>
                </a:lnTo>
                <a:lnTo>
                  <a:pt x="1619" y="497"/>
                </a:lnTo>
                <a:lnTo>
                  <a:pt x="1632" y="481"/>
                </a:lnTo>
                <a:lnTo>
                  <a:pt x="1669" y="451"/>
                </a:lnTo>
                <a:lnTo>
                  <a:pt x="1678" y="446"/>
                </a:lnTo>
                <a:lnTo>
                  <a:pt x="1687" y="435"/>
                </a:lnTo>
                <a:lnTo>
                  <a:pt x="1702" y="407"/>
                </a:lnTo>
                <a:lnTo>
                  <a:pt x="1711" y="396"/>
                </a:lnTo>
                <a:lnTo>
                  <a:pt x="1717" y="393"/>
                </a:lnTo>
                <a:lnTo>
                  <a:pt x="1747" y="393"/>
                </a:lnTo>
                <a:lnTo>
                  <a:pt x="1759" y="387"/>
                </a:lnTo>
                <a:lnTo>
                  <a:pt x="1763" y="387"/>
                </a:lnTo>
                <a:lnTo>
                  <a:pt x="1784" y="403"/>
                </a:lnTo>
                <a:lnTo>
                  <a:pt x="1803" y="410"/>
                </a:lnTo>
                <a:lnTo>
                  <a:pt x="1813" y="410"/>
                </a:lnTo>
                <a:lnTo>
                  <a:pt x="1837" y="418"/>
                </a:lnTo>
                <a:lnTo>
                  <a:pt x="1869" y="432"/>
                </a:lnTo>
                <a:lnTo>
                  <a:pt x="1879" y="440"/>
                </a:lnTo>
                <a:lnTo>
                  <a:pt x="1887" y="457"/>
                </a:lnTo>
                <a:lnTo>
                  <a:pt x="1889" y="458"/>
                </a:lnTo>
                <a:lnTo>
                  <a:pt x="1895" y="458"/>
                </a:lnTo>
                <a:lnTo>
                  <a:pt x="1907" y="447"/>
                </a:lnTo>
                <a:lnTo>
                  <a:pt x="1916" y="448"/>
                </a:lnTo>
                <a:lnTo>
                  <a:pt x="1925" y="456"/>
                </a:lnTo>
                <a:lnTo>
                  <a:pt x="1942" y="479"/>
                </a:lnTo>
                <a:lnTo>
                  <a:pt x="1947" y="492"/>
                </a:lnTo>
                <a:lnTo>
                  <a:pt x="1944" y="500"/>
                </a:lnTo>
                <a:lnTo>
                  <a:pt x="1934" y="512"/>
                </a:lnTo>
                <a:lnTo>
                  <a:pt x="1930" y="524"/>
                </a:lnTo>
                <a:lnTo>
                  <a:pt x="1934" y="537"/>
                </a:lnTo>
                <a:lnTo>
                  <a:pt x="1938" y="550"/>
                </a:lnTo>
                <a:lnTo>
                  <a:pt x="1963" y="525"/>
                </a:lnTo>
                <a:lnTo>
                  <a:pt x="1974" y="521"/>
                </a:lnTo>
                <a:lnTo>
                  <a:pt x="1992" y="516"/>
                </a:lnTo>
                <a:lnTo>
                  <a:pt x="2022" y="503"/>
                </a:lnTo>
                <a:lnTo>
                  <a:pt x="2029" y="502"/>
                </a:lnTo>
                <a:lnTo>
                  <a:pt x="2040" y="504"/>
                </a:lnTo>
                <a:lnTo>
                  <a:pt x="2062" y="515"/>
                </a:lnTo>
                <a:lnTo>
                  <a:pt x="2089" y="527"/>
                </a:lnTo>
                <a:lnTo>
                  <a:pt x="2103" y="531"/>
                </a:lnTo>
                <a:lnTo>
                  <a:pt x="2136" y="536"/>
                </a:lnTo>
                <a:lnTo>
                  <a:pt x="2169" y="539"/>
                </a:lnTo>
                <a:lnTo>
                  <a:pt x="2184" y="536"/>
                </a:lnTo>
                <a:lnTo>
                  <a:pt x="2197" y="535"/>
                </a:lnTo>
                <a:lnTo>
                  <a:pt x="2215" y="531"/>
                </a:lnTo>
                <a:lnTo>
                  <a:pt x="2227" y="530"/>
                </a:lnTo>
                <a:lnTo>
                  <a:pt x="2261" y="541"/>
                </a:lnTo>
                <a:lnTo>
                  <a:pt x="2283" y="553"/>
                </a:lnTo>
                <a:lnTo>
                  <a:pt x="2305" y="566"/>
                </a:lnTo>
                <a:lnTo>
                  <a:pt x="2323" y="580"/>
                </a:lnTo>
                <a:lnTo>
                  <a:pt x="2370" y="621"/>
                </a:lnTo>
                <a:lnTo>
                  <a:pt x="2392" y="641"/>
                </a:lnTo>
                <a:lnTo>
                  <a:pt x="2417" y="659"/>
                </a:lnTo>
                <a:lnTo>
                  <a:pt x="2429" y="669"/>
                </a:lnTo>
                <a:lnTo>
                  <a:pt x="2444" y="676"/>
                </a:lnTo>
                <a:lnTo>
                  <a:pt x="2465" y="680"/>
                </a:lnTo>
                <a:lnTo>
                  <a:pt x="2502" y="683"/>
                </a:lnTo>
                <a:lnTo>
                  <a:pt x="2530" y="685"/>
                </a:lnTo>
                <a:lnTo>
                  <a:pt x="2543" y="690"/>
                </a:lnTo>
                <a:lnTo>
                  <a:pt x="2551" y="705"/>
                </a:lnTo>
                <a:lnTo>
                  <a:pt x="2553" y="722"/>
                </a:lnTo>
                <a:lnTo>
                  <a:pt x="2571" y="783"/>
                </a:lnTo>
                <a:lnTo>
                  <a:pt x="2579" y="816"/>
                </a:lnTo>
                <a:lnTo>
                  <a:pt x="2581" y="846"/>
                </a:lnTo>
                <a:lnTo>
                  <a:pt x="2579" y="864"/>
                </a:lnTo>
                <a:lnTo>
                  <a:pt x="2573" y="891"/>
                </a:lnTo>
                <a:lnTo>
                  <a:pt x="2565" y="916"/>
                </a:lnTo>
                <a:lnTo>
                  <a:pt x="2549" y="955"/>
                </a:lnTo>
                <a:lnTo>
                  <a:pt x="2534" y="981"/>
                </a:lnTo>
                <a:lnTo>
                  <a:pt x="2494" y="1017"/>
                </a:lnTo>
                <a:lnTo>
                  <a:pt x="2453" y="1056"/>
                </a:lnTo>
                <a:lnTo>
                  <a:pt x="2439" y="1061"/>
                </a:lnTo>
                <a:lnTo>
                  <a:pt x="2428" y="1062"/>
                </a:lnTo>
                <a:lnTo>
                  <a:pt x="2417" y="1083"/>
                </a:lnTo>
                <a:lnTo>
                  <a:pt x="2415" y="1094"/>
                </a:lnTo>
                <a:lnTo>
                  <a:pt x="2414" y="1105"/>
                </a:lnTo>
                <a:lnTo>
                  <a:pt x="2399" y="1137"/>
                </a:lnTo>
                <a:lnTo>
                  <a:pt x="2381" y="1167"/>
                </a:lnTo>
                <a:lnTo>
                  <a:pt x="2357" y="1201"/>
                </a:lnTo>
                <a:lnTo>
                  <a:pt x="2349" y="1207"/>
                </a:lnTo>
                <a:lnTo>
                  <a:pt x="2343" y="1207"/>
                </a:lnTo>
                <a:lnTo>
                  <a:pt x="2341" y="1195"/>
                </a:lnTo>
                <a:lnTo>
                  <a:pt x="2333" y="1186"/>
                </a:lnTo>
                <a:lnTo>
                  <a:pt x="2322" y="1183"/>
                </a:lnTo>
                <a:lnTo>
                  <a:pt x="2320" y="1207"/>
                </a:lnTo>
                <a:lnTo>
                  <a:pt x="2304" y="1258"/>
                </a:lnTo>
                <a:lnTo>
                  <a:pt x="2302" y="1280"/>
                </a:lnTo>
                <a:lnTo>
                  <a:pt x="2300" y="1299"/>
                </a:lnTo>
                <a:lnTo>
                  <a:pt x="2310" y="1382"/>
                </a:lnTo>
                <a:lnTo>
                  <a:pt x="2312" y="1414"/>
                </a:lnTo>
                <a:lnTo>
                  <a:pt x="2295" y="1493"/>
                </a:lnTo>
                <a:lnTo>
                  <a:pt x="2294" y="1513"/>
                </a:lnTo>
                <a:lnTo>
                  <a:pt x="2298" y="1533"/>
                </a:lnTo>
                <a:lnTo>
                  <a:pt x="2299" y="1536"/>
                </a:lnTo>
                <a:lnTo>
                  <a:pt x="2276" y="1552"/>
                </a:lnTo>
                <a:lnTo>
                  <a:pt x="2264" y="1567"/>
                </a:lnTo>
                <a:lnTo>
                  <a:pt x="2256" y="1592"/>
                </a:lnTo>
                <a:lnTo>
                  <a:pt x="2255" y="1603"/>
                </a:lnTo>
                <a:lnTo>
                  <a:pt x="2263" y="1650"/>
                </a:lnTo>
                <a:lnTo>
                  <a:pt x="2260" y="1661"/>
                </a:lnTo>
                <a:lnTo>
                  <a:pt x="2253" y="1670"/>
                </a:lnTo>
                <a:lnTo>
                  <a:pt x="2233" y="1690"/>
                </a:lnTo>
                <a:lnTo>
                  <a:pt x="2210" y="1737"/>
                </a:lnTo>
                <a:lnTo>
                  <a:pt x="2180" y="1781"/>
                </a:lnTo>
                <a:lnTo>
                  <a:pt x="2175" y="1799"/>
                </a:lnTo>
                <a:lnTo>
                  <a:pt x="2173" y="1808"/>
                </a:lnTo>
                <a:lnTo>
                  <a:pt x="2177" y="1839"/>
                </a:lnTo>
                <a:lnTo>
                  <a:pt x="2141" y="1851"/>
                </a:lnTo>
                <a:lnTo>
                  <a:pt x="2126" y="1861"/>
                </a:lnTo>
                <a:lnTo>
                  <a:pt x="2115" y="1872"/>
                </a:lnTo>
                <a:lnTo>
                  <a:pt x="2112" y="1887"/>
                </a:lnTo>
                <a:lnTo>
                  <a:pt x="2112" y="1899"/>
                </a:lnTo>
                <a:lnTo>
                  <a:pt x="2101" y="1903"/>
                </a:lnTo>
                <a:lnTo>
                  <a:pt x="2075" y="1901"/>
                </a:lnTo>
                <a:lnTo>
                  <a:pt x="2046" y="1906"/>
                </a:lnTo>
                <a:lnTo>
                  <a:pt x="2026" y="1906"/>
                </a:lnTo>
                <a:lnTo>
                  <a:pt x="2004" y="1905"/>
                </a:lnTo>
                <a:lnTo>
                  <a:pt x="1990" y="1902"/>
                </a:lnTo>
                <a:lnTo>
                  <a:pt x="1963" y="1904"/>
                </a:lnTo>
                <a:lnTo>
                  <a:pt x="1940" y="1904"/>
                </a:lnTo>
                <a:lnTo>
                  <a:pt x="1934" y="1923"/>
                </a:lnTo>
                <a:lnTo>
                  <a:pt x="1926" y="1930"/>
                </a:lnTo>
                <a:lnTo>
                  <a:pt x="1901" y="1940"/>
                </a:lnTo>
                <a:lnTo>
                  <a:pt x="1887" y="1954"/>
                </a:lnTo>
                <a:lnTo>
                  <a:pt x="1881" y="1967"/>
                </a:lnTo>
                <a:lnTo>
                  <a:pt x="1859" y="1958"/>
                </a:lnTo>
                <a:lnTo>
                  <a:pt x="1849" y="1960"/>
                </a:lnTo>
                <a:lnTo>
                  <a:pt x="1832" y="1968"/>
                </a:lnTo>
                <a:lnTo>
                  <a:pt x="1776" y="2008"/>
                </a:lnTo>
                <a:lnTo>
                  <a:pt x="1761" y="2021"/>
                </a:lnTo>
                <a:lnTo>
                  <a:pt x="1738" y="2033"/>
                </a:lnTo>
                <a:lnTo>
                  <a:pt x="1721" y="2048"/>
                </a:lnTo>
                <a:lnTo>
                  <a:pt x="1705" y="2070"/>
                </a:lnTo>
                <a:lnTo>
                  <a:pt x="1690" y="2078"/>
                </a:lnTo>
                <a:lnTo>
                  <a:pt x="1674" y="2080"/>
                </a:lnTo>
                <a:lnTo>
                  <a:pt x="1665" y="2080"/>
                </a:lnTo>
                <a:lnTo>
                  <a:pt x="1665" y="2088"/>
                </a:lnTo>
                <a:lnTo>
                  <a:pt x="1675" y="2096"/>
                </a:lnTo>
                <a:lnTo>
                  <a:pt x="1679" y="2114"/>
                </a:lnTo>
                <a:lnTo>
                  <a:pt x="1676" y="2131"/>
                </a:lnTo>
                <a:lnTo>
                  <a:pt x="1673" y="2140"/>
                </a:lnTo>
                <a:lnTo>
                  <a:pt x="1664" y="2146"/>
                </a:lnTo>
                <a:lnTo>
                  <a:pt x="1661" y="2150"/>
                </a:lnTo>
                <a:lnTo>
                  <a:pt x="1673" y="2173"/>
                </a:lnTo>
                <a:lnTo>
                  <a:pt x="1674" y="2212"/>
                </a:lnTo>
                <a:lnTo>
                  <a:pt x="1676" y="2247"/>
                </a:lnTo>
                <a:lnTo>
                  <a:pt x="1674" y="2257"/>
                </a:lnTo>
                <a:lnTo>
                  <a:pt x="1670" y="2278"/>
                </a:lnTo>
                <a:lnTo>
                  <a:pt x="1665" y="2299"/>
                </a:lnTo>
                <a:lnTo>
                  <a:pt x="1651" y="2323"/>
                </a:lnTo>
                <a:lnTo>
                  <a:pt x="1634" y="2340"/>
                </a:lnTo>
                <a:lnTo>
                  <a:pt x="1610" y="2358"/>
                </a:lnTo>
                <a:lnTo>
                  <a:pt x="1584" y="2393"/>
                </a:lnTo>
                <a:lnTo>
                  <a:pt x="1579" y="2407"/>
                </a:lnTo>
                <a:lnTo>
                  <a:pt x="1564" y="2447"/>
                </a:lnTo>
                <a:lnTo>
                  <a:pt x="1550" y="2478"/>
                </a:lnTo>
                <a:lnTo>
                  <a:pt x="1528" y="2514"/>
                </a:lnTo>
                <a:lnTo>
                  <a:pt x="1506" y="2535"/>
                </a:lnTo>
                <a:lnTo>
                  <a:pt x="1483" y="2563"/>
                </a:lnTo>
                <a:lnTo>
                  <a:pt x="1493" y="2534"/>
                </a:lnTo>
                <a:lnTo>
                  <a:pt x="1505" y="2514"/>
                </a:lnTo>
                <a:lnTo>
                  <a:pt x="1524" y="2494"/>
                </a:lnTo>
                <a:lnTo>
                  <a:pt x="1542" y="2454"/>
                </a:lnTo>
                <a:lnTo>
                  <a:pt x="1540" y="2445"/>
                </a:lnTo>
                <a:lnTo>
                  <a:pt x="1530" y="2450"/>
                </a:lnTo>
                <a:lnTo>
                  <a:pt x="1517" y="2449"/>
                </a:lnTo>
                <a:lnTo>
                  <a:pt x="1499" y="2442"/>
                </a:lnTo>
                <a:lnTo>
                  <a:pt x="1496" y="2448"/>
                </a:lnTo>
                <a:lnTo>
                  <a:pt x="1497" y="2458"/>
                </a:lnTo>
                <a:lnTo>
                  <a:pt x="1485" y="2499"/>
                </a:lnTo>
                <a:lnTo>
                  <a:pt x="1475" y="2516"/>
                </a:lnTo>
                <a:lnTo>
                  <a:pt x="1455" y="2532"/>
                </a:lnTo>
                <a:lnTo>
                  <a:pt x="1445" y="2542"/>
                </a:lnTo>
                <a:lnTo>
                  <a:pt x="1438" y="2556"/>
                </a:lnTo>
                <a:lnTo>
                  <a:pt x="1438" y="2568"/>
                </a:lnTo>
                <a:lnTo>
                  <a:pt x="1425" y="2629"/>
                </a:lnTo>
                <a:lnTo>
                  <a:pt x="1410" y="2657"/>
                </a:lnTo>
                <a:lnTo>
                  <a:pt x="1387" y="2689"/>
                </a:lnTo>
                <a:lnTo>
                  <a:pt x="1356" y="2725"/>
                </a:lnTo>
                <a:lnTo>
                  <a:pt x="1352" y="2713"/>
                </a:lnTo>
                <a:lnTo>
                  <a:pt x="1345" y="2687"/>
                </a:lnTo>
                <a:lnTo>
                  <a:pt x="1348" y="2677"/>
                </a:lnTo>
                <a:lnTo>
                  <a:pt x="1367" y="2650"/>
                </a:lnTo>
                <a:lnTo>
                  <a:pt x="1367" y="2640"/>
                </a:lnTo>
                <a:lnTo>
                  <a:pt x="1357" y="2626"/>
                </a:lnTo>
                <a:lnTo>
                  <a:pt x="1352" y="2625"/>
                </a:lnTo>
                <a:lnTo>
                  <a:pt x="1348" y="2619"/>
                </a:lnTo>
                <a:lnTo>
                  <a:pt x="1323" y="2580"/>
                </a:lnTo>
                <a:lnTo>
                  <a:pt x="1309" y="2564"/>
                </a:lnTo>
                <a:lnTo>
                  <a:pt x="1279" y="2544"/>
                </a:lnTo>
                <a:lnTo>
                  <a:pt x="1263" y="2537"/>
                </a:lnTo>
                <a:lnTo>
                  <a:pt x="1244" y="2531"/>
                </a:lnTo>
                <a:lnTo>
                  <a:pt x="1232" y="2510"/>
                </a:lnTo>
                <a:lnTo>
                  <a:pt x="1221" y="2497"/>
                </a:lnTo>
                <a:lnTo>
                  <a:pt x="1199" y="2512"/>
                </a:lnTo>
                <a:lnTo>
                  <a:pt x="1192" y="2512"/>
                </a:lnTo>
                <a:lnTo>
                  <a:pt x="1185" y="2499"/>
                </a:lnTo>
                <a:lnTo>
                  <a:pt x="1167" y="2470"/>
                </a:lnTo>
                <a:lnTo>
                  <a:pt x="1156" y="2457"/>
                </a:lnTo>
                <a:lnTo>
                  <a:pt x="1143" y="2444"/>
                </a:lnTo>
                <a:lnTo>
                  <a:pt x="1134" y="2440"/>
                </a:lnTo>
                <a:lnTo>
                  <a:pt x="1127" y="2444"/>
                </a:lnTo>
                <a:lnTo>
                  <a:pt x="1096" y="2453"/>
                </a:lnTo>
                <a:lnTo>
                  <a:pt x="1079" y="2453"/>
                </a:lnTo>
                <a:lnTo>
                  <a:pt x="1086" y="2444"/>
                </a:lnTo>
                <a:lnTo>
                  <a:pt x="1110" y="2414"/>
                </a:lnTo>
                <a:lnTo>
                  <a:pt x="1164" y="2351"/>
                </a:lnTo>
                <a:lnTo>
                  <a:pt x="1207" y="2305"/>
                </a:lnTo>
                <a:lnTo>
                  <a:pt x="1255" y="2256"/>
                </a:lnTo>
                <a:lnTo>
                  <a:pt x="1266" y="2247"/>
                </a:lnTo>
                <a:lnTo>
                  <a:pt x="1318" y="2223"/>
                </a:lnTo>
                <a:lnTo>
                  <a:pt x="1333" y="2213"/>
                </a:lnTo>
                <a:lnTo>
                  <a:pt x="1339" y="2197"/>
                </a:lnTo>
                <a:lnTo>
                  <a:pt x="1341" y="2143"/>
                </a:lnTo>
                <a:lnTo>
                  <a:pt x="1326" y="2104"/>
                </a:lnTo>
                <a:lnTo>
                  <a:pt x="1320" y="2098"/>
                </a:lnTo>
                <a:lnTo>
                  <a:pt x="1305" y="2098"/>
                </a:lnTo>
                <a:lnTo>
                  <a:pt x="1278" y="2104"/>
                </a:lnTo>
                <a:close/>
                <a:moveTo>
                  <a:pt x="1565" y="456"/>
                </a:moveTo>
                <a:lnTo>
                  <a:pt x="1549" y="453"/>
                </a:lnTo>
                <a:lnTo>
                  <a:pt x="1540" y="437"/>
                </a:lnTo>
                <a:lnTo>
                  <a:pt x="1538" y="425"/>
                </a:lnTo>
                <a:lnTo>
                  <a:pt x="1543" y="419"/>
                </a:lnTo>
                <a:lnTo>
                  <a:pt x="1540" y="400"/>
                </a:lnTo>
                <a:lnTo>
                  <a:pt x="1541" y="389"/>
                </a:lnTo>
                <a:lnTo>
                  <a:pt x="1548" y="359"/>
                </a:lnTo>
                <a:lnTo>
                  <a:pt x="1553" y="356"/>
                </a:lnTo>
                <a:lnTo>
                  <a:pt x="1567" y="355"/>
                </a:lnTo>
                <a:lnTo>
                  <a:pt x="1593" y="357"/>
                </a:lnTo>
                <a:lnTo>
                  <a:pt x="1624" y="360"/>
                </a:lnTo>
                <a:lnTo>
                  <a:pt x="1637" y="355"/>
                </a:lnTo>
                <a:lnTo>
                  <a:pt x="1648" y="356"/>
                </a:lnTo>
                <a:lnTo>
                  <a:pt x="1663" y="360"/>
                </a:lnTo>
                <a:lnTo>
                  <a:pt x="1677" y="362"/>
                </a:lnTo>
                <a:lnTo>
                  <a:pt x="1686" y="367"/>
                </a:lnTo>
                <a:lnTo>
                  <a:pt x="1676" y="384"/>
                </a:lnTo>
                <a:lnTo>
                  <a:pt x="1670" y="411"/>
                </a:lnTo>
                <a:lnTo>
                  <a:pt x="1663" y="426"/>
                </a:lnTo>
                <a:lnTo>
                  <a:pt x="1655" y="436"/>
                </a:lnTo>
                <a:lnTo>
                  <a:pt x="1638" y="445"/>
                </a:lnTo>
                <a:lnTo>
                  <a:pt x="1624" y="451"/>
                </a:lnTo>
                <a:lnTo>
                  <a:pt x="1608" y="451"/>
                </a:lnTo>
                <a:lnTo>
                  <a:pt x="1584" y="452"/>
                </a:lnTo>
                <a:lnTo>
                  <a:pt x="1565" y="456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646600" y="10086840"/>
            <a:ext cx="271440" cy="297000"/>
          </a:xfrm>
          <a:custGeom>
            <a:avLst/>
            <a:gdLst/>
            <a:ahLst/>
            <a:rect l="l" t="t" r="r" b="b"/>
            <a:pathLst>
              <a:path w="343" h="375">
                <a:moveTo>
                  <a:pt x="5" y="311"/>
                </a:moveTo>
                <a:lnTo>
                  <a:pt x="6" y="299"/>
                </a:lnTo>
                <a:lnTo>
                  <a:pt x="0" y="278"/>
                </a:lnTo>
                <a:lnTo>
                  <a:pt x="1" y="260"/>
                </a:lnTo>
                <a:lnTo>
                  <a:pt x="8" y="242"/>
                </a:lnTo>
                <a:lnTo>
                  <a:pt x="23" y="223"/>
                </a:lnTo>
                <a:lnTo>
                  <a:pt x="26" y="212"/>
                </a:lnTo>
                <a:lnTo>
                  <a:pt x="20" y="176"/>
                </a:lnTo>
                <a:lnTo>
                  <a:pt x="19" y="147"/>
                </a:lnTo>
                <a:lnTo>
                  <a:pt x="23" y="128"/>
                </a:lnTo>
                <a:lnTo>
                  <a:pt x="40" y="46"/>
                </a:lnTo>
                <a:lnTo>
                  <a:pt x="42" y="30"/>
                </a:lnTo>
                <a:lnTo>
                  <a:pt x="55" y="13"/>
                </a:lnTo>
                <a:lnTo>
                  <a:pt x="72" y="13"/>
                </a:lnTo>
                <a:lnTo>
                  <a:pt x="103" y="4"/>
                </a:lnTo>
                <a:lnTo>
                  <a:pt x="110" y="0"/>
                </a:lnTo>
                <a:lnTo>
                  <a:pt x="119" y="4"/>
                </a:lnTo>
                <a:lnTo>
                  <a:pt x="132" y="17"/>
                </a:lnTo>
                <a:lnTo>
                  <a:pt x="143" y="30"/>
                </a:lnTo>
                <a:lnTo>
                  <a:pt x="161" y="59"/>
                </a:lnTo>
                <a:lnTo>
                  <a:pt x="168" y="72"/>
                </a:lnTo>
                <a:lnTo>
                  <a:pt x="175" y="72"/>
                </a:lnTo>
                <a:lnTo>
                  <a:pt x="197" y="57"/>
                </a:lnTo>
                <a:lnTo>
                  <a:pt x="208" y="70"/>
                </a:lnTo>
                <a:lnTo>
                  <a:pt x="220" y="91"/>
                </a:lnTo>
                <a:lnTo>
                  <a:pt x="239" y="97"/>
                </a:lnTo>
                <a:lnTo>
                  <a:pt x="255" y="104"/>
                </a:lnTo>
                <a:lnTo>
                  <a:pt x="285" y="124"/>
                </a:lnTo>
                <a:lnTo>
                  <a:pt x="299" y="140"/>
                </a:lnTo>
                <a:lnTo>
                  <a:pt x="324" y="179"/>
                </a:lnTo>
                <a:lnTo>
                  <a:pt x="328" y="185"/>
                </a:lnTo>
                <a:lnTo>
                  <a:pt x="333" y="186"/>
                </a:lnTo>
                <a:lnTo>
                  <a:pt x="343" y="200"/>
                </a:lnTo>
                <a:lnTo>
                  <a:pt x="343" y="210"/>
                </a:lnTo>
                <a:lnTo>
                  <a:pt x="324" y="237"/>
                </a:lnTo>
                <a:lnTo>
                  <a:pt x="321" y="247"/>
                </a:lnTo>
                <a:lnTo>
                  <a:pt x="328" y="273"/>
                </a:lnTo>
                <a:lnTo>
                  <a:pt x="332" y="285"/>
                </a:lnTo>
                <a:lnTo>
                  <a:pt x="329" y="286"/>
                </a:lnTo>
                <a:lnTo>
                  <a:pt x="306" y="326"/>
                </a:lnTo>
                <a:lnTo>
                  <a:pt x="287" y="346"/>
                </a:lnTo>
                <a:lnTo>
                  <a:pt x="264" y="363"/>
                </a:lnTo>
                <a:lnTo>
                  <a:pt x="250" y="368"/>
                </a:lnTo>
                <a:lnTo>
                  <a:pt x="227" y="371"/>
                </a:lnTo>
                <a:lnTo>
                  <a:pt x="200" y="359"/>
                </a:lnTo>
                <a:lnTo>
                  <a:pt x="184" y="360"/>
                </a:lnTo>
                <a:lnTo>
                  <a:pt x="168" y="365"/>
                </a:lnTo>
                <a:lnTo>
                  <a:pt x="149" y="375"/>
                </a:lnTo>
                <a:lnTo>
                  <a:pt x="138" y="374"/>
                </a:lnTo>
                <a:lnTo>
                  <a:pt x="112" y="349"/>
                </a:lnTo>
                <a:lnTo>
                  <a:pt x="93" y="340"/>
                </a:lnTo>
                <a:lnTo>
                  <a:pt x="71" y="335"/>
                </a:lnTo>
                <a:lnTo>
                  <a:pt x="56" y="339"/>
                </a:lnTo>
                <a:lnTo>
                  <a:pt x="42" y="341"/>
                </a:lnTo>
                <a:lnTo>
                  <a:pt x="32" y="337"/>
                </a:lnTo>
                <a:lnTo>
                  <a:pt x="15" y="317"/>
                </a:lnTo>
                <a:lnTo>
                  <a:pt x="5" y="311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748040" y="9358200"/>
            <a:ext cx="447840" cy="2525760"/>
          </a:xfrm>
          <a:custGeom>
            <a:avLst/>
            <a:gdLst/>
            <a:ahLst/>
            <a:rect l="l" t="t" r="r" b="b"/>
            <a:pathLst>
              <a:path w="563" h="3181">
                <a:moveTo>
                  <a:pt x="465" y="2900"/>
                </a:moveTo>
                <a:lnTo>
                  <a:pt x="456" y="2905"/>
                </a:lnTo>
                <a:lnTo>
                  <a:pt x="429" y="2900"/>
                </a:lnTo>
                <a:lnTo>
                  <a:pt x="414" y="2887"/>
                </a:lnTo>
                <a:lnTo>
                  <a:pt x="406" y="2886"/>
                </a:lnTo>
                <a:lnTo>
                  <a:pt x="397" y="2894"/>
                </a:lnTo>
                <a:lnTo>
                  <a:pt x="385" y="2914"/>
                </a:lnTo>
                <a:lnTo>
                  <a:pt x="370" y="2923"/>
                </a:lnTo>
                <a:lnTo>
                  <a:pt x="336" y="2927"/>
                </a:lnTo>
                <a:lnTo>
                  <a:pt x="326" y="2932"/>
                </a:lnTo>
                <a:lnTo>
                  <a:pt x="315" y="2942"/>
                </a:lnTo>
                <a:lnTo>
                  <a:pt x="307" y="2973"/>
                </a:lnTo>
                <a:lnTo>
                  <a:pt x="303" y="2990"/>
                </a:lnTo>
                <a:lnTo>
                  <a:pt x="304" y="3016"/>
                </a:lnTo>
                <a:lnTo>
                  <a:pt x="300" y="3048"/>
                </a:lnTo>
                <a:lnTo>
                  <a:pt x="297" y="3054"/>
                </a:lnTo>
                <a:lnTo>
                  <a:pt x="283" y="3057"/>
                </a:lnTo>
                <a:lnTo>
                  <a:pt x="268" y="3061"/>
                </a:lnTo>
                <a:lnTo>
                  <a:pt x="239" y="3041"/>
                </a:lnTo>
                <a:lnTo>
                  <a:pt x="259" y="3009"/>
                </a:lnTo>
                <a:lnTo>
                  <a:pt x="269" y="2986"/>
                </a:lnTo>
                <a:lnTo>
                  <a:pt x="287" y="2966"/>
                </a:lnTo>
                <a:lnTo>
                  <a:pt x="287" y="2960"/>
                </a:lnTo>
                <a:lnTo>
                  <a:pt x="275" y="2951"/>
                </a:lnTo>
                <a:lnTo>
                  <a:pt x="268" y="2945"/>
                </a:lnTo>
                <a:lnTo>
                  <a:pt x="227" y="2972"/>
                </a:lnTo>
                <a:lnTo>
                  <a:pt x="197" y="2971"/>
                </a:lnTo>
                <a:lnTo>
                  <a:pt x="181" y="2978"/>
                </a:lnTo>
                <a:lnTo>
                  <a:pt x="175" y="2962"/>
                </a:lnTo>
                <a:lnTo>
                  <a:pt x="178" y="2953"/>
                </a:lnTo>
                <a:lnTo>
                  <a:pt x="207" y="2939"/>
                </a:lnTo>
                <a:lnTo>
                  <a:pt x="215" y="2941"/>
                </a:lnTo>
                <a:lnTo>
                  <a:pt x="239" y="2931"/>
                </a:lnTo>
                <a:lnTo>
                  <a:pt x="252" y="2925"/>
                </a:lnTo>
                <a:lnTo>
                  <a:pt x="234" y="2917"/>
                </a:lnTo>
                <a:lnTo>
                  <a:pt x="216" y="2917"/>
                </a:lnTo>
                <a:lnTo>
                  <a:pt x="194" y="2917"/>
                </a:lnTo>
                <a:lnTo>
                  <a:pt x="193" y="2897"/>
                </a:lnTo>
                <a:lnTo>
                  <a:pt x="201" y="2882"/>
                </a:lnTo>
                <a:lnTo>
                  <a:pt x="201" y="2873"/>
                </a:lnTo>
                <a:lnTo>
                  <a:pt x="187" y="2869"/>
                </a:lnTo>
                <a:lnTo>
                  <a:pt x="177" y="2848"/>
                </a:lnTo>
                <a:lnTo>
                  <a:pt x="157" y="2866"/>
                </a:lnTo>
                <a:lnTo>
                  <a:pt x="137" y="2858"/>
                </a:lnTo>
                <a:lnTo>
                  <a:pt x="146" y="2832"/>
                </a:lnTo>
                <a:lnTo>
                  <a:pt x="147" y="2824"/>
                </a:lnTo>
                <a:lnTo>
                  <a:pt x="136" y="2826"/>
                </a:lnTo>
                <a:lnTo>
                  <a:pt x="126" y="2832"/>
                </a:lnTo>
                <a:lnTo>
                  <a:pt x="113" y="2814"/>
                </a:lnTo>
                <a:lnTo>
                  <a:pt x="107" y="2808"/>
                </a:lnTo>
                <a:lnTo>
                  <a:pt x="119" y="2795"/>
                </a:lnTo>
                <a:lnTo>
                  <a:pt x="123" y="2787"/>
                </a:lnTo>
                <a:lnTo>
                  <a:pt x="119" y="2773"/>
                </a:lnTo>
                <a:lnTo>
                  <a:pt x="118" y="2770"/>
                </a:lnTo>
                <a:lnTo>
                  <a:pt x="108" y="2771"/>
                </a:lnTo>
                <a:lnTo>
                  <a:pt x="85" y="2751"/>
                </a:lnTo>
                <a:lnTo>
                  <a:pt x="80" y="2748"/>
                </a:lnTo>
                <a:lnTo>
                  <a:pt x="106" y="2739"/>
                </a:lnTo>
                <a:lnTo>
                  <a:pt x="114" y="2732"/>
                </a:lnTo>
                <a:lnTo>
                  <a:pt x="116" y="2718"/>
                </a:lnTo>
                <a:lnTo>
                  <a:pt x="128" y="2701"/>
                </a:lnTo>
                <a:lnTo>
                  <a:pt x="129" y="2690"/>
                </a:lnTo>
                <a:lnTo>
                  <a:pt x="110" y="2692"/>
                </a:lnTo>
                <a:lnTo>
                  <a:pt x="103" y="2698"/>
                </a:lnTo>
                <a:lnTo>
                  <a:pt x="94" y="2694"/>
                </a:lnTo>
                <a:lnTo>
                  <a:pt x="86" y="2663"/>
                </a:lnTo>
                <a:lnTo>
                  <a:pt x="103" y="2644"/>
                </a:lnTo>
                <a:lnTo>
                  <a:pt x="86" y="2627"/>
                </a:lnTo>
                <a:lnTo>
                  <a:pt x="82" y="2607"/>
                </a:lnTo>
                <a:lnTo>
                  <a:pt x="105" y="2587"/>
                </a:lnTo>
                <a:lnTo>
                  <a:pt x="100" y="2567"/>
                </a:lnTo>
                <a:lnTo>
                  <a:pt x="80" y="2587"/>
                </a:lnTo>
                <a:lnTo>
                  <a:pt x="78" y="2518"/>
                </a:lnTo>
                <a:lnTo>
                  <a:pt x="89" y="2491"/>
                </a:lnTo>
                <a:lnTo>
                  <a:pt x="84" y="2453"/>
                </a:lnTo>
                <a:lnTo>
                  <a:pt x="85" y="2445"/>
                </a:lnTo>
                <a:lnTo>
                  <a:pt x="103" y="2445"/>
                </a:lnTo>
                <a:lnTo>
                  <a:pt x="115" y="2456"/>
                </a:lnTo>
                <a:lnTo>
                  <a:pt x="136" y="2459"/>
                </a:lnTo>
                <a:lnTo>
                  <a:pt x="140" y="2448"/>
                </a:lnTo>
                <a:lnTo>
                  <a:pt x="140" y="2441"/>
                </a:lnTo>
                <a:lnTo>
                  <a:pt x="114" y="2421"/>
                </a:lnTo>
                <a:lnTo>
                  <a:pt x="88" y="2428"/>
                </a:lnTo>
                <a:lnTo>
                  <a:pt x="79" y="2420"/>
                </a:lnTo>
                <a:lnTo>
                  <a:pt x="62" y="2422"/>
                </a:lnTo>
                <a:lnTo>
                  <a:pt x="62" y="2412"/>
                </a:lnTo>
                <a:lnTo>
                  <a:pt x="72" y="2398"/>
                </a:lnTo>
                <a:lnTo>
                  <a:pt x="73" y="2387"/>
                </a:lnTo>
                <a:lnTo>
                  <a:pt x="71" y="2383"/>
                </a:lnTo>
                <a:lnTo>
                  <a:pt x="77" y="2374"/>
                </a:lnTo>
                <a:lnTo>
                  <a:pt x="92" y="2374"/>
                </a:lnTo>
                <a:lnTo>
                  <a:pt x="99" y="2359"/>
                </a:lnTo>
                <a:lnTo>
                  <a:pt x="100" y="2349"/>
                </a:lnTo>
                <a:lnTo>
                  <a:pt x="78" y="2332"/>
                </a:lnTo>
                <a:lnTo>
                  <a:pt x="68" y="2326"/>
                </a:lnTo>
                <a:lnTo>
                  <a:pt x="41" y="2329"/>
                </a:lnTo>
                <a:lnTo>
                  <a:pt x="31" y="2324"/>
                </a:lnTo>
                <a:lnTo>
                  <a:pt x="31" y="2303"/>
                </a:lnTo>
                <a:lnTo>
                  <a:pt x="3" y="2310"/>
                </a:lnTo>
                <a:lnTo>
                  <a:pt x="0" y="2305"/>
                </a:lnTo>
                <a:lnTo>
                  <a:pt x="3" y="2299"/>
                </a:lnTo>
                <a:lnTo>
                  <a:pt x="33" y="2276"/>
                </a:lnTo>
                <a:lnTo>
                  <a:pt x="41" y="2272"/>
                </a:lnTo>
                <a:lnTo>
                  <a:pt x="53" y="2254"/>
                </a:lnTo>
                <a:lnTo>
                  <a:pt x="61" y="2237"/>
                </a:lnTo>
                <a:lnTo>
                  <a:pt x="86" y="2235"/>
                </a:lnTo>
                <a:lnTo>
                  <a:pt x="94" y="2244"/>
                </a:lnTo>
                <a:lnTo>
                  <a:pt x="96" y="2258"/>
                </a:lnTo>
                <a:lnTo>
                  <a:pt x="77" y="2267"/>
                </a:lnTo>
                <a:lnTo>
                  <a:pt x="67" y="2278"/>
                </a:lnTo>
                <a:lnTo>
                  <a:pt x="70" y="2301"/>
                </a:lnTo>
                <a:lnTo>
                  <a:pt x="73" y="2303"/>
                </a:lnTo>
                <a:lnTo>
                  <a:pt x="79" y="2299"/>
                </a:lnTo>
                <a:lnTo>
                  <a:pt x="87" y="2282"/>
                </a:lnTo>
                <a:lnTo>
                  <a:pt x="92" y="2278"/>
                </a:lnTo>
                <a:lnTo>
                  <a:pt x="100" y="2283"/>
                </a:lnTo>
                <a:lnTo>
                  <a:pt x="99" y="2296"/>
                </a:lnTo>
                <a:lnTo>
                  <a:pt x="100" y="2317"/>
                </a:lnTo>
                <a:lnTo>
                  <a:pt x="127" y="2275"/>
                </a:lnTo>
                <a:lnTo>
                  <a:pt x="132" y="2246"/>
                </a:lnTo>
                <a:lnTo>
                  <a:pt x="134" y="2218"/>
                </a:lnTo>
                <a:lnTo>
                  <a:pt x="140" y="2203"/>
                </a:lnTo>
                <a:lnTo>
                  <a:pt x="143" y="2199"/>
                </a:lnTo>
                <a:lnTo>
                  <a:pt x="162" y="2190"/>
                </a:lnTo>
                <a:lnTo>
                  <a:pt x="155" y="2188"/>
                </a:lnTo>
                <a:lnTo>
                  <a:pt x="143" y="2181"/>
                </a:lnTo>
                <a:lnTo>
                  <a:pt x="140" y="2175"/>
                </a:lnTo>
                <a:lnTo>
                  <a:pt x="144" y="2164"/>
                </a:lnTo>
                <a:lnTo>
                  <a:pt x="152" y="2160"/>
                </a:lnTo>
                <a:lnTo>
                  <a:pt x="168" y="2150"/>
                </a:lnTo>
                <a:lnTo>
                  <a:pt x="186" y="2132"/>
                </a:lnTo>
                <a:lnTo>
                  <a:pt x="194" y="2112"/>
                </a:lnTo>
                <a:lnTo>
                  <a:pt x="192" y="2103"/>
                </a:lnTo>
                <a:lnTo>
                  <a:pt x="181" y="2097"/>
                </a:lnTo>
                <a:lnTo>
                  <a:pt x="161" y="2080"/>
                </a:lnTo>
                <a:lnTo>
                  <a:pt x="159" y="2064"/>
                </a:lnTo>
                <a:lnTo>
                  <a:pt x="163" y="2054"/>
                </a:lnTo>
                <a:lnTo>
                  <a:pt x="166" y="2035"/>
                </a:lnTo>
                <a:lnTo>
                  <a:pt x="165" y="2002"/>
                </a:lnTo>
                <a:lnTo>
                  <a:pt x="175" y="1989"/>
                </a:lnTo>
                <a:lnTo>
                  <a:pt x="195" y="1977"/>
                </a:lnTo>
                <a:lnTo>
                  <a:pt x="183" y="1954"/>
                </a:lnTo>
                <a:lnTo>
                  <a:pt x="182" y="1922"/>
                </a:lnTo>
                <a:lnTo>
                  <a:pt x="185" y="1915"/>
                </a:lnTo>
                <a:lnTo>
                  <a:pt x="202" y="1909"/>
                </a:lnTo>
                <a:lnTo>
                  <a:pt x="203" y="1896"/>
                </a:lnTo>
                <a:lnTo>
                  <a:pt x="200" y="1885"/>
                </a:lnTo>
                <a:lnTo>
                  <a:pt x="191" y="1882"/>
                </a:lnTo>
                <a:lnTo>
                  <a:pt x="183" y="1874"/>
                </a:lnTo>
                <a:lnTo>
                  <a:pt x="190" y="1860"/>
                </a:lnTo>
                <a:lnTo>
                  <a:pt x="192" y="1848"/>
                </a:lnTo>
                <a:lnTo>
                  <a:pt x="180" y="1840"/>
                </a:lnTo>
                <a:lnTo>
                  <a:pt x="172" y="1840"/>
                </a:lnTo>
                <a:lnTo>
                  <a:pt x="167" y="1844"/>
                </a:lnTo>
                <a:lnTo>
                  <a:pt x="153" y="1860"/>
                </a:lnTo>
                <a:lnTo>
                  <a:pt x="136" y="1863"/>
                </a:lnTo>
                <a:lnTo>
                  <a:pt x="134" y="1863"/>
                </a:lnTo>
                <a:lnTo>
                  <a:pt x="125" y="1855"/>
                </a:lnTo>
                <a:lnTo>
                  <a:pt x="120" y="1836"/>
                </a:lnTo>
                <a:lnTo>
                  <a:pt x="108" y="1807"/>
                </a:lnTo>
                <a:lnTo>
                  <a:pt x="105" y="1780"/>
                </a:lnTo>
                <a:lnTo>
                  <a:pt x="110" y="1743"/>
                </a:lnTo>
                <a:lnTo>
                  <a:pt x="115" y="1728"/>
                </a:lnTo>
                <a:lnTo>
                  <a:pt x="136" y="1699"/>
                </a:lnTo>
                <a:lnTo>
                  <a:pt x="152" y="1670"/>
                </a:lnTo>
                <a:lnTo>
                  <a:pt x="152" y="1656"/>
                </a:lnTo>
                <a:lnTo>
                  <a:pt x="135" y="1590"/>
                </a:lnTo>
                <a:lnTo>
                  <a:pt x="135" y="1566"/>
                </a:lnTo>
                <a:lnTo>
                  <a:pt x="138" y="1545"/>
                </a:lnTo>
                <a:lnTo>
                  <a:pt x="136" y="1528"/>
                </a:lnTo>
                <a:lnTo>
                  <a:pt x="120" y="1495"/>
                </a:lnTo>
                <a:lnTo>
                  <a:pt x="119" y="1484"/>
                </a:lnTo>
                <a:lnTo>
                  <a:pt x="126" y="1476"/>
                </a:lnTo>
                <a:lnTo>
                  <a:pt x="140" y="1480"/>
                </a:lnTo>
                <a:lnTo>
                  <a:pt x="146" y="1477"/>
                </a:lnTo>
                <a:lnTo>
                  <a:pt x="152" y="1471"/>
                </a:lnTo>
                <a:lnTo>
                  <a:pt x="155" y="1466"/>
                </a:lnTo>
                <a:lnTo>
                  <a:pt x="167" y="1418"/>
                </a:lnTo>
                <a:lnTo>
                  <a:pt x="175" y="1400"/>
                </a:lnTo>
                <a:lnTo>
                  <a:pt x="184" y="1367"/>
                </a:lnTo>
                <a:lnTo>
                  <a:pt x="190" y="1342"/>
                </a:lnTo>
                <a:lnTo>
                  <a:pt x="209" y="1313"/>
                </a:lnTo>
                <a:lnTo>
                  <a:pt x="220" y="1286"/>
                </a:lnTo>
                <a:lnTo>
                  <a:pt x="225" y="1264"/>
                </a:lnTo>
                <a:lnTo>
                  <a:pt x="233" y="1230"/>
                </a:lnTo>
                <a:lnTo>
                  <a:pt x="242" y="1205"/>
                </a:lnTo>
                <a:lnTo>
                  <a:pt x="248" y="1201"/>
                </a:lnTo>
                <a:lnTo>
                  <a:pt x="257" y="1186"/>
                </a:lnTo>
                <a:lnTo>
                  <a:pt x="257" y="1176"/>
                </a:lnTo>
                <a:lnTo>
                  <a:pt x="248" y="1146"/>
                </a:lnTo>
                <a:lnTo>
                  <a:pt x="250" y="1139"/>
                </a:lnTo>
                <a:lnTo>
                  <a:pt x="263" y="1124"/>
                </a:lnTo>
                <a:lnTo>
                  <a:pt x="270" y="1111"/>
                </a:lnTo>
                <a:lnTo>
                  <a:pt x="270" y="1102"/>
                </a:lnTo>
                <a:lnTo>
                  <a:pt x="268" y="1095"/>
                </a:lnTo>
                <a:lnTo>
                  <a:pt x="262" y="1067"/>
                </a:lnTo>
                <a:lnTo>
                  <a:pt x="254" y="993"/>
                </a:lnTo>
                <a:lnTo>
                  <a:pt x="251" y="963"/>
                </a:lnTo>
                <a:lnTo>
                  <a:pt x="252" y="944"/>
                </a:lnTo>
                <a:lnTo>
                  <a:pt x="264" y="924"/>
                </a:lnTo>
                <a:lnTo>
                  <a:pt x="275" y="906"/>
                </a:lnTo>
                <a:lnTo>
                  <a:pt x="281" y="886"/>
                </a:lnTo>
                <a:lnTo>
                  <a:pt x="281" y="862"/>
                </a:lnTo>
                <a:lnTo>
                  <a:pt x="271" y="844"/>
                </a:lnTo>
                <a:lnTo>
                  <a:pt x="269" y="829"/>
                </a:lnTo>
                <a:lnTo>
                  <a:pt x="278" y="797"/>
                </a:lnTo>
                <a:lnTo>
                  <a:pt x="283" y="765"/>
                </a:lnTo>
                <a:lnTo>
                  <a:pt x="288" y="747"/>
                </a:lnTo>
                <a:lnTo>
                  <a:pt x="301" y="727"/>
                </a:lnTo>
                <a:lnTo>
                  <a:pt x="307" y="696"/>
                </a:lnTo>
                <a:lnTo>
                  <a:pt x="313" y="663"/>
                </a:lnTo>
                <a:lnTo>
                  <a:pt x="318" y="636"/>
                </a:lnTo>
                <a:lnTo>
                  <a:pt x="320" y="618"/>
                </a:lnTo>
                <a:lnTo>
                  <a:pt x="318" y="582"/>
                </a:lnTo>
                <a:lnTo>
                  <a:pt x="330" y="560"/>
                </a:lnTo>
                <a:lnTo>
                  <a:pt x="337" y="543"/>
                </a:lnTo>
                <a:lnTo>
                  <a:pt x="330" y="513"/>
                </a:lnTo>
                <a:lnTo>
                  <a:pt x="329" y="486"/>
                </a:lnTo>
                <a:lnTo>
                  <a:pt x="334" y="478"/>
                </a:lnTo>
                <a:lnTo>
                  <a:pt x="332" y="448"/>
                </a:lnTo>
                <a:lnTo>
                  <a:pt x="339" y="428"/>
                </a:lnTo>
                <a:lnTo>
                  <a:pt x="336" y="418"/>
                </a:lnTo>
                <a:lnTo>
                  <a:pt x="325" y="416"/>
                </a:lnTo>
                <a:lnTo>
                  <a:pt x="327" y="405"/>
                </a:lnTo>
                <a:lnTo>
                  <a:pt x="326" y="392"/>
                </a:lnTo>
                <a:lnTo>
                  <a:pt x="331" y="386"/>
                </a:lnTo>
                <a:lnTo>
                  <a:pt x="344" y="379"/>
                </a:lnTo>
                <a:lnTo>
                  <a:pt x="348" y="366"/>
                </a:lnTo>
                <a:lnTo>
                  <a:pt x="348" y="340"/>
                </a:lnTo>
                <a:lnTo>
                  <a:pt x="350" y="320"/>
                </a:lnTo>
                <a:lnTo>
                  <a:pt x="356" y="291"/>
                </a:lnTo>
                <a:lnTo>
                  <a:pt x="356" y="216"/>
                </a:lnTo>
                <a:lnTo>
                  <a:pt x="350" y="150"/>
                </a:lnTo>
                <a:lnTo>
                  <a:pt x="349" y="101"/>
                </a:lnTo>
                <a:lnTo>
                  <a:pt x="344" y="71"/>
                </a:lnTo>
                <a:lnTo>
                  <a:pt x="339" y="59"/>
                </a:lnTo>
                <a:lnTo>
                  <a:pt x="365" y="50"/>
                </a:lnTo>
                <a:lnTo>
                  <a:pt x="373" y="41"/>
                </a:lnTo>
                <a:lnTo>
                  <a:pt x="379" y="12"/>
                </a:lnTo>
                <a:lnTo>
                  <a:pt x="384" y="6"/>
                </a:lnTo>
                <a:lnTo>
                  <a:pt x="400" y="0"/>
                </a:lnTo>
                <a:lnTo>
                  <a:pt x="405" y="8"/>
                </a:lnTo>
                <a:lnTo>
                  <a:pt x="422" y="31"/>
                </a:lnTo>
                <a:lnTo>
                  <a:pt x="431" y="51"/>
                </a:lnTo>
                <a:lnTo>
                  <a:pt x="436" y="89"/>
                </a:lnTo>
                <a:lnTo>
                  <a:pt x="444" y="106"/>
                </a:lnTo>
                <a:lnTo>
                  <a:pt x="466" y="129"/>
                </a:lnTo>
                <a:lnTo>
                  <a:pt x="467" y="138"/>
                </a:lnTo>
                <a:lnTo>
                  <a:pt x="454" y="187"/>
                </a:lnTo>
                <a:lnTo>
                  <a:pt x="453" y="198"/>
                </a:lnTo>
                <a:lnTo>
                  <a:pt x="461" y="220"/>
                </a:lnTo>
                <a:lnTo>
                  <a:pt x="483" y="255"/>
                </a:lnTo>
                <a:lnTo>
                  <a:pt x="490" y="273"/>
                </a:lnTo>
                <a:lnTo>
                  <a:pt x="498" y="304"/>
                </a:lnTo>
                <a:lnTo>
                  <a:pt x="510" y="373"/>
                </a:lnTo>
                <a:lnTo>
                  <a:pt x="518" y="379"/>
                </a:lnTo>
                <a:lnTo>
                  <a:pt x="549" y="379"/>
                </a:lnTo>
                <a:lnTo>
                  <a:pt x="552" y="381"/>
                </a:lnTo>
                <a:lnTo>
                  <a:pt x="559" y="386"/>
                </a:lnTo>
                <a:lnTo>
                  <a:pt x="563" y="390"/>
                </a:lnTo>
                <a:lnTo>
                  <a:pt x="561" y="411"/>
                </a:lnTo>
                <a:lnTo>
                  <a:pt x="544" y="458"/>
                </a:lnTo>
                <a:lnTo>
                  <a:pt x="534" y="467"/>
                </a:lnTo>
                <a:lnTo>
                  <a:pt x="494" y="484"/>
                </a:lnTo>
                <a:lnTo>
                  <a:pt x="470" y="496"/>
                </a:lnTo>
                <a:lnTo>
                  <a:pt x="463" y="506"/>
                </a:lnTo>
                <a:lnTo>
                  <a:pt x="471" y="533"/>
                </a:lnTo>
                <a:lnTo>
                  <a:pt x="458" y="557"/>
                </a:lnTo>
                <a:lnTo>
                  <a:pt x="458" y="576"/>
                </a:lnTo>
                <a:lnTo>
                  <a:pt x="462" y="591"/>
                </a:lnTo>
                <a:lnTo>
                  <a:pt x="472" y="605"/>
                </a:lnTo>
                <a:lnTo>
                  <a:pt x="472" y="613"/>
                </a:lnTo>
                <a:lnTo>
                  <a:pt x="464" y="625"/>
                </a:lnTo>
                <a:lnTo>
                  <a:pt x="460" y="638"/>
                </a:lnTo>
                <a:lnTo>
                  <a:pt x="463" y="654"/>
                </a:lnTo>
                <a:lnTo>
                  <a:pt x="479" y="671"/>
                </a:lnTo>
                <a:lnTo>
                  <a:pt x="479" y="678"/>
                </a:lnTo>
                <a:lnTo>
                  <a:pt x="474" y="689"/>
                </a:lnTo>
                <a:lnTo>
                  <a:pt x="464" y="689"/>
                </a:lnTo>
                <a:lnTo>
                  <a:pt x="441" y="692"/>
                </a:lnTo>
                <a:lnTo>
                  <a:pt x="432" y="720"/>
                </a:lnTo>
                <a:lnTo>
                  <a:pt x="417" y="748"/>
                </a:lnTo>
                <a:lnTo>
                  <a:pt x="399" y="771"/>
                </a:lnTo>
                <a:lnTo>
                  <a:pt x="390" y="787"/>
                </a:lnTo>
                <a:lnTo>
                  <a:pt x="366" y="849"/>
                </a:lnTo>
                <a:lnTo>
                  <a:pt x="371" y="900"/>
                </a:lnTo>
                <a:lnTo>
                  <a:pt x="373" y="925"/>
                </a:lnTo>
                <a:lnTo>
                  <a:pt x="369" y="932"/>
                </a:lnTo>
                <a:lnTo>
                  <a:pt x="355" y="941"/>
                </a:lnTo>
                <a:lnTo>
                  <a:pt x="346" y="953"/>
                </a:lnTo>
                <a:lnTo>
                  <a:pt x="335" y="994"/>
                </a:lnTo>
                <a:lnTo>
                  <a:pt x="330" y="1028"/>
                </a:lnTo>
                <a:lnTo>
                  <a:pt x="338" y="1050"/>
                </a:lnTo>
                <a:lnTo>
                  <a:pt x="350" y="1090"/>
                </a:lnTo>
                <a:lnTo>
                  <a:pt x="374" y="1190"/>
                </a:lnTo>
                <a:lnTo>
                  <a:pt x="375" y="1215"/>
                </a:lnTo>
                <a:lnTo>
                  <a:pt x="373" y="1231"/>
                </a:lnTo>
                <a:lnTo>
                  <a:pt x="341" y="1297"/>
                </a:lnTo>
                <a:lnTo>
                  <a:pt x="331" y="1319"/>
                </a:lnTo>
                <a:lnTo>
                  <a:pt x="334" y="1334"/>
                </a:lnTo>
                <a:lnTo>
                  <a:pt x="339" y="1372"/>
                </a:lnTo>
                <a:lnTo>
                  <a:pt x="337" y="1384"/>
                </a:lnTo>
                <a:lnTo>
                  <a:pt x="298" y="1426"/>
                </a:lnTo>
                <a:lnTo>
                  <a:pt x="291" y="1437"/>
                </a:lnTo>
                <a:lnTo>
                  <a:pt x="287" y="1477"/>
                </a:lnTo>
                <a:lnTo>
                  <a:pt x="287" y="1520"/>
                </a:lnTo>
                <a:lnTo>
                  <a:pt x="294" y="1563"/>
                </a:lnTo>
                <a:lnTo>
                  <a:pt x="307" y="1598"/>
                </a:lnTo>
                <a:lnTo>
                  <a:pt x="301" y="1603"/>
                </a:lnTo>
                <a:lnTo>
                  <a:pt x="273" y="1624"/>
                </a:lnTo>
                <a:lnTo>
                  <a:pt x="269" y="1630"/>
                </a:lnTo>
                <a:lnTo>
                  <a:pt x="268" y="1642"/>
                </a:lnTo>
                <a:lnTo>
                  <a:pt x="252" y="1736"/>
                </a:lnTo>
                <a:lnTo>
                  <a:pt x="243" y="1757"/>
                </a:lnTo>
                <a:lnTo>
                  <a:pt x="240" y="1771"/>
                </a:lnTo>
                <a:lnTo>
                  <a:pt x="243" y="1844"/>
                </a:lnTo>
                <a:lnTo>
                  <a:pt x="251" y="1878"/>
                </a:lnTo>
                <a:lnTo>
                  <a:pt x="251" y="1896"/>
                </a:lnTo>
                <a:lnTo>
                  <a:pt x="233" y="1908"/>
                </a:lnTo>
                <a:lnTo>
                  <a:pt x="227" y="1915"/>
                </a:lnTo>
                <a:lnTo>
                  <a:pt x="225" y="1926"/>
                </a:lnTo>
                <a:lnTo>
                  <a:pt x="227" y="1976"/>
                </a:lnTo>
                <a:lnTo>
                  <a:pt x="231" y="1981"/>
                </a:lnTo>
                <a:lnTo>
                  <a:pt x="248" y="1986"/>
                </a:lnTo>
                <a:lnTo>
                  <a:pt x="251" y="2013"/>
                </a:lnTo>
                <a:lnTo>
                  <a:pt x="245" y="2072"/>
                </a:lnTo>
                <a:lnTo>
                  <a:pt x="252" y="2097"/>
                </a:lnTo>
                <a:lnTo>
                  <a:pt x="260" y="2105"/>
                </a:lnTo>
                <a:lnTo>
                  <a:pt x="283" y="2109"/>
                </a:lnTo>
                <a:lnTo>
                  <a:pt x="292" y="2117"/>
                </a:lnTo>
                <a:lnTo>
                  <a:pt x="292" y="2125"/>
                </a:lnTo>
                <a:lnTo>
                  <a:pt x="286" y="2132"/>
                </a:lnTo>
                <a:lnTo>
                  <a:pt x="275" y="2138"/>
                </a:lnTo>
                <a:lnTo>
                  <a:pt x="254" y="2139"/>
                </a:lnTo>
                <a:lnTo>
                  <a:pt x="231" y="2146"/>
                </a:lnTo>
                <a:lnTo>
                  <a:pt x="236" y="2152"/>
                </a:lnTo>
                <a:lnTo>
                  <a:pt x="254" y="2165"/>
                </a:lnTo>
                <a:lnTo>
                  <a:pt x="270" y="2181"/>
                </a:lnTo>
                <a:lnTo>
                  <a:pt x="271" y="2190"/>
                </a:lnTo>
                <a:lnTo>
                  <a:pt x="248" y="2224"/>
                </a:lnTo>
                <a:lnTo>
                  <a:pt x="246" y="2271"/>
                </a:lnTo>
                <a:lnTo>
                  <a:pt x="251" y="2316"/>
                </a:lnTo>
                <a:lnTo>
                  <a:pt x="244" y="2354"/>
                </a:lnTo>
                <a:lnTo>
                  <a:pt x="239" y="2374"/>
                </a:lnTo>
                <a:lnTo>
                  <a:pt x="232" y="2385"/>
                </a:lnTo>
                <a:lnTo>
                  <a:pt x="214" y="2392"/>
                </a:lnTo>
                <a:lnTo>
                  <a:pt x="205" y="2402"/>
                </a:lnTo>
                <a:lnTo>
                  <a:pt x="198" y="2437"/>
                </a:lnTo>
                <a:lnTo>
                  <a:pt x="211" y="2466"/>
                </a:lnTo>
                <a:lnTo>
                  <a:pt x="210" y="2474"/>
                </a:lnTo>
                <a:lnTo>
                  <a:pt x="201" y="2528"/>
                </a:lnTo>
                <a:lnTo>
                  <a:pt x="192" y="2540"/>
                </a:lnTo>
                <a:lnTo>
                  <a:pt x="139" y="2586"/>
                </a:lnTo>
                <a:lnTo>
                  <a:pt x="132" y="2599"/>
                </a:lnTo>
                <a:lnTo>
                  <a:pt x="130" y="2621"/>
                </a:lnTo>
                <a:lnTo>
                  <a:pt x="139" y="2681"/>
                </a:lnTo>
                <a:lnTo>
                  <a:pt x="154" y="2733"/>
                </a:lnTo>
                <a:lnTo>
                  <a:pt x="161" y="2735"/>
                </a:lnTo>
                <a:lnTo>
                  <a:pt x="190" y="2722"/>
                </a:lnTo>
                <a:lnTo>
                  <a:pt x="209" y="2717"/>
                </a:lnTo>
                <a:lnTo>
                  <a:pt x="214" y="2729"/>
                </a:lnTo>
                <a:lnTo>
                  <a:pt x="221" y="2837"/>
                </a:lnTo>
                <a:lnTo>
                  <a:pt x="244" y="2865"/>
                </a:lnTo>
                <a:lnTo>
                  <a:pt x="264" y="2867"/>
                </a:lnTo>
                <a:lnTo>
                  <a:pt x="307" y="2864"/>
                </a:lnTo>
                <a:lnTo>
                  <a:pt x="390" y="2870"/>
                </a:lnTo>
                <a:lnTo>
                  <a:pt x="415" y="2880"/>
                </a:lnTo>
                <a:lnTo>
                  <a:pt x="456" y="2898"/>
                </a:lnTo>
                <a:lnTo>
                  <a:pt x="465" y="2900"/>
                </a:lnTo>
                <a:close/>
                <a:moveTo>
                  <a:pt x="446" y="3176"/>
                </a:moveTo>
                <a:lnTo>
                  <a:pt x="415" y="3181"/>
                </a:lnTo>
                <a:lnTo>
                  <a:pt x="402" y="3175"/>
                </a:lnTo>
                <a:lnTo>
                  <a:pt x="385" y="3162"/>
                </a:lnTo>
                <a:lnTo>
                  <a:pt x="373" y="3162"/>
                </a:lnTo>
                <a:lnTo>
                  <a:pt x="358" y="3168"/>
                </a:lnTo>
                <a:lnTo>
                  <a:pt x="330" y="3179"/>
                </a:lnTo>
                <a:lnTo>
                  <a:pt x="316" y="3181"/>
                </a:lnTo>
                <a:lnTo>
                  <a:pt x="319" y="3164"/>
                </a:lnTo>
                <a:lnTo>
                  <a:pt x="325" y="3148"/>
                </a:lnTo>
                <a:lnTo>
                  <a:pt x="322" y="3131"/>
                </a:lnTo>
                <a:lnTo>
                  <a:pt x="349" y="3123"/>
                </a:lnTo>
                <a:lnTo>
                  <a:pt x="392" y="3127"/>
                </a:lnTo>
                <a:lnTo>
                  <a:pt x="405" y="3143"/>
                </a:lnTo>
                <a:lnTo>
                  <a:pt x="426" y="3142"/>
                </a:lnTo>
                <a:lnTo>
                  <a:pt x="407" y="3108"/>
                </a:lnTo>
                <a:lnTo>
                  <a:pt x="398" y="3099"/>
                </a:lnTo>
                <a:lnTo>
                  <a:pt x="381" y="3093"/>
                </a:lnTo>
                <a:lnTo>
                  <a:pt x="376" y="3089"/>
                </a:lnTo>
                <a:lnTo>
                  <a:pt x="370" y="3090"/>
                </a:lnTo>
                <a:lnTo>
                  <a:pt x="360" y="3073"/>
                </a:lnTo>
                <a:lnTo>
                  <a:pt x="354" y="3053"/>
                </a:lnTo>
                <a:lnTo>
                  <a:pt x="402" y="3024"/>
                </a:lnTo>
                <a:lnTo>
                  <a:pt x="400" y="3009"/>
                </a:lnTo>
                <a:lnTo>
                  <a:pt x="395" y="3002"/>
                </a:lnTo>
                <a:lnTo>
                  <a:pt x="341" y="3015"/>
                </a:lnTo>
                <a:lnTo>
                  <a:pt x="332" y="3005"/>
                </a:lnTo>
                <a:lnTo>
                  <a:pt x="340" y="2981"/>
                </a:lnTo>
                <a:lnTo>
                  <a:pt x="345" y="2973"/>
                </a:lnTo>
                <a:lnTo>
                  <a:pt x="377" y="2947"/>
                </a:lnTo>
                <a:lnTo>
                  <a:pt x="403" y="2916"/>
                </a:lnTo>
                <a:lnTo>
                  <a:pt x="415" y="2929"/>
                </a:lnTo>
                <a:lnTo>
                  <a:pt x="450" y="2933"/>
                </a:lnTo>
                <a:lnTo>
                  <a:pt x="448" y="2990"/>
                </a:lnTo>
                <a:lnTo>
                  <a:pt x="446" y="3176"/>
                </a:lnTo>
                <a:close/>
                <a:moveTo>
                  <a:pt x="159" y="2967"/>
                </a:moveTo>
                <a:lnTo>
                  <a:pt x="146" y="2958"/>
                </a:lnTo>
                <a:lnTo>
                  <a:pt x="148" y="2917"/>
                </a:lnTo>
                <a:lnTo>
                  <a:pt x="124" y="2921"/>
                </a:lnTo>
                <a:lnTo>
                  <a:pt x="121" y="2903"/>
                </a:lnTo>
                <a:lnTo>
                  <a:pt x="127" y="2886"/>
                </a:lnTo>
                <a:lnTo>
                  <a:pt x="152" y="2890"/>
                </a:lnTo>
                <a:lnTo>
                  <a:pt x="167" y="2880"/>
                </a:lnTo>
                <a:lnTo>
                  <a:pt x="173" y="2885"/>
                </a:lnTo>
                <a:lnTo>
                  <a:pt x="175" y="2925"/>
                </a:lnTo>
                <a:lnTo>
                  <a:pt x="167" y="2942"/>
                </a:lnTo>
                <a:lnTo>
                  <a:pt x="159" y="2967"/>
                </a:lnTo>
                <a:close/>
                <a:moveTo>
                  <a:pt x="114" y="2018"/>
                </a:moveTo>
                <a:lnTo>
                  <a:pt x="101" y="2013"/>
                </a:lnTo>
                <a:lnTo>
                  <a:pt x="89" y="2012"/>
                </a:lnTo>
                <a:lnTo>
                  <a:pt x="82" y="2005"/>
                </a:lnTo>
                <a:lnTo>
                  <a:pt x="79" y="1995"/>
                </a:lnTo>
                <a:lnTo>
                  <a:pt x="85" y="1977"/>
                </a:lnTo>
                <a:lnTo>
                  <a:pt x="89" y="1951"/>
                </a:lnTo>
                <a:lnTo>
                  <a:pt x="87" y="1930"/>
                </a:lnTo>
                <a:lnTo>
                  <a:pt x="87" y="1913"/>
                </a:lnTo>
                <a:lnTo>
                  <a:pt x="98" y="1884"/>
                </a:lnTo>
                <a:lnTo>
                  <a:pt x="123" y="1879"/>
                </a:lnTo>
                <a:lnTo>
                  <a:pt x="133" y="1892"/>
                </a:lnTo>
                <a:lnTo>
                  <a:pt x="135" y="1905"/>
                </a:lnTo>
                <a:lnTo>
                  <a:pt x="114" y="1923"/>
                </a:lnTo>
                <a:lnTo>
                  <a:pt x="109" y="1933"/>
                </a:lnTo>
                <a:lnTo>
                  <a:pt x="125" y="1963"/>
                </a:lnTo>
                <a:lnTo>
                  <a:pt x="118" y="2006"/>
                </a:lnTo>
                <a:lnTo>
                  <a:pt x="114" y="2018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853160" y="9599760"/>
            <a:ext cx="1044360" cy="2296800"/>
          </a:xfrm>
          <a:custGeom>
            <a:avLst/>
            <a:gdLst/>
            <a:ahLst/>
            <a:rect l="l" t="t" r="r" b="b"/>
            <a:pathLst>
              <a:path w="1317" h="2894">
                <a:moveTo>
                  <a:pt x="318" y="2687"/>
                </a:moveTo>
                <a:lnTo>
                  <a:pt x="320" y="2630"/>
                </a:lnTo>
                <a:lnTo>
                  <a:pt x="343" y="2644"/>
                </a:lnTo>
                <a:lnTo>
                  <a:pt x="345" y="2654"/>
                </a:lnTo>
                <a:lnTo>
                  <a:pt x="335" y="2670"/>
                </a:lnTo>
                <a:lnTo>
                  <a:pt x="318" y="2687"/>
                </a:lnTo>
                <a:close/>
                <a:moveTo>
                  <a:pt x="318" y="2687"/>
                </a:moveTo>
                <a:lnTo>
                  <a:pt x="324" y="2696"/>
                </a:lnTo>
                <a:lnTo>
                  <a:pt x="328" y="2699"/>
                </a:lnTo>
                <a:lnTo>
                  <a:pt x="346" y="2696"/>
                </a:lnTo>
                <a:lnTo>
                  <a:pt x="356" y="2702"/>
                </a:lnTo>
                <a:lnTo>
                  <a:pt x="376" y="2738"/>
                </a:lnTo>
                <a:lnTo>
                  <a:pt x="403" y="2771"/>
                </a:lnTo>
                <a:lnTo>
                  <a:pt x="432" y="2810"/>
                </a:lnTo>
                <a:lnTo>
                  <a:pt x="448" y="2822"/>
                </a:lnTo>
                <a:lnTo>
                  <a:pt x="470" y="2840"/>
                </a:lnTo>
                <a:lnTo>
                  <a:pt x="478" y="2844"/>
                </a:lnTo>
                <a:lnTo>
                  <a:pt x="490" y="2844"/>
                </a:lnTo>
                <a:lnTo>
                  <a:pt x="505" y="2853"/>
                </a:lnTo>
                <a:lnTo>
                  <a:pt x="543" y="2854"/>
                </a:lnTo>
                <a:lnTo>
                  <a:pt x="547" y="2853"/>
                </a:lnTo>
                <a:lnTo>
                  <a:pt x="546" y="2865"/>
                </a:lnTo>
                <a:lnTo>
                  <a:pt x="541" y="2875"/>
                </a:lnTo>
                <a:lnTo>
                  <a:pt x="526" y="2878"/>
                </a:lnTo>
                <a:lnTo>
                  <a:pt x="490" y="2883"/>
                </a:lnTo>
                <a:lnTo>
                  <a:pt x="468" y="2894"/>
                </a:lnTo>
                <a:lnTo>
                  <a:pt x="457" y="2894"/>
                </a:lnTo>
                <a:lnTo>
                  <a:pt x="421" y="2875"/>
                </a:lnTo>
                <a:lnTo>
                  <a:pt x="399" y="2871"/>
                </a:lnTo>
                <a:lnTo>
                  <a:pt x="365" y="2869"/>
                </a:lnTo>
                <a:lnTo>
                  <a:pt x="341" y="2868"/>
                </a:lnTo>
                <a:lnTo>
                  <a:pt x="316" y="2873"/>
                </a:lnTo>
                <a:lnTo>
                  <a:pt x="318" y="2687"/>
                </a:lnTo>
                <a:close/>
                <a:moveTo>
                  <a:pt x="335" y="2597"/>
                </a:moveTo>
                <a:lnTo>
                  <a:pt x="326" y="2595"/>
                </a:lnTo>
                <a:lnTo>
                  <a:pt x="285" y="2577"/>
                </a:lnTo>
                <a:lnTo>
                  <a:pt x="260" y="2567"/>
                </a:lnTo>
                <a:lnTo>
                  <a:pt x="177" y="2561"/>
                </a:lnTo>
                <a:lnTo>
                  <a:pt x="134" y="2564"/>
                </a:lnTo>
                <a:lnTo>
                  <a:pt x="114" y="2562"/>
                </a:lnTo>
                <a:lnTo>
                  <a:pt x="91" y="2534"/>
                </a:lnTo>
                <a:lnTo>
                  <a:pt x="84" y="2426"/>
                </a:lnTo>
                <a:lnTo>
                  <a:pt x="79" y="2414"/>
                </a:lnTo>
                <a:lnTo>
                  <a:pt x="60" y="2419"/>
                </a:lnTo>
                <a:lnTo>
                  <a:pt x="31" y="2432"/>
                </a:lnTo>
                <a:lnTo>
                  <a:pt x="24" y="2430"/>
                </a:lnTo>
                <a:lnTo>
                  <a:pt x="9" y="2378"/>
                </a:lnTo>
                <a:lnTo>
                  <a:pt x="0" y="2318"/>
                </a:lnTo>
                <a:lnTo>
                  <a:pt x="2" y="2296"/>
                </a:lnTo>
                <a:lnTo>
                  <a:pt x="9" y="2283"/>
                </a:lnTo>
                <a:lnTo>
                  <a:pt x="62" y="2237"/>
                </a:lnTo>
                <a:lnTo>
                  <a:pt x="71" y="2225"/>
                </a:lnTo>
                <a:lnTo>
                  <a:pt x="80" y="2171"/>
                </a:lnTo>
                <a:lnTo>
                  <a:pt x="81" y="2163"/>
                </a:lnTo>
                <a:lnTo>
                  <a:pt x="68" y="2134"/>
                </a:lnTo>
                <a:lnTo>
                  <a:pt x="75" y="2099"/>
                </a:lnTo>
                <a:lnTo>
                  <a:pt x="84" y="2089"/>
                </a:lnTo>
                <a:lnTo>
                  <a:pt x="102" y="2082"/>
                </a:lnTo>
                <a:lnTo>
                  <a:pt x="109" y="2071"/>
                </a:lnTo>
                <a:lnTo>
                  <a:pt x="114" y="2051"/>
                </a:lnTo>
                <a:lnTo>
                  <a:pt x="121" y="2013"/>
                </a:lnTo>
                <a:lnTo>
                  <a:pt x="116" y="1968"/>
                </a:lnTo>
                <a:lnTo>
                  <a:pt x="118" y="1921"/>
                </a:lnTo>
                <a:lnTo>
                  <a:pt x="141" y="1887"/>
                </a:lnTo>
                <a:lnTo>
                  <a:pt x="140" y="1878"/>
                </a:lnTo>
                <a:lnTo>
                  <a:pt x="124" y="1862"/>
                </a:lnTo>
                <a:lnTo>
                  <a:pt x="106" y="1849"/>
                </a:lnTo>
                <a:lnTo>
                  <a:pt x="101" y="1843"/>
                </a:lnTo>
                <a:lnTo>
                  <a:pt x="124" y="1836"/>
                </a:lnTo>
                <a:lnTo>
                  <a:pt x="145" y="1835"/>
                </a:lnTo>
                <a:lnTo>
                  <a:pt x="156" y="1829"/>
                </a:lnTo>
                <a:lnTo>
                  <a:pt x="162" y="1822"/>
                </a:lnTo>
                <a:lnTo>
                  <a:pt x="162" y="1814"/>
                </a:lnTo>
                <a:lnTo>
                  <a:pt x="153" y="1806"/>
                </a:lnTo>
                <a:lnTo>
                  <a:pt x="130" y="1802"/>
                </a:lnTo>
                <a:lnTo>
                  <a:pt x="122" y="1794"/>
                </a:lnTo>
                <a:lnTo>
                  <a:pt x="115" y="1769"/>
                </a:lnTo>
                <a:lnTo>
                  <a:pt x="121" y="1710"/>
                </a:lnTo>
                <a:lnTo>
                  <a:pt x="118" y="1683"/>
                </a:lnTo>
                <a:lnTo>
                  <a:pt x="101" y="1678"/>
                </a:lnTo>
                <a:lnTo>
                  <a:pt x="97" y="1673"/>
                </a:lnTo>
                <a:lnTo>
                  <a:pt x="95" y="1623"/>
                </a:lnTo>
                <a:lnTo>
                  <a:pt x="97" y="1612"/>
                </a:lnTo>
                <a:lnTo>
                  <a:pt x="103" y="1605"/>
                </a:lnTo>
                <a:lnTo>
                  <a:pt x="121" y="1593"/>
                </a:lnTo>
                <a:lnTo>
                  <a:pt x="121" y="1575"/>
                </a:lnTo>
                <a:lnTo>
                  <a:pt x="113" y="1541"/>
                </a:lnTo>
                <a:lnTo>
                  <a:pt x="110" y="1468"/>
                </a:lnTo>
                <a:lnTo>
                  <a:pt x="113" y="1454"/>
                </a:lnTo>
                <a:lnTo>
                  <a:pt x="122" y="1433"/>
                </a:lnTo>
                <a:lnTo>
                  <a:pt x="138" y="1339"/>
                </a:lnTo>
                <a:lnTo>
                  <a:pt x="139" y="1327"/>
                </a:lnTo>
                <a:lnTo>
                  <a:pt x="143" y="1321"/>
                </a:lnTo>
                <a:lnTo>
                  <a:pt x="171" y="1300"/>
                </a:lnTo>
                <a:lnTo>
                  <a:pt x="177" y="1295"/>
                </a:lnTo>
                <a:lnTo>
                  <a:pt x="164" y="1260"/>
                </a:lnTo>
                <a:lnTo>
                  <a:pt x="157" y="1217"/>
                </a:lnTo>
                <a:lnTo>
                  <a:pt x="157" y="1174"/>
                </a:lnTo>
                <a:lnTo>
                  <a:pt x="161" y="1134"/>
                </a:lnTo>
                <a:lnTo>
                  <a:pt x="168" y="1123"/>
                </a:lnTo>
                <a:lnTo>
                  <a:pt x="207" y="1081"/>
                </a:lnTo>
                <a:lnTo>
                  <a:pt x="209" y="1069"/>
                </a:lnTo>
                <a:lnTo>
                  <a:pt x="204" y="1031"/>
                </a:lnTo>
                <a:lnTo>
                  <a:pt x="201" y="1016"/>
                </a:lnTo>
                <a:lnTo>
                  <a:pt x="211" y="994"/>
                </a:lnTo>
                <a:lnTo>
                  <a:pt x="243" y="928"/>
                </a:lnTo>
                <a:lnTo>
                  <a:pt x="245" y="912"/>
                </a:lnTo>
                <a:lnTo>
                  <a:pt x="244" y="887"/>
                </a:lnTo>
                <a:lnTo>
                  <a:pt x="220" y="787"/>
                </a:lnTo>
                <a:lnTo>
                  <a:pt x="208" y="747"/>
                </a:lnTo>
                <a:lnTo>
                  <a:pt x="200" y="725"/>
                </a:lnTo>
                <a:lnTo>
                  <a:pt x="205" y="691"/>
                </a:lnTo>
                <a:lnTo>
                  <a:pt x="216" y="650"/>
                </a:lnTo>
                <a:lnTo>
                  <a:pt x="225" y="638"/>
                </a:lnTo>
                <a:lnTo>
                  <a:pt x="239" y="629"/>
                </a:lnTo>
                <a:lnTo>
                  <a:pt x="243" y="622"/>
                </a:lnTo>
                <a:lnTo>
                  <a:pt x="241" y="597"/>
                </a:lnTo>
                <a:lnTo>
                  <a:pt x="236" y="546"/>
                </a:lnTo>
                <a:lnTo>
                  <a:pt x="260" y="484"/>
                </a:lnTo>
                <a:lnTo>
                  <a:pt x="269" y="468"/>
                </a:lnTo>
                <a:lnTo>
                  <a:pt x="287" y="445"/>
                </a:lnTo>
                <a:lnTo>
                  <a:pt x="302" y="417"/>
                </a:lnTo>
                <a:lnTo>
                  <a:pt x="311" y="389"/>
                </a:lnTo>
                <a:lnTo>
                  <a:pt x="334" y="386"/>
                </a:lnTo>
                <a:lnTo>
                  <a:pt x="344" y="386"/>
                </a:lnTo>
                <a:lnTo>
                  <a:pt x="349" y="375"/>
                </a:lnTo>
                <a:lnTo>
                  <a:pt x="349" y="368"/>
                </a:lnTo>
                <a:lnTo>
                  <a:pt x="333" y="351"/>
                </a:lnTo>
                <a:lnTo>
                  <a:pt x="330" y="335"/>
                </a:lnTo>
                <a:lnTo>
                  <a:pt x="334" y="322"/>
                </a:lnTo>
                <a:lnTo>
                  <a:pt x="342" y="310"/>
                </a:lnTo>
                <a:lnTo>
                  <a:pt x="342" y="302"/>
                </a:lnTo>
                <a:lnTo>
                  <a:pt x="332" y="288"/>
                </a:lnTo>
                <a:lnTo>
                  <a:pt x="328" y="273"/>
                </a:lnTo>
                <a:lnTo>
                  <a:pt x="328" y="254"/>
                </a:lnTo>
                <a:lnTo>
                  <a:pt x="341" y="230"/>
                </a:lnTo>
                <a:lnTo>
                  <a:pt x="333" y="203"/>
                </a:lnTo>
                <a:lnTo>
                  <a:pt x="340" y="193"/>
                </a:lnTo>
                <a:lnTo>
                  <a:pt x="364" y="181"/>
                </a:lnTo>
                <a:lnTo>
                  <a:pt x="404" y="164"/>
                </a:lnTo>
                <a:lnTo>
                  <a:pt x="414" y="155"/>
                </a:lnTo>
                <a:lnTo>
                  <a:pt x="431" y="108"/>
                </a:lnTo>
                <a:lnTo>
                  <a:pt x="433" y="87"/>
                </a:lnTo>
                <a:lnTo>
                  <a:pt x="429" y="83"/>
                </a:lnTo>
                <a:lnTo>
                  <a:pt x="422" y="78"/>
                </a:lnTo>
                <a:lnTo>
                  <a:pt x="419" y="76"/>
                </a:lnTo>
                <a:lnTo>
                  <a:pt x="479" y="9"/>
                </a:lnTo>
                <a:lnTo>
                  <a:pt x="488" y="0"/>
                </a:lnTo>
                <a:lnTo>
                  <a:pt x="498" y="6"/>
                </a:lnTo>
                <a:lnTo>
                  <a:pt x="504" y="11"/>
                </a:lnTo>
                <a:lnTo>
                  <a:pt x="522" y="18"/>
                </a:lnTo>
                <a:lnTo>
                  <a:pt x="548" y="17"/>
                </a:lnTo>
                <a:lnTo>
                  <a:pt x="564" y="16"/>
                </a:lnTo>
                <a:lnTo>
                  <a:pt x="581" y="18"/>
                </a:lnTo>
                <a:lnTo>
                  <a:pt x="591" y="24"/>
                </a:lnTo>
                <a:lnTo>
                  <a:pt x="601" y="34"/>
                </a:lnTo>
                <a:lnTo>
                  <a:pt x="614" y="68"/>
                </a:lnTo>
                <a:lnTo>
                  <a:pt x="644" y="11"/>
                </a:lnTo>
                <a:lnTo>
                  <a:pt x="664" y="11"/>
                </a:lnTo>
                <a:lnTo>
                  <a:pt x="705" y="14"/>
                </a:lnTo>
                <a:lnTo>
                  <a:pt x="722" y="17"/>
                </a:lnTo>
                <a:lnTo>
                  <a:pt x="728" y="19"/>
                </a:lnTo>
                <a:lnTo>
                  <a:pt x="735" y="29"/>
                </a:lnTo>
                <a:lnTo>
                  <a:pt x="758" y="59"/>
                </a:lnTo>
                <a:lnTo>
                  <a:pt x="796" y="104"/>
                </a:lnTo>
                <a:lnTo>
                  <a:pt x="813" y="122"/>
                </a:lnTo>
                <a:lnTo>
                  <a:pt x="837" y="141"/>
                </a:lnTo>
                <a:lnTo>
                  <a:pt x="853" y="148"/>
                </a:lnTo>
                <a:lnTo>
                  <a:pt x="888" y="155"/>
                </a:lnTo>
                <a:lnTo>
                  <a:pt x="908" y="165"/>
                </a:lnTo>
                <a:lnTo>
                  <a:pt x="956" y="202"/>
                </a:lnTo>
                <a:lnTo>
                  <a:pt x="999" y="224"/>
                </a:lnTo>
                <a:lnTo>
                  <a:pt x="1018" y="230"/>
                </a:lnTo>
                <a:lnTo>
                  <a:pt x="1046" y="247"/>
                </a:lnTo>
                <a:lnTo>
                  <a:pt x="1046" y="255"/>
                </a:lnTo>
                <a:lnTo>
                  <a:pt x="1027" y="296"/>
                </a:lnTo>
                <a:lnTo>
                  <a:pt x="1009" y="323"/>
                </a:lnTo>
                <a:lnTo>
                  <a:pt x="1007" y="331"/>
                </a:lnTo>
                <a:lnTo>
                  <a:pt x="1014" y="351"/>
                </a:lnTo>
                <a:lnTo>
                  <a:pt x="1010" y="358"/>
                </a:lnTo>
                <a:lnTo>
                  <a:pt x="996" y="371"/>
                </a:lnTo>
                <a:lnTo>
                  <a:pt x="984" y="386"/>
                </a:lnTo>
                <a:lnTo>
                  <a:pt x="981" y="393"/>
                </a:lnTo>
                <a:lnTo>
                  <a:pt x="987" y="395"/>
                </a:lnTo>
                <a:lnTo>
                  <a:pt x="1023" y="384"/>
                </a:lnTo>
                <a:lnTo>
                  <a:pt x="1040" y="385"/>
                </a:lnTo>
                <a:lnTo>
                  <a:pt x="1071" y="396"/>
                </a:lnTo>
                <a:lnTo>
                  <a:pt x="1087" y="399"/>
                </a:lnTo>
                <a:lnTo>
                  <a:pt x="1109" y="398"/>
                </a:lnTo>
                <a:lnTo>
                  <a:pt x="1130" y="394"/>
                </a:lnTo>
                <a:lnTo>
                  <a:pt x="1142" y="388"/>
                </a:lnTo>
                <a:lnTo>
                  <a:pt x="1149" y="387"/>
                </a:lnTo>
                <a:lnTo>
                  <a:pt x="1159" y="390"/>
                </a:lnTo>
                <a:lnTo>
                  <a:pt x="1178" y="403"/>
                </a:lnTo>
                <a:lnTo>
                  <a:pt x="1188" y="386"/>
                </a:lnTo>
                <a:lnTo>
                  <a:pt x="1197" y="377"/>
                </a:lnTo>
                <a:lnTo>
                  <a:pt x="1227" y="352"/>
                </a:lnTo>
                <a:lnTo>
                  <a:pt x="1238" y="337"/>
                </a:lnTo>
                <a:lnTo>
                  <a:pt x="1254" y="284"/>
                </a:lnTo>
                <a:lnTo>
                  <a:pt x="1254" y="277"/>
                </a:lnTo>
                <a:lnTo>
                  <a:pt x="1281" y="271"/>
                </a:lnTo>
                <a:lnTo>
                  <a:pt x="1296" y="271"/>
                </a:lnTo>
                <a:lnTo>
                  <a:pt x="1302" y="277"/>
                </a:lnTo>
                <a:lnTo>
                  <a:pt x="1317" y="316"/>
                </a:lnTo>
                <a:lnTo>
                  <a:pt x="1315" y="370"/>
                </a:lnTo>
                <a:lnTo>
                  <a:pt x="1309" y="386"/>
                </a:lnTo>
                <a:lnTo>
                  <a:pt x="1294" y="396"/>
                </a:lnTo>
                <a:lnTo>
                  <a:pt x="1242" y="420"/>
                </a:lnTo>
                <a:lnTo>
                  <a:pt x="1231" y="429"/>
                </a:lnTo>
                <a:lnTo>
                  <a:pt x="1183" y="478"/>
                </a:lnTo>
                <a:lnTo>
                  <a:pt x="1140" y="524"/>
                </a:lnTo>
                <a:lnTo>
                  <a:pt x="1086" y="587"/>
                </a:lnTo>
                <a:lnTo>
                  <a:pt x="1062" y="617"/>
                </a:lnTo>
                <a:lnTo>
                  <a:pt x="1055" y="626"/>
                </a:lnTo>
                <a:lnTo>
                  <a:pt x="1042" y="643"/>
                </a:lnTo>
                <a:lnTo>
                  <a:pt x="1040" y="659"/>
                </a:lnTo>
                <a:lnTo>
                  <a:pt x="1023" y="741"/>
                </a:lnTo>
                <a:lnTo>
                  <a:pt x="1019" y="760"/>
                </a:lnTo>
                <a:lnTo>
                  <a:pt x="1020" y="789"/>
                </a:lnTo>
                <a:lnTo>
                  <a:pt x="1026" y="825"/>
                </a:lnTo>
                <a:lnTo>
                  <a:pt x="1023" y="836"/>
                </a:lnTo>
                <a:lnTo>
                  <a:pt x="1008" y="855"/>
                </a:lnTo>
                <a:lnTo>
                  <a:pt x="1001" y="873"/>
                </a:lnTo>
                <a:lnTo>
                  <a:pt x="1000" y="891"/>
                </a:lnTo>
                <a:lnTo>
                  <a:pt x="1006" y="912"/>
                </a:lnTo>
                <a:lnTo>
                  <a:pt x="1005" y="924"/>
                </a:lnTo>
                <a:lnTo>
                  <a:pt x="1000" y="934"/>
                </a:lnTo>
                <a:lnTo>
                  <a:pt x="992" y="945"/>
                </a:lnTo>
                <a:lnTo>
                  <a:pt x="992" y="953"/>
                </a:lnTo>
                <a:lnTo>
                  <a:pt x="1020" y="983"/>
                </a:lnTo>
                <a:lnTo>
                  <a:pt x="1040" y="994"/>
                </a:lnTo>
                <a:lnTo>
                  <a:pt x="1062" y="1005"/>
                </a:lnTo>
                <a:lnTo>
                  <a:pt x="1071" y="1010"/>
                </a:lnTo>
                <a:lnTo>
                  <a:pt x="1078" y="1022"/>
                </a:lnTo>
                <a:lnTo>
                  <a:pt x="1077" y="1035"/>
                </a:lnTo>
                <a:lnTo>
                  <a:pt x="1067" y="1054"/>
                </a:lnTo>
                <a:lnTo>
                  <a:pt x="1066" y="1068"/>
                </a:lnTo>
                <a:lnTo>
                  <a:pt x="1068" y="1080"/>
                </a:lnTo>
                <a:lnTo>
                  <a:pt x="1074" y="1090"/>
                </a:lnTo>
                <a:lnTo>
                  <a:pt x="1087" y="1103"/>
                </a:lnTo>
                <a:lnTo>
                  <a:pt x="1103" y="1108"/>
                </a:lnTo>
                <a:lnTo>
                  <a:pt x="1106" y="1113"/>
                </a:lnTo>
                <a:lnTo>
                  <a:pt x="1113" y="1146"/>
                </a:lnTo>
                <a:lnTo>
                  <a:pt x="1104" y="1164"/>
                </a:lnTo>
                <a:lnTo>
                  <a:pt x="1082" y="1198"/>
                </a:lnTo>
                <a:lnTo>
                  <a:pt x="1061" y="1227"/>
                </a:lnTo>
                <a:lnTo>
                  <a:pt x="1050" y="1255"/>
                </a:lnTo>
                <a:lnTo>
                  <a:pt x="1039" y="1266"/>
                </a:lnTo>
                <a:lnTo>
                  <a:pt x="1015" y="1279"/>
                </a:lnTo>
                <a:lnTo>
                  <a:pt x="985" y="1292"/>
                </a:lnTo>
                <a:lnTo>
                  <a:pt x="927" y="1308"/>
                </a:lnTo>
                <a:lnTo>
                  <a:pt x="873" y="1314"/>
                </a:lnTo>
                <a:lnTo>
                  <a:pt x="833" y="1319"/>
                </a:lnTo>
                <a:lnTo>
                  <a:pt x="805" y="1321"/>
                </a:lnTo>
                <a:lnTo>
                  <a:pt x="769" y="1317"/>
                </a:lnTo>
                <a:lnTo>
                  <a:pt x="742" y="1308"/>
                </a:lnTo>
                <a:lnTo>
                  <a:pt x="738" y="1316"/>
                </a:lnTo>
                <a:lnTo>
                  <a:pt x="739" y="1347"/>
                </a:lnTo>
                <a:lnTo>
                  <a:pt x="749" y="1359"/>
                </a:lnTo>
                <a:lnTo>
                  <a:pt x="758" y="1366"/>
                </a:lnTo>
                <a:lnTo>
                  <a:pt x="756" y="1377"/>
                </a:lnTo>
                <a:lnTo>
                  <a:pt x="744" y="1401"/>
                </a:lnTo>
                <a:lnTo>
                  <a:pt x="734" y="1420"/>
                </a:lnTo>
                <a:lnTo>
                  <a:pt x="731" y="1436"/>
                </a:lnTo>
                <a:lnTo>
                  <a:pt x="744" y="1463"/>
                </a:lnTo>
                <a:lnTo>
                  <a:pt x="746" y="1474"/>
                </a:lnTo>
                <a:lnTo>
                  <a:pt x="739" y="1482"/>
                </a:lnTo>
                <a:lnTo>
                  <a:pt x="736" y="1484"/>
                </a:lnTo>
                <a:lnTo>
                  <a:pt x="699" y="1503"/>
                </a:lnTo>
                <a:lnTo>
                  <a:pt x="664" y="1507"/>
                </a:lnTo>
                <a:lnTo>
                  <a:pt x="641" y="1505"/>
                </a:lnTo>
                <a:lnTo>
                  <a:pt x="612" y="1492"/>
                </a:lnTo>
                <a:lnTo>
                  <a:pt x="568" y="1476"/>
                </a:lnTo>
                <a:lnTo>
                  <a:pt x="561" y="1478"/>
                </a:lnTo>
                <a:lnTo>
                  <a:pt x="554" y="1488"/>
                </a:lnTo>
                <a:lnTo>
                  <a:pt x="555" y="1512"/>
                </a:lnTo>
                <a:lnTo>
                  <a:pt x="567" y="1540"/>
                </a:lnTo>
                <a:lnTo>
                  <a:pt x="568" y="1555"/>
                </a:lnTo>
                <a:lnTo>
                  <a:pt x="562" y="1581"/>
                </a:lnTo>
                <a:lnTo>
                  <a:pt x="564" y="1596"/>
                </a:lnTo>
                <a:lnTo>
                  <a:pt x="587" y="1618"/>
                </a:lnTo>
                <a:lnTo>
                  <a:pt x="611" y="1621"/>
                </a:lnTo>
                <a:lnTo>
                  <a:pt x="622" y="1613"/>
                </a:lnTo>
                <a:lnTo>
                  <a:pt x="611" y="1598"/>
                </a:lnTo>
                <a:lnTo>
                  <a:pt x="636" y="1590"/>
                </a:lnTo>
                <a:lnTo>
                  <a:pt x="648" y="1588"/>
                </a:lnTo>
                <a:lnTo>
                  <a:pt x="655" y="1630"/>
                </a:lnTo>
                <a:lnTo>
                  <a:pt x="657" y="1642"/>
                </a:lnTo>
                <a:lnTo>
                  <a:pt x="652" y="1649"/>
                </a:lnTo>
                <a:lnTo>
                  <a:pt x="643" y="1652"/>
                </a:lnTo>
                <a:lnTo>
                  <a:pt x="630" y="1656"/>
                </a:lnTo>
                <a:lnTo>
                  <a:pt x="622" y="1649"/>
                </a:lnTo>
                <a:lnTo>
                  <a:pt x="620" y="1637"/>
                </a:lnTo>
                <a:lnTo>
                  <a:pt x="615" y="1634"/>
                </a:lnTo>
                <a:lnTo>
                  <a:pt x="585" y="1637"/>
                </a:lnTo>
                <a:lnTo>
                  <a:pt x="565" y="1645"/>
                </a:lnTo>
                <a:lnTo>
                  <a:pt x="558" y="1649"/>
                </a:lnTo>
                <a:lnTo>
                  <a:pt x="563" y="1658"/>
                </a:lnTo>
                <a:lnTo>
                  <a:pt x="581" y="1661"/>
                </a:lnTo>
                <a:lnTo>
                  <a:pt x="594" y="1666"/>
                </a:lnTo>
                <a:lnTo>
                  <a:pt x="607" y="1670"/>
                </a:lnTo>
                <a:lnTo>
                  <a:pt x="610" y="1671"/>
                </a:lnTo>
                <a:lnTo>
                  <a:pt x="584" y="1687"/>
                </a:lnTo>
                <a:lnTo>
                  <a:pt x="561" y="1699"/>
                </a:lnTo>
                <a:lnTo>
                  <a:pt x="544" y="1724"/>
                </a:lnTo>
                <a:lnTo>
                  <a:pt x="544" y="1740"/>
                </a:lnTo>
                <a:lnTo>
                  <a:pt x="548" y="1773"/>
                </a:lnTo>
                <a:lnTo>
                  <a:pt x="546" y="1784"/>
                </a:lnTo>
                <a:lnTo>
                  <a:pt x="522" y="1817"/>
                </a:lnTo>
                <a:lnTo>
                  <a:pt x="523" y="1826"/>
                </a:lnTo>
                <a:lnTo>
                  <a:pt x="535" y="1842"/>
                </a:lnTo>
                <a:lnTo>
                  <a:pt x="520" y="1847"/>
                </a:lnTo>
                <a:lnTo>
                  <a:pt x="485" y="1851"/>
                </a:lnTo>
                <a:lnTo>
                  <a:pt x="470" y="1854"/>
                </a:lnTo>
                <a:lnTo>
                  <a:pt x="452" y="1865"/>
                </a:lnTo>
                <a:lnTo>
                  <a:pt x="433" y="1881"/>
                </a:lnTo>
                <a:lnTo>
                  <a:pt x="417" y="1904"/>
                </a:lnTo>
                <a:lnTo>
                  <a:pt x="400" y="1940"/>
                </a:lnTo>
                <a:lnTo>
                  <a:pt x="399" y="1955"/>
                </a:lnTo>
                <a:lnTo>
                  <a:pt x="401" y="1972"/>
                </a:lnTo>
                <a:lnTo>
                  <a:pt x="410" y="1998"/>
                </a:lnTo>
                <a:lnTo>
                  <a:pt x="424" y="2017"/>
                </a:lnTo>
                <a:lnTo>
                  <a:pt x="453" y="2045"/>
                </a:lnTo>
                <a:lnTo>
                  <a:pt x="472" y="2055"/>
                </a:lnTo>
                <a:lnTo>
                  <a:pt x="501" y="2061"/>
                </a:lnTo>
                <a:lnTo>
                  <a:pt x="513" y="2065"/>
                </a:lnTo>
                <a:lnTo>
                  <a:pt x="517" y="2077"/>
                </a:lnTo>
                <a:lnTo>
                  <a:pt x="513" y="2113"/>
                </a:lnTo>
                <a:lnTo>
                  <a:pt x="508" y="2127"/>
                </a:lnTo>
                <a:lnTo>
                  <a:pt x="498" y="2148"/>
                </a:lnTo>
                <a:lnTo>
                  <a:pt x="493" y="2155"/>
                </a:lnTo>
                <a:lnTo>
                  <a:pt x="460" y="2178"/>
                </a:lnTo>
                <a:lnTo>
                  <a:pt x="414" y="2214"/>
                </a:lnTo>
                <a:lnTo>
                  <a:pt x="393" y="2246"/>
                </a:lnTo>
                <a:lnTo>
                  <a:pt x="388" y="2259"/>
                </a:lnTo>
                <a:lnTo>
                  <a:pt x="385" y="2280"/>
                </a:lnTo>
                <a:lnTo>
                  <a:pt x="389" y="2303"/>
                </a:lnTo>
                <a:lnTo>
                  <a:pt x="383" y="2324"/>
                </a:lnTo>
                <a:lnTo>
                  <a:pt x="376" y="2339"/>
                </a:lnTo>
                <a:lnTo>
                  <a:pt x="347" y="2360"/>
                </a:lnTo>
                <a:lnTo>
                  <a:pt x="318" y="2371"/>
                </a:lnTo>
                <a:lnTo>
                  <a:pt x="306" y="2381"/>
                </a:lnTo>
                <a:lnTo>
                  <a:pt x="296" y="2400"/>
                </a:lnTo>
                <a:lnTo>
                  <a:pt x="289" y="2437"/>
                </a:lnTo>
                <a:lnTo>
                  <a:pt x="288" y="2461"/>
                </a:lnTo>
                <a:lnTo>
                  <a:pt x="294" y="2498"/>
                </a:lnTo>
                <a:lnTo>
                  <a:pt x="311" y="2542"/>
                </a:lnTo>
                <a:lnTo>
                  <a:pt x="331" y="2580"/>
                </a:lnTo>
                <a:lnTo>
                  <a:pt x="339" y="2595"/>
                </a:lnTo>
                <a:lnTo>
                  <a:pt x="335" y="2597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41280" y="3643200"/>
            <a:ext cx="4786200" cy="3838680"/>
          </a:xfrm>
          <a:custGeom>
            <a:avLst/>
            <a:gdLst/>
            <a:ahLst/>
            <a:rect l="l" t="t" r="r" b="b"/>
            <a:pathLst>
              <a:path w="6032" h="4836">
                <a:moveTo>
                  <a:pt x="1081" y="1904"/>
                </a:moveTo>
                <a:lnTo>
                  <a:pt x="1078" y="1915"/>
                </a:lnTo>
                <a:lnTo>
                  <a:pt x="1066" y="1936"/>
                </a:lnTo>
                <a:lnTo>
                  <a:pt x="1056" y="1946"/>
                </a:lnTo>
                <a:lnTo>
                  <a:pt x="1043" y="1950"/>
                </a:lnTo>
                <a:lnTo>
                  <a:pt x="1028" y="1944"/>
                </a:lnTo>
                <a:lnTo>
                  <a:pt x="1003" y="1927"/>
                </a:lnTo>
                <a:lnTo>
                  <a:pt x="999" y="1917"/>
                </a:lnTo>
                <a:lnTo>
                  <a:pt x="1003" y="1904"/>
                </a:lnTo>
                <a:lnTo>
                  <a:pt x="1016" y="1890"/>
                </a:lnTo>
                <a:lnTo>
                  <a:pt x="1026" y="1875"/>
                </a:lnTo>
                <a:lnTo>
                  <a:pt x="1045" y="1892"/>
                </a:lnTo>
                <a:lnTo>
                  <a:pt x="1053" y="1898"/>
                </a:lnTo>
                <a:lnTo>
                  <a:pt x="1064" y="1884"/>
                </a:lnTo>
                <a:lnTo>
                  <a:pt x="1070" y="1875"/>
                </a:lnTo>
                <a:lnTo>
                  <a:pt x="1072" y="1857"/>
                </a:lnTo>
                <a:lnTo>
                  <a:pt x="1083" y="1854"/>
                </a:lnTo>
                <a:lnTo>
                  <a:pt x="1112" y="1861"/>
                </a:lnTo>
                <a:lnTo>
                  <a:pt x="1126" y="1877"/>
                </a:lnTo>
                <a:lnTo>
                  <a:pt x="1129" y="1888"/>
                </a:lnTo>
                <a:lnTo>
                  <a:pt x="1110" y="1890"/>
                </a:lnTo>
                <a:lnTo>
                  <a:pt x="1099" y="1890"/>
                </a:lnTo>
                <a:lnTo>
                  <a:pt x="1083" y="1900"/>
                </a:lnTo>
                <a:lnTo>
                  <a:pt x="1081" y="1904"/>
                </a:lnTo>
                <a:close/>
                <a:moveTo>
                  <a:pt x="2414" y="2119"/>
                </a:moveTo>
                <a:lnTo>
                  <a:pt x="2410" y="2138"/>
                </a:lnTo>
                <a:lnTo>
                  <a:pt x="2399" y="2140"/>
                </a:lnTo>
                <a:lnTo>
                  <a:pt x="2389" y="2146"/>
                </a:lnTo>
                <a:lnTo>
                  <a:pt x="2383" y="2157"/>
                </a:lnTo>
                <a:lnTo>
                  <a:pt x="2374" y="2151"/>
                </a:lnTo>
                <a:lnTo>
                  <a:pt x="2370" y="2142"/>
                </a:lnTo>
                <a:lnTo>
                  <a:pt x="2372" y="2121"/>
                </a:lnTo>
                <a:lnTo>
                  <a:pt x="2374" y="2101"/>
                </a:lnTo>
                <a:lnTo>
                  <a:pt x="2362" y="2071"/>
                </a:lnTo>
                <a:lnTo>
                  <a:pt x="2351" y="2055"/>
                </a:lnTo>
                <a:lnTo>
                  <a:pt x="2345" y="2044"/>
                </a:lnTo>
                <a:lnTo>
                  <a:pt x="2312" y="2046"/>
                </a:lnTo>
                <a:lnTo>
                  <a:pt x="2301" y="2050"/>
                </a:lnTo>
                <a:lnTo>
                  <a:pt x="2297" y="2057"/>
                </a:lnTo>
                <a:lnTo>
                  <a:pt x="2283" y="2061"/>
                </a:lnTo>
                <a:lnTo>
                  <a:pt x="2283" y="2053"/>
                </a:lnTo>
                <a:lnTo>
                  <a:pt x="2283" y="2032"/>
                </a:lnTo>
                <a:lnTo>
                  <a:pt x="2289" y="2021"/>
                </a:lnTo>
                <a:lnTo>
                  <a:pt x="2293" y="2011"/>
                </a:lnTo>
                <a:lnTo>
                  <a:pt x="2283" y="1994"/>
                </a:lnTo>
                <a:lnTo>
                  <a:pt x="2266" y="1975"/>
                </a:lnTo>
                <a:lnTo>
                  <a:pt x="2249" y="1940"/>
                </a:lnTo>
                <a:lnTo>
                  <a:pt x="2230" y="1927"/>
                </a:lnTo>
                <a:lnTo>
                  <a:pt x="2218" y="1919"/>
                </a:lnTo>
                <a:lnTo>
                  <a:pt x="2222" y="1904"/>
                </a:lnTo>
                <a:lnTo>
                  <a:pt x="2207" y="1875"/>
                </a:lnTo>
                <a:lnTo>
                  <a:pt x="2205" y="1863"/>
                </a:lnTo>
                <a:lnTo>
                  <a:pt x="2214" y="1854"/>
                </a:lnTo>
                <a:lnTo>
                  <a:pt x="2212" y="1846"/>
                </a:lnTo>
                <a:lnTo>
                  <a:pt x="2205" y="1840"/>
                </a:lnTo>
                <a:lnTo>
                  <a:pt x="2193" y="1836"/>
                </a:lnTo>
                <a:lnTo>
                  <a:pt x="2184" y="1823"/>
                </a:lnTo>
                <a:lnTo>
                  <a:pt x="2178" y="1809"/>
                </a:lnTo>
                <a:lnTo>
                  <a:pt x="2162" y="1794"/>
                </a:lnTo>
                <a:lnTo>
                  <a:pt x="2136" y="1775"/>
                </a:lnTo>
                <a:lnTo>
                  <a:pt x="2124" y="1737"/>
                </a:lnTo>
                <a:lnTo>
                  <a:pt x="2118" y="1708"/>
                </a:lnTo>
                <a:lnTo>
                  <a:pt x="2109" y="1687"/>
                </a:lnTo>
                <a:lnTo>
                  <a:pt x="2099" y="1688"/>
                </a:lnTo>
                <a:lnTo>
                  <a:pt x="2097" y="1729"/>
                </a:lnTo>
                <a:lnTo>
                  <a:pt x="2109" y="1773"/>
                </a:lnTo>
                <a:lnTo>
                  <a:pt x="2111" y="1786"/>
                </a:lnTo>
                <a:lnTo>
                  <a:pt x="2109" y="1794"/>
                </a:lnTo>
                <a:lnTo>
                  <a:pt x="2091" y="1788"/>
                </a:lnTo>
                <a:lnTo>
                  <a:pt x="2084" y="1785"/>
                </a:lnTo>
                <a:lnTo>
                  <a:pt x="2070" y="1760"/>
                </a:lnTo>
                <a:lnTo>
                  <a:pt x="2061" y="1737"/>
                </a:lnTo>
                <a:lnTo>
                  <a:pt x="2047" y="1744"/>
                </a:lnTo>
                <a:lnTo>
                  <a:pt x="2015" y="1733"/>
                </a:lnTo>
                <a:lnTo>
                  <a:pt x="2047" y="1767"/>
                </a:lnTo>
                <a:lnTo>
                  <a:pt x="2049" y="1779"/>
                </a:lnTo>
                <a:lnTo>
                  <a:pt x="2007" y="1786"/>
                </a:lnTo>
                <a:lnTo>
                  <a:pt x="1978" y="1769"/>
                </a:lnTo>
                <a:lnTo>
                  <a:pt x="1944" y="1723"/>
                </a:lnTo>
                <a:lnTo>
                  <a:pt x="1928" y="1708"/>
                </a:lnTo>
                <a:lnTo>
                  <a:pt x="1913" y="1706"/>
                </a:lnTo>
                <a:lnTo>
                  <a:pt x="1909" y="1706"/>
                </a:lnTo>
                <a:lnTo>
                  <a:pt x="1886" y="1694"/>
                </a:lnTo>
                <a:lnTo>
                  <a:pt x="1851" y="1667"/>
                </a:lnTo>
                <a:lnTo>
                  <a:pt x="1876" y="1656"/>
                </a:lnTo>
                <a:lnTo>
                  <a:pt x="1880" y="1646"/>
                </a:lnTo>
                <a:lnTo>
                  <a:pt x="1874" y="1633"/>
                </a:lnTo>
                <a:lnTo>
                  <a:pt x="1865" y="1623"/>
                </a:lnTo>
                <a:lnTo>
                  <a:pt x="1844" y="1633"/>
                </a:lnTo>
                <a:lnTo>
                  <a:pt x="1832" y="1639"/>
                </a:lnTo>
                <a:lnTo>
                  <a:pt x="1815" y="1640"/>
                </a:lnTo>
                <a:lnTo>
                  <a:pt x="1788" y="1637"/>
                </a:lnTo>
                <a:lnTo>
                  <a:pt x="1761" y="1625"/>
                </a:lnTo>
                <a:lnTo>
                  <a:pt x="1761" y="1612"/>
                </a:lnTo>
                <a:lnTo>
                  <a:pt x="1757" y="1602"/>
                </a:lnTo>
                <a:lnTo>
                  <a:pt x="1750" y="1596"/>
                </a:lnTo>
                <a:lnTo>
                  <a:pt x="1740" y="1598"/>
                </a:lnTo>
                <a:lnTo>
                  <a:pt x="1727" y="1608"/>
                </a:lnTo>
                <a:lnTo>
                  <a:pt x="1702" y="1610"/>
                </a:lnTo>
                <a:lnTo>
                  <a:pt x="1663" y="1604"/>
                </a:lnTo>
                <a:lnTo>
                  <a:pt x="1608" y="1606"/>
                </a:lnTo>
                <a:lnTo>
                  <a:pt x="1586" y="1602"/>
                </a:lnTo>
                <a:lnTo>
                  <a:pt x="1581" y="1596"/>
                </a:lnTo>
                <a:lnTo>
                  <a:pt x="1563" y="1577"/>
                </a:lnTo>
                <a:lnTo>
                  <a:pt x="1554" y="1548"/>
                </a:lnTo>
                <a:lnTo>
                  <a:pt x="1544" y="1560"/>
                </a:lnTo>
                <a:lnTo>
                  <a:pt x="1525" y="1567"/>
                </a:lnTo>
                <a:lnTo>
                  <a:pt x="1502" y="1552"/>
                </a:lnTo>
                <a:lnTo>
                  <a:pt x="1496" y="1537"/>
                </a:lnTo>
                <a:lnTo>
                  <a:pt x="1485" y="1529"/>
                </a:lnTo>
                <a:lnTo>
                  <a:pt x="1462" y="1516"/>
                </a:lnTo>
                <a:lnTo>
                  <a:pt x="1423" y="1502"/>
                </a:lnTo>
                <a:lnTo>
                  <a:pt x="1402" y="1491"/>
                </a:lnTo>
                <a:lnTo>
                  <a:pt x="1385" y="1471"/>
                </a:lnTo>
                <a:lnTo>
                  <a:pt x="1369" y="1485"/>
                </a:lnTo>
                <a:lnTo>
                  <a:pt x="1352" y="1489"/>
                </a:lnTo>
                <a:lnTo>
                  <a:pt x="1354" y="1512"/>
                </a:lnTo>
                <a:lnTo>
                  <a:pt x="1348" y="1516"/>
                </a:lnTo>
                <a:lnTo>
                  <a:pt x="1339" y="1529"/>
                </a:lnTo>
                <a:lnTo>
                  <a:pt x="1333" y="1550"/>
                </a:lnTo>
                <a:lnTo>
                  <a:pt x="1362" y="1566"/>
                </a:lnTo>
                <a:lnTo>
                  <a:pt x="1366" y="1581"/>
                </a:lnTo>
                <a:lnTo>
                  <a:pt x="1364" y="1600"/>
                </a:lnTo>
                <a:lnTo>
                  <a:pt x="1352" y="1623"/>
                </a:lnTo>
                <a:lnTo>
                  <a:pt x="1341" y="1623"/>
                </a:lnTo>
                <a:lnTo>
                  <a:pt x="1319" y="1614"/>
                </a:lnTo>
                <a:lnTo>
                  <a:pt x="1304" y="1610"/>
                </a:lnTo>
                <a:lnTo>
                  <a:pt x="1291" y="1614"/>
                </a:lnTo>
                <a:lnTo>
                  <a:pt x="1266" y="1646"/>
                </a:lnTo>
                <a:lnTo>
                  <a:pt x="1237" y="1656"/>
                </a:lnTo>
                <a:lnTo>
                  <a:pt x="1214" y="1679"/>
                </a:lnTo>
                <a:lnTo>
                  <a:pt x="1187" y="1702"/>
                </a:lnTo>
                <a:lnTo>
                  <a:pt x="1158" y="1708"/>
                </a:lnTo>
                <a:lnTo>
                  <a:pt x="1162" y="1692"/>
                </a:lnTo>
                <a:lnTo>
                  <a:pt x="1164" y="1687"/>
                </a:lnTo>
                <a:lnTo>
                  <a:pt x="1183" y="1665"/>
                </a:lnTo>
                <a:lnTo>
                  <a:pt x="1181" y="1646"/>
                </a:lnTo>
                <a:lnTo>
                  <a:pt x="1164" y="1619"/>
                </a:lnTo>
                <a:lnTo>
                  <a:pt x="1164" y="1614"/>
                </a:lnTo>
                <a:lnTo>
                  <a:pt x="1185" y="1583"/>
                </a:lnTo>
                <a:lnTo>
                  <a:pt x="1195" y="1558"/>
                </a:lnTo>
                <a:lnTo>
                  <a:pt x="1200" y="1537"/>
                </a:lnTo>
                <a:lnTo>
                  <a:pt x="1218" y="1519"/>
                </a:lnTo>
                <a:lnTo>
                  <a:pt x="1241" y="1508"/>
                </a:lnTo>
                <a:lnTo>
                  <a:pt x="1271" y="1506"/>
                </a:lnTo>
                <a:lnTo>
                  <a:pt x="1298" y="1512"/>
                </a:lnTo>
                <a:lnTo>
                  <a:pt x="1306" y="1504"/>
                </a:lnTo>
                <a:lnTo>
                  <a:pt x="1273" y="1479"/>
                </a:lnTo>
                <a:lnTo>
                  <a:pt x="1248" y="1458"/>
                </a:lnTo>
                <a:lnTo>
                  <a:pt x="1222" y="1462"/>
                </a:lnTo>
                <a:lnTo>
                  <a:pt x="1216" y="1473"/>
                </a:lnTo>
                <a:lnTo>
                  <a:pt x="1204" y="1477"/>
                </a:lnTo>
                <a:lnTo>
                  <a:pt x="1189" y="1502"/>
                </a:lnTo>
                <a:lnTo>
                  <a:pt x="1166" y="1521"/>
                </a:lnTo>
                <a:lnTo>
                  <a:pt x="1141" y="1537"/>
                </a:lnTo>
                <a:lnTo>
                  <a:pt x="1120" y="1567"/>
                </a:lnTo>
                <a:lnTo>
                  <a:pt x="1108" y="1573"/>
                </a:lnTo>
                <a:lnTo>
                  <a:pt x="1101" y="1581"/>
                </a:lnTo>
                <a:lnTo>
                  <a:pt x="1104" y="1598"/>
                </a:lnTo>
                <a:lnTo>
                  <a:pt x="1101" y="1625"/>
                </a:lnTo>
                <a:lnTo>
                  <a:pt x="1085" y="1642"/>
                </a:lnTo>
                <a:lnTo>
                  <a:pt x="1070" y="1646"/>
                </a:lnTo>
                <a:lnTo>
                  <a:pt x="1053" y="1654"/>
                </a:lnTo>
                <a:lnTo>
                  <a:pt x="1037" y="1667"/>
                </a:lnTo>
                <a:lnTo>
                  <a:pt x="1020" y="1698"/>
                </a:lnTo>
                <a:lnTo>
                  <a:pt x="1020" y="1713"/>
                </a:lnTo>
                <a:lnTo>
                  <a:pt x="1030" y="1721"/>
                </a:lnTo>
                <a:lnTo>
                  <a:pt x="1039" y="1723"/>
                </a:lnTo>
                <a:lnTo>
                  <a:pt x="1056" y="1729"/>
                </a:lnTo>
                <a:lnTo>
                  <a:pt x="1068" y="1740"/>
                </a:lnTo>
                <a:lnTo>
                  <a:pt x="1066" y="1748"/>
                </a:lnTo>
                <a:lnTo>
                  <a:pt x="1054" y="1765"/>
                </a:lnTo>
                <a:lnTo>
                  <a:pt x="1039" y="1775"/>
                </a:lnTo>
                <a:lnTo>
                  <a:pt x="1024" y="1788"/>
                </a:lnTo>
                <a:lnTo>
                  <a:pt x="1014" y="1809"/>
                </a:lnTo>
                <a:lnTo>
                  <a:pt x="999" y="1827"/>
                </a:lnTo>
                <a:lnTo>
                  <a:pt x="982" y="1833"/>
                </a:lnTo>
                <a:lnTo>
                  <a:pt x="945" y="1848"/>
                </a:lnTo>
                <a:lnTo>
                  <a:pt x="928" y="1867"/>
                </a:lnTo>
                <a:lnTo>
                  <a:pt x="901" y="1882"/>
                </a:lnTo>
                <a:lnTo>
                  <a:pt x="882" y="1900"/>
                </a:lnTo>
                <a:lnTo>
                  <a:pt x="895" y="1925"/>
                </a:lnTo>
                <a:lnTo>
                  <a:pt x="893" y="1932"/>
                </a:lnTo>
                <a:lnTo>
                  <a:pt x="864" y="1952"/>
                </a:lnTo>
                <a:lnTo>
                  <a:pt x="841" y="1959"/>
                </a:lnTo>
                <a:lnTo>
                  <a:pt x="822" y="1967"/>
                </a:lnTo>
                <a:lnTo>
                  <a:pt x="809" y="1978"/>
                </a:lnTo>
                <a:lnTo>
                  <a:pt x="776" y="2000"/>
                </a:lnTo>
                <a:lnTo>
                  <a:pt x="772" y="2009"/>
                </a:lnTo>
                <a:lnTo>
                  <a:pt x="765" y="2027"/>
                </a:lnTo>
                <a:lnTo>
                  <a:pt x="745" y="2048"/>
                </a:lnTo>
                <a:lnTo>
                  <a:pt x="715" y="2057"/>
                </a:lnTo>
                <a:lnTo>
                  <a:pt x="682" y="2067"/>
                </a:lnTo>
                <a:lnTo>
                  <a:pt x="657" y="2050"/>
                </a:lnTo>
                <a:lnTo>
                  <a:pt x="657" y="2042"/>
                </a:lnTo>
                <a:lnTo>
                  <a:pt x="667" y="2027"/>
                </a:lnTo>
                <a:lnTo>
                  <a:pt x="686" y="2013"/>
                </a:lnTo>
                <a:lnTo>
                  <a:pt x="693" y="2003"/>
                </a:lnTo>
                <a:lnTo>
                  <a:pt x="705" y="1986"/>
                </a:lnTo>
                <a:lnTo>
                  <a:pt x="736" y="1965"/>
                </a:lnTo>
                <a:lnTo>
                  <a:pt x="772" y="1969"/>
                </a:lnTo>
                <a:lnTo>
                  <a:pt x="768" y="1959"/>
                </a:lnTo>
                <a:lnTo>
                  <a:pt x="768" y="1934"/>
                </a:lnTo>
                <a:lnTo>
                  <a:pt x="782" y="1921"/>
                </a:lnTo>
                <a:lnTo>
                  <a:pt x="799" y="1906"/>
                </a:lnTo>
                <a:lnTo>
                  <a:pt x="820" y="1888"/>
                </a:lnTo>
                <a:lnTo>
                  <a:pt x="826" y="1879"/>
                </a:lnTo>
                <a:lnTo>
                  <a:pt x="826" y="1842"/>
                </a:lnTo>
                <a:lnTo>
                  <a:pt x="832" y="1806"/>
                </a:lnTo>
                <a:lnTo>
                  <a:pt x="851" y="1783"/>
                </a:lnTo>
                <a:lnTo>
                  <a:pt x="855" y="1761"/>
                </a:lnTo>
                <a:lnTo>
                  <a:pt x="857" y="1742"/>
                </a:lnTo>
                <a:lnTo>
                  <a:pt x="839" y="1748"/>
                </a:lnTo>
                <a:lnTo>
                  <a:pt x="809" y="1758"/>
                </a:lnTo>
                <a:lnTo>
                  <a:pt x="789" y="1756"/>
                </a:lnTo>
                <a:lnTo>
                  <a:pt x="778" y="1725"/>
                </a:lnTo>
                <a:lnTo>
                  <a:pt x="770" y="1729"/>
                </a:lnTo>
                <a:lnTo>
                  <a:pt x="755" y="1740"/>
                </a:lnTo>
                <a:lnTo>
                  <a:pt x="751" y="1752"/>
                </a:lnTo>
                <a:lnTo>
                  <a:pt x="757" y="1769"/>
                </a:lnTo>
                <a:lnTo>
                  <a:pt x="759" y="1786"/>
                </a:lnTo>
                <a:lnTo>
                  <a:pt x="753" y="1788"/>
                </a:lnTo>
                <a:lnTo>
                  <a:pt x="743" y="1783"/>
                </a:lnTo>
                <a:lnTo>
                  <a:pt x="728" y="1767"/>
                </a:lnTo>
                <a:lnTo>
                  <a:pt x="717" y="1746"/>
                </a:lnTo>
                <a:lnTo>
                  <a:pt x="703" y="1733"/>
                </a:lnTo>
                <a:lnTo>
                  <a:pt x="688" y="1731"/>
                </a:lnTo>
                <a:lnTo>
                  <a:pt x="669" y="1725"/>
                </a:lnTo>
                <a:lnTo>
                  <a:pt x="644" y="1731"/>
                </a:lnTo>
                <a:lnTo>
                  <a:pt x="645" y="1737"/>
                </a:lnTo>
                <a:lnTo>
                  <a:pt x="628" y="1754"/>
                </a:lnTo>
                <a:lnTo>
                  <a:pt x="597" y="1761"/>
                </a:lnTo>
                <a:lnTo>
                  <a:pt x="580" y="1756"/>
                </a:lnTo>
                <a:lnTo>
                  <a:pt x="580" y="1750"/>
                </a:lnTo>
                <a:lnTo>
                  <a:pt x="576" y="1744"/>
                </a:lnTo>
                <a:lnTo>
                  <a:pt x="574" y="1694"/>
                </a:lnTo>
                <a:lnTo>
                  <a:pt x="582" y="1667"/>
                </a:lnTo>
                <a:lnTo>
                  <a:pt x="578" y="1646"/>
                </a:lnTo>
                <a:lnTo>
                  <a:pt x="555" y="1594"/>
                </a:lnTo>
                <a:lnTo>
                  <a:pt x="519" y="1617"/>
                </a:lnTo>
                <a:lnTo>
                  <a:pt x="500" y="1621"/>
                </a:lnTo>
                <a:lnTo>
                  <a:pt x="490" y="1631"/>
                </a:lnTo>
                <a:lnTo>
                  <a:pt x="461" y="1637"/>
                </a:lnTo>
                <a:lnTo>
                  <a:pt x="452" y="1623"/>
                </a:lnTo>
                <a:lnTo>
                  <a:pt x="440" y="1606"/>
                </a:lnTo>
                <a:lnTo>
                  <a:pt x="428" y="1589"/>
                </a:lnTo>
                <a:lnTo>
                  <a:pt x="404" y="1564"/>
                </a:lnTo>
                <a:lnTo>
                  <a:pt x="398" y="1550"/>
                </a:lnTo>
                <a:lnTo>
                  <a:pt x="405" y="1541"/>
                </a:lnTo>
                <a:lnTo>
                  <a:pt x="415" y="1518"/>
                </a:lnTo>
                <a:lnTo>
                  <a:pt x="432" y="1525"/>
                </a:lnTo>
                <a:lnTo>
                  <a:pt x="467" y="1541"/>
                </a:lnTo>
                <a:lnTo>
                  <a:pt x="484" y="1543"/>
                </a:lnTo>
                <a:lnTo>
                  <a:pt x="490" y="1531"/>
                </a:lnTo>
                <a:lnTo>
                  <a:pt x="480" y="1506"/>
                </a:lnTo>
                <a:lnTo>
                  <a:pt x="469" y="1491"/>
                </a:lnTo>
                <a:lnTo>
                  <a:pt x="459" y="1491"/>
                </a:lnTo>
                <a:lnTo>
                  <a:pt x="446" y="1502"/>
                </a:lnTo>
                <a:lnTo>
                  <a:pt x="432" y="1502"/>
                </a:lnTo>
                <a:lnTo>
                  <a:pt x="398" y="1475"/>
                </a:lnTo>
                <a:lnTo>
                  <a:pt x="380" y="1464"/>
                </a:lnTo>
                <a:lnTo>
                  <a:pt x="377" y="1466"/>
                </a:lnTo>
                <a:lnTo>
                  <a:pt x="354" y="1464"/>
                </a:lnTo>
                <a:lnTo>
                  <a:pt x="354" y="1460"/>
                </a:lnTo>
                <a:lnTo>
                  <a:pt x="336" y="1406"/>
                </a:lnTo>
                <a:lnTo>
                  <a:pt x="357" y="1397"/>
                </a:lnTo>
                <a:lnTo>
                  <a:pt x="359" y="1372"/>
                </a:lnTo>
                <a:lnTo>
                  <a:pt x="373" y="1358"/>
                </a:lnTo>
                <a:lnTo>
                  <a:pt x="375" y="1343"/>
                </a:lnTo>
                <a:lnTo>
                  <a:pt x="380" y="1324"/>
                </a:lnTo>
                <a:lnTo>
                  <a:pt x="404" y="1295"/>
                </a:lnTo>
                <a:lnTo>
                  <a:pt x="413" y="1274"/>
                </a:lnTo>
                <a:lnTo>
                  <a:pt x="423" y="1256"/>
                </a:lnTo>
                <a:lnTo>
                  <a:pt x="436" y="1229"/>
                </a:lnTo>
                <a:lnTo>
                  <a:pt x="446" y="1220"/>
                </a:lnTo>
                <a:lnTo>
                  <a:pt x="465" y="1226"/>
                </a:lnTo>
                <a:lnTo>
                  <a:pt x="490" y="1241"/>
                </a:lnTo>
                <a:lnTo>
                  <a:pt x="503" y="1247"/>
                </a:lnTo>
                <a:lnTo>
                  <a:pt x="523" y="1239"/>
                </a:lnTo>
                <a:lnTo>
                  <a:pt x="532" y="1224"/>
                </a:lnTo>
                <a:lnTo>
                  <a:pt x="549" y="1199"/>
                </a:lnTo>
                <a:lnTo>
                  <a:pt x="582" y="1183"/>
                </a:lnTo>
                <a:lnTo>
                  <a:pt x="603" y="1181"/>
                </a:lnTo>
                <a:lnTo>
                  <a:pt x="628" y="1180"/>
                </a:lnTo>
                <a:lnTo>
                  <a:pt x="636" y="1170"/>
                </a:lnTo>
                <a:lnTo>
                  <a:pt x="642" y="1141"/>
                </a:lnTo>
                <a:lnTo>
                  <a:pt x="634" y="1103"/>
                </a:lnTo>
                <a:lnTo>
                  <a:pt x="613" y="1060"/>
                </a:lnTo>
                <a:lnTo>
                  <a:pt x="615" y="1055"/>
                </a:lnTo>
                <a:lnTo>
                  <a:pt x="638" y="1053"/>
                </a:lnTo>
                <a:lnTo>
                  <a:pt x="647" y="1037"/>
                </a:lnTo>
                <a:lnTo>
                  <a:pt x="640" y="1014"/>
                </a:lnTo>
                <a:lnTo>
                  <a:pt x="628" y="999"/>
                </a:lnTo>
                <a:lnTo>
                  <a:pt x="619" y="993"/>
                </a:lnTo>
                <a:lnTo>
                  <a:pt x="571" y="1018"/>
                </a:lnTo>
                <a:lnTo>
                  <a:pt x="546" y="1043"/>
                </a:lnTo>
                <a:lnTo>
                  <a:pt x="532" y="1060"/>
                </a:lnTo>
                <a:lnTo>
                  <a:pt x="519" y="1064"/>
                </a:lnTo>
                <a:lnTo>
                  <a:pt x="469" y="1045"/>
                </a:lnTo>
                <a:lnTo>
                  <a:pt x="448" y="1043"/>
                </a:lnTo>
                <a:lnTo>
                  <a:pt x="428" y="1041"/>
                </a:lnTo>
                <a:lnTo>
                  <a:pt x="396" y="1051"/>
                </a:lnTo>
                <a:lnTo>
                  <a:pt x="363" y="1049"/>
                </a:lnTo>
                <a:lnTo>
                  <a:pt x="329" y="1037"/>
                </a:lnTo>
                <a:lnTo>
                  <a:pt x="315" y="1026"/>
                </a:lnTo>
                <a:lnTo>
                  <a:pt x="309" y="978"/>
                </a:lnTo>
                <a:lnTo>
                  <a:pt x="313" y="968"/>
                </a:lnTo>
                <a:lnTo>
                  <a:pt x="331" y="966"/>
                </a:lnTo>
                <a:lnTo>
                  <a:pt x="356" y="966"/>
                </a:lnTo>
                <a:lnTo>
                  <a:pt x="367" y="955"/>
                </a:lnTo>
                <a:lnTo>
                  <a:pt x="340" y="941"/>
                </a:lnTo>
                <a:lnTo>
                  <a:pt x="290" y="922"/>
                </a:lnTo>
                <a:lnTo>
                  <a:pt x="256" y="907"/>
                </a:lnTo>
                <a:lnTo>
                  <a:pt x="223" y="893"/>
                </a:lnTo>
                <a:lnTo>
                  <a:pt x="229" y="886"/>
                </a:lnTo>
                <a:lnTo>
                  <a:pt x="248" y="870"/>
                </a:lnTo>
                <a:lnTo>
                  <a:pt x="288" y="857"/>
                </a:lnTo>
                <a:lnTo>
                  <a:pt x="323" y="836"/>
                </a:lnTo>
                <a:lnTo>
                  <a:pt x="348" y="822"/>
                </a:lnTo>
                <a:lnTo>
                  <a:pt x="375" y="799"/>
                </a:lnTo>
                <a:lnTo>
                  <a:pt x="400" y="784"/>
                </a:lnTo>
                <a:lnTo>
                  <a:pt x="436" y="765"/>
                </a:lnTo>
                <a:lnTo>
                  <a:pt x="475" y="774"/>
                </a:lnTo>
                <a:lnTo>
                  <a:pt x="471" y="807"/>
                </a:lnTo>
                <a:lnTo>
                  <a:pt x="473" y="826"/>
                </a:lnTo>
                <a:lnTo>
                  <a:pt x="500" y="836"/>
                </a:lnTo>
                <a:lnTo>
                  <a:pt x="534" y="842"/>
                </a:lnTo>
                <a:lnTo>
                  <a:pt x="561" y="842"/>
                </a:lnTo>
                <a:lnTo>
                  <a:pt x="578" y="834"/>
                </a:lnTo>
                <a:lnTo>
                  <a:pt x="599" y="818"/>
                </a:lnTo>
                <a:lnTo>
                  <a:pt x="613" y="799"/>
                </a:lnTo>
                <a:lnTo>
                  <a:pt x="621" y="794"/>
                </a:lnTo>
                <a:lnTo>
                  <a:pt x="640" y="799"/>
                </a:lnTo>
                <a:lnTo>
                  <a:pt x="659" y="805"/>
                </a:lnTo>
                <a:lnTo>
                  <a:pt x="686" y="803"/>
                </a:lnTo>
                <a:lnTo>
                  <a:pt x="690" y="782"/>
                </a:lnTo>
                <a:lnTo>
                  <a:pt x="690" y="770"/>
                </a:lnTo>
                <a:lnTo>
                  <a:pt x="672" y="765"/>
                </a:lnTo>
                <a:lnTo>
                  <a:pt x="622" y="747"/>
                </a:lnTo>
                <a:lnTo>
                  <a:pt x="590" y="744"/>
                </a:lnTo>
                <a:lnTo>
                  <a:pt x="582" y="694"/>
                </a:lnTo>
                <a:lnTo>
                  <a:pt x="544" y="682"/>
                </a:lnTo>
                <a:lnTo>
                  <a:pt x="519" y="680"/>
                </a:lnTo>
                <a:lnTo>
                  <a:pt x="478" y="674"/>
                </a:lnTo>
                <a:lnTo>
                  <a:pt x="473" y="640"/>
                </a:lnTo>
                <a:lnTo>
                  <a:pt x="461" y="619"/>
                </a:lnTo>
                <a:lnTo>
                  <a:pt x="434" y="588"/>
                </a:lnTo>
                <a:lnTo>
                  <a:pt x="421" y="578"/>
                </a:lnTo>
                <a:lnTo>
                  <a:pt x="352" y="532"/>
                </a:lnTo>
                <a:lnTo>
                  <a:pt x="300" y="494"/>
                </a:lnTo>
                <a:lnTo>
                  <a:pt x="308" y="482"/>
                </a:lnTo>
                <a:lnTo>
                  <a:pt x="329" y="454"/>
                </a:lnTo>
                <a:lnTo>
                  <a:pt x="331" y="419"/>
                </a:lnTo>
                <a:lnTo>
                  <a:pt x="386" y="415"/>
                </a:lnTo>
                <a:lnTo>
                  <a:pt x="411" y="409"/>
                </a:lnTo>
                <a:lnTo>
                  <a:pt x="459" y="390"/>
                </a:lnTo>
                <a:lnTo>
                  <a:pt x="478" y="363"/>
                </a:lnTo>
                <a:lnTo>
                  <a:pt x="490" y="317"/>
                </a:lnTo>
                <a:lnTo>
                  <a:pt x="511" y="275"/>
                </a:lnTo>
                <a:lnTo>
                  <a:pt x="526" y="237"/>
                </a:lnTo>
                <a:lnTo>
                  <a:pt x="548" y="204"/>
                </a:lnTo>
                <a:lnTo>
                  <a:pt x="567" y="189"/>
                </a:lnTo>
                <a:lnTo>
                  <a:pt x="596" y="179"/>
                </a:lnTo>
                <a:lnTo>
                  <a:pt x="624" y="162"/>
                </a:lnTo>
                <a:lnTo>
                  <a:pt x="651" y="158"/>
                </a:lnTo>
                <a:lnTo>
                  <a:pt x="697" y="164"/>
                </a:lnTo>
                <a:lnTo>
                  <a:pt x="701" y="148"/>
                </a:lnTo>
                <a:lnTo>
                  <a:pt x="697" y="133"/>
                </a:lnTo>
                <a:lnTo>
                  <a:pt x="678" y="104"/>
                </a:lnTo>
                <a:lnTo>
                  <a:pt x="678" y="89"/>
                </a:lnTo>
                <a:lnTo>
                  <a:pt x="728" y="81"/>
                </a:lnTo>
                <a:lnTo>
                  <a:pt x="759" y="85"/>
                </a:lnTo>
                <a:lnTo>
                  <a:pt x="784" y="79"/>
                </a:lnTo>
                <a:lnTo>
                  <a:pt x="818" y="69"/>
                </a:lnTo>
                <a:lnTo>
                  <a:pt x="847" y="35"/>
                </a:lnTo>
                <a:lnTo>
                  <a:pt x="870" y="2"/>
                </a:lnTo>
                <a:lnTo>
                  <a:pt x="895" y="0"/>
                </a:lnTo>
                <a:lnTo>
                  <a:pt x="903" y="4"/>
                </a:lnTo>
                <a:lnTo>
                  <a:pt x="920" y="23"/>
                </a:lnTo>
                <a:lnTo>
                  <a:pt x="924" y="39"/>
                </a:lnTo>
                <a:lnTo>
                  <a:pt x="914" y="48"/>
                </a:lnTo>
                <a:lnTo>
                  <a:pt x="914" y="77"/>
                </a:lnTo>
                <a:lnTo>
                  <a:pt x="941" y="87"/>
                </a:lnTo>
                <a:lnTo>
                  <a:pt x="953" y="91"/>
                </a:lnTo>
                <a:lnTo>
                  <a:pt x="966" y="66"/>
                </a:lnTo>
                <a:lnTo>
                  <a:pt x="974" y="50"/>
                </a:lnTo>
                <a:lnTo>
                  <a:pt x="1010" y="66"/>
                </a:lnTo>
                <a:lnTo>
                  <a:pt x="1049" y="69"/>
                </a:lnTo>
                <a:lnTo>
                  <a:pt x="1078" y="73"/>
                </a:lnTo>
                <a:lnTo>
                  <a:pt x="1095" y="75"/>
                </a:lnTo>
                <a:lnTo>
                  <a:pt x="1114" y="96"/>
                </a:lnTo>
                <a:lnTo>
                  <a:pt x="1124" y="117"/>
                </a:lnTo>
                <a:lnTo>
                  <a:pt x="1143" y="144"/>
                </a:lnTo>
                <a:lnTo>
                  <a:pt x="1156" y="152"/>
                </a:lnTo>
                <a:lnTo>
                  <a:pt x="1168" y="144"/>
                </a:lnTo>
                <a:lnTo>
                  <a:pt x="1200" y="154"/>
                </a:lnTo>
                <a:lnTo>
                  <a:pt x="1229" y="156"/>
                </a:lnTo>
                <a:lnTo>
                  <a:pt x="1270" y="150"/>
                </a:lnTo>
                <a:lnTo>
                  <a:pt x="1308" y="144"/>
                </a:lnTo>
                <a:lnTo>
                  <a:pt x="1339" y="152"/>
                </a:lnTo>
                <a:lnTo>
                  <a:pt x="1373" y="171"/>
                </a:lnTo>
                <a:lnTo>
                  <a:pt x="1396" y="181"/>
                </a:lnTo>
                <a:lnTo>
                  <a:pt x="1485" y="190"/>
                </a:lnTo>
                <a:lnTo>
                  <a:pt x="1517" y="204"/>
                </a:lnTo>
                <a:lnTo>
                  <a:pt x="1536" y="215"/>
                </a:lnTo>
                <a:lnTo>
                  <a:pt x="1590" y="213"/>
                </a:lnTo>
                <a:lnTo>
                  <a:pt x="1650" y="202"/>
                </a:lnTo>
                <a:lnTo>
                  <a:pt x="1679" y="221"/>
                </a:lnTo>
                <a:lnTo>
                  <a:pt x="1742" y="281"/>
                </a:lnTo>
                <a:lnTo>
                  <a:pt x="1773" y="302"/>
                </a:lnTo>
                <a:lnTo>
                  <a:pt x="1778" y="304"/>
                </a:lnTo>
                <a:lnTo>
                  <a:pt x="1782" y="338"/>
                </a:lnTo>
                <a:lnTo>
                  <a:pt x="1782" y="542"/>
                </a:lnTo>
                <a:lnTo>
                  <a:pt x="1782" y="696"/>
                </a:lnTo>
                <a:lnTo>
                  <a:pt x="1784" y="847"/>
                </a:lnTo>
                <a:lnTo>
                  <a:pt x="1788" y="1020"/>
                </a:lnTo>
                <a:lnTo>
                  <a:pt x="1786" y="1151"/>
                </a:lnTo>
                <a:lnTo>
                  <a:pt x="1786" y="1397"/>
                </a:lnTo>
                <a:lnTo>
                  <a:pt x="1786" y="1512"/>
                </a:lnTo>
                <a:lnTo>
                  <a:pt x="1788" y="1567"/>
                </a:lnTo>
                <a:lnTo>
                  <a:pt x="1794" y="1583"/>
                </a:lnTo>
                <a:lnTo>
                  <a:pt x="1815" y="1587"/>
                </a:lnTo>
                <a:lnTo>
                  <a:pt x="1878" y="1579"/>
                </a:lnTo>
                <a:lnTo>
                  <a:pt x="1897" y="1583"/>
                </a:lnTo>
                <a:lnTo>
                  <a:pt x="1905" y="1602"/>
                </a:lnTo>
                <a:lnTo>
                  <a:pt x="1911" y="1623"/>
                </a:lnTo>
                <a:lnTo>
                  <a:pt x="1919" y="1639"/>
                </a:lnTo>
                <a:lnTo>
                  <a:pt x="1974" y="1706"/>
                </a:lnTo>
                <a:lnTo>
                  <a:pt x="1999" y="1738"/>
                </a:lnTo>
                <a:lnTo>
                  <a:pt x="2005" y="1723"/>
                </a:lnTo>
                <a:lnTo>
                  <a:pt x="2028" y="1712"/>
                </a:lnTo>
                <a:lnTo>
                  <a:pt x="2059" y="1679"/>
                </a:lnTo>
                <a:lnTo>
                  <a:pt x="2078" y="1654"/>
                </a:lnTo>
                <a:lnTo>
                  <a:pt x="2091" y="1646"/>
                </a:lnTo>
                <a:lnTo>
                  <a:pt x="2113" y="1650"/>
                </a:lnTo>
                <a:lnTo>
                  <a:pt x="2120" y="1660"/>
                </a:lnTo>
                <a:lnTo>
                  <a:pt x="2130" y="1685"/>
                </a:lnTo>
                <a:lnTo>
                  <a:pt x="2139" y="1702"/>
                </a:lnTo>
                <a:lnTo>
                  <a:pt x="2191" y="1761"/>
                </a:lnTo>
                <a:lnTo>
                  <a:pt x="2212" y="1790"/>
                </a:lnTo>
                <a:lnTo>
                  <a:pt x="2258" y="1875"/>
                </a:lnTo>
                <a:lnTo>
                  <a:pt x="2301" y="1965"/>
                </a:lnTo>
                <a:lnTo>
                  <a:pt x="2314" y="1984"/>
                </a:lnTo>
                <a:lnTo>
                  <a:pt x="2320" y="1986"/>
                </a:lnTo>
                <a:lnTo>
                  <a:pt x="2345" y="2000"/>
                </a:lnTo>
                <a:lnTo>
                  <a:pt x="2397" y="2036"/>
                </a:lnTo>
                <a:lnTo>
                  <a:pt x="2408" y="2048"/>
                </a:lnTo>
                <a:lnTo>
                  <a:pt x="2402" y="2084"/>
                </a:lnTo>
                <a:lnTo>
                  <a:pt x="2414" y="2119"/>
                </a:lnTo>
                <a:close/>
                <a:moveTo>
                  <a:pt x="893" y="4735"/>
                </a:moveTo>
                <a:lnTo>
                  <a:pt x="889" y="4733"/>
                </a:lnTo>
                <a:lnTo>
                  <a:pt x="887" y="4723"/>
                </a:lnTo>
                <a:lnTo>
                  <a:pt x="874" y="4715"/>
                </a:lnTo>
                <a:lnTo>
                  <a:pt x="878" y="4708"/>
                </a:lnTo>
                <a:lnTo>
                  <a:pt x="882" y="4706"/>
                </a:lnTo>
                <a:lnTo>
                  <a:pt x="889" y="4711"/>
                </a:lnTo>
                <a:lnTo>
                  <a:pt x="899" y="4713"/>
                </a:lnTo>
                <a:lnTo>
                  <a:pt x="914" y="4723"/>
                </a:lnTo>
                <a:lnTo>
                  <a:pt x="914" y="4729"/>
                </a:lnTo>
                <a:lnTo>
                  <a:pt x="907" y="4733"/>
                </a:lnTo>
                <a:lnTo>
                  <a:pt x="893" y="4735"/>
                </a:lnTo>
                <a:close/>
                <a:moveTo>
                  <a:pt x="816" y="4692"/>
                </a:moveTo>
                <a:lnTo>
                  <a:pt x="813" y="4696"/>
                </a:lnTo>
                <a:lnTo>
                  <a:pt x="805" y="4696"/>
                </a:lnTo>
                <a:lnTo>
                  <a:pt x="803" y="4692"/>
                </a:lnTo>
                <a:lnTo>
                  <a:pt x="799" y="4692"/>
                </a:lnTo>
                <a:lnTo>
                  <a:pt x="789" y="4694"/>
                </a:lnTo>
                <a:lnTo>
                  <a:pt x="782" y="4683"/>
                </a:lnTo>
                <a:lnTo>
                  <a:pt x="780" y="4675"/>
                </a:lnTo>
                <a:lnTo>
                  <a:pt x="789" y="4675"/>
                </a:lnTo>
                <a:lnTo>
                  <a:pt x="797" y="4669"/>
                </a:lnTo>
                <a:lnTo>
                  <a:pt x="801" y="4675"/>
                </a:lnTo>
                <a:lnTo>
                  <a:pt x="805" y="4683"/>
                </a:lnTo>
                <a:lnTo>
                  <a:pt x="811" y="4685"/>
                </a:lnTo>
                <a:lnTo>
                  <a:pt x="816" y="4692"/>
                </a:lnTo>
                <a:close/>
                <a:moveTo>
                  <a:pt x="3149" y="3968"/>
                </a:moveTo>
                <a:lnTo>
                  <a:pt x="3148" y="3966"/>
                </a:lnTo>
                <a:lnTo>
                  <a:pt x="3144" y="3955"/>
                </a:lnTo>
                <a:lnTo>
                  <a:pt x="3142" y="3953"/>
                </a:lnTo>
                <a:lnTo>
                  <a:pt x="3142" y="3953"/>
                </a:lnTo>
                <a:lnTo>
                  <a:pt x="3140" y="3955"/>
                </a:lnTo>
                <a:lnTo>
                  <a:pt x="3140" y="3953"/>
                </a:lnTo>
                <a:lnTo>
                  <a:pt x="3140" y="3932"/>
                </a:lnTo>
                <a:lnTo>
                  <a:pt x="3130" y="3913"/>
                </a:lnTo>
                <a:lnTo>
                  <a:pt x="3119" y="3899"/>
                </a:lnTo>
                <a:lnTo>
                  <a:pt x="3101" y="3886"/>
                </a:lnTo>
                <a:lnTo>
                  <a:pt x="3088" y="3880"/>
                </a:lnTo>
                <a:lnTo>
                  <a:pt x="3086" y="3878"/>
                </a:lnTo>
                <a:lnTo>
                  <a:pt x="3082" y="3878"/>
                </a:lnTo>
                <a:lnTo>
                  <a:pt x="3082" y="3882"/>
                </a:lnTo>
                <a:lnTo>
                  <a:pt x="3080" y="3882"/>
                </a:lnTo>
                <a:lnTo>
                  <a:pt x="3076" y="3882"/>
                </a:lnTo>
                <a:lnTo>
                  <a:pt x="3073" y="3876"/>
                </a:lnTo>
                <a:lnTo>
                  <a:pt x="3075" y="3874"/>
                </a:lnTo>
                <a:lnTo>
                  <a:pt x="3073" y="3868"/>
                </a:lnTo>
                <a:lnTo>
                  <a:pt x="3067" y="3861"/>
                </a:lnTo>
                <a:lnTo>
                  <a:pt x="3061" y="3859"/>
                </a:lnTo>
                <a:lnTo>
                  <a:pt x="3052" y="3863"/>
                </a:lnTo>
                <a:lnTo>
                  <a:pt x="3028" y="3851"/>
                </a:lnTo>
                <a:lnTo>
                  <a:pt x="3021" y="3841"/>
                </a:lnTo>
                <a:lnTo>
                  <a:pt x="3009" y="3834"/>
                </a:lnTo>
                <a:lnTo>
                  <a:pt x="3000" y="3836"/>
                </a:lnTo>
                <a:lnTo>
                  <a:pt x="2977" y="3830"/>
                </a:lnTo>
                <a:lnTo>
                  <a:pt x="2957" y="3832"/>
                </a:lnTo>
                <a:lnTo>
                  <a:pt x="2954" y="3826"/>
                </a:lnTo>
                <a:lnTo>
                  <a:pt x="2948" y="3824"/>
                </a:lnTo>
                <a:lnTo>
                  <a:pt x="2946" y="3818"/>
                </a:lnTo>
                <a:lnTo>
                  <a:pt x="2950" y="3815"/>
                </a:lnTo>
                <a:lnTo>
                  <a:pt x="2946" y="3799"/>
                </a:lnTo>
                <a:lnTo>
                  <a:pt x="2948" y="3784"/>
                </a:lnTo>
                <a:lnTo>
                  <a:pt x="2942" y="3780"/>
                </a:lnTo>
                <a:lnTo>
                  <a:pt x="2940" y="3782"/>
                </a:lnTo>
                <a:lnTo>
                  <a:pt x="2932" y="3776"/>
                </a:lnTo>
                <a:lnTo>
                  <a:pt x="2932" y="3774"/>
                </a:lnTo>
                <a:lnTo>
                  <a:pt x="2934" y="3770"/>
                </a:lnTo>
                <a:lnTo>
                  <a:pt x="2934" y="3765"/>
                </a:lnTo>
                <a:lnTo>
                  <a:pt x="2925" y="3759"/>
                </a:lnTo>
                <a:lnTo>
                  <a:pt x="2919" y="3749"/>
                </a:lnTo>
                <a:lnTo>
                  <a:pt x="2907" y="3742"/>
                </a:lnTo>
                <a:lnTo>
                  <a:pt x="2898" y="3722"/>
                </a:lnTo>
                <a:lnTo>
                  <a:pt x="2892" y="3720"/>
                </a:lnTo>
                <a:lnTo>
                  <a:pt x="2888" y="3709"/>
                </a:lnTo>
                <a:lnTo>
                  <a:pt x="2877" y="3703"/>
                </a:lnTo>
                <a:lnTo>
                  <a:pt x="2873" y="3686"/>
                </a:lnTo>
                <a:lnTo>
                  <a:pt x="2873" y="3678"/>
                </a:lnTo>
                <a:lnTo>
                  <a:pt x="2877" y="3678"/>
                </a:lnTo>
                <a:lnTo>
                  <a:pt x="2881" y="3672"/>
                </a:lnTo>
                <a:lnTo>
                  <a:pt x="2883" y="3663"/>
                </a:lnTo>
                <a:lnTo>
                  <a:pt x="2877" y="3655"/>
                </a:lnTo>
                <a:lnTo>
                  <a:pt x="2871" y="3653"/>
                </a:lnTo>
                <a:lnTo>
                  <a:pt x="2865" y="3655"/>
                </a:lnTo>
                <a:lnTo>
                  <a:pt x="2858" y="3649"/>
                </a:lnTo>
                <a:lnTo>
                  <a:pt x="2844" y="3634"/>
                </a:lnTo>
                <a:lnTo>
                  <a:pt x="2846" y="3626"/>
                </a:lnTo>
                <a:lnTo>
                  <a:pt x="2844" y="3617"/>
                </a:lnTo>
                <a:lnTo>
                  <a:pt x="2840" y="3615"/>
                </a:lnTo>
                <a:lnTo>
                  <a:pt x="2840" y="3599"/>
                </a:lnTo>
                <a:lnTo>
                  <a:pt x="2840" y="3594"/>
                </a:lnTo>
                <a:lnTo>
                  <a:pt x="2844" y="3594"/>
                </a:lnTo>
                <a:lnTo>
                  <a:pt x="2846" y="3596"/>
                </a:lnTo>
                <a:lnTo>
                  <a:pt x="2848" y="3598"/>
                </a:lnTo>
                <a:lnTo>
                  <a:pt x="2846" y="3601"/>
                </a:lnTo>
                <a:lnTo>
                  <a:pt x="2850" y="3607"/>
                </a:lnTo>
                <a:lnTo>
                  <a:pt x="2858" y="3613"/>
                </a:lnTo>
                <a:lnTo>
                  <a:pt x="2861" y="3617"/>
                </a:lnTo>
                <a:lnTo>
                  <a:pt x="2865" y="3617"/>
                </a:lnTo>
                <a:lnTo>
                  <a:pt x="2856" y="3598"/>
                </a:lnTo>
                <a:lnTo>
                  <a:pt x="2852" y="3594"/>
                </a:lnTo>
                <a:lnTo>
                  <a:pt x="2850" y="3586"/>
                </a:lnTo>
                <a:lnTo>
                  <a:pt x="2846" y="3582"/>
                </a:lnTo>
                <a:lnTo>
                  <a:pt x="2844" y="3571"/>
                </a:lnTo>
                <a:lnTo>
                  <a:pt x="2840" y="3571"/>
                </a:lnTo>
                <a:lnTo>
                  <a:pt x="2840" y="3576"/>
                </a:lnTo>
                <a:lnTo>
                  <a:pt x="2842" y="3590"/>
                </a:lnTo>
                <a:lnTo>
                  <a:pt x="2840" y="3592"/>
                </a:lnTo>
                <a:lnTo>
                  <a:pt x="2833" y="3584"/>
                </a:lnTo>
                <a:lnTo>
                  <a:pt x="2829" y="3586"/>
                </a:lnTo>
                <a:lnTo>
                  <a:pt x="2815" y="3573"/>
                </a:lnTo>
                <a:lnTo>
                  <a:pt x="2811" y="3561"/>
                </a:lnTo>
                <a:lnTo>
                  <a:pt x="2802" y="3544"/>
                </a:lnTo>
                <a:lnTo>
                  <a:pt x="2788" y="3532"/>
                </a:lnTo>
                <a:lnTo>
                  <a:pt x="2773" y="3511"/>
                </a:lnTo>
                <a:lnTo>
                  <a:pt x="2769" y="3507"/>
                </a:lnTo>
                <a:lnTo>
                  <a:pt x="2773" y="3503"/>
                </a:lnTo>
                <a:lnTo>
                  <a:pt x="2763" y="3478"/>
                </a:lnTo>
                <a:lnTo>
                  <a:pt x="2767" y="3465"/>
                </a:lnTo>
                <a:lnTo>
                  <a:pt x="2762" y="3448"/>
                </a:lnTo>
                <a:lnTo>
                  <a:pt x="2756" y="3436"/>
                </a:lnTo>
                <a:lnTo>
                  <a:pt x="2737" y="3409"/>
                </a:lnTo>
                <a:lnTo>
                  <a:pt x="2735" y="3400"/>
                </a:lnTo>
                <a:lnTo>
                  <a:pt x="2737" y="3379"/>
                </a:lnTo>
                <a:lnTo>
                  <a:pt x="2744" y="3357"/>
                </a:lnTo>
                <a:lnTo>
                  <a:pt x="2748" y="3344"/>
                </a:lnTo>
                <a:lnTo>
                  <a:pt x="2750" y="3315"/>
                </a:lnTo>
                <a:lnTo>
                  <a:pt x="2744" y="3288"/>
                </a:lnTo>
                <a:lnTo>
                  <a:pt x="2725" y="3236"/>
                </a:lnTo>
                <a:lnTo>
                  <a:pt x="2721" y="3204"/>
                </a:lnTo>
                <a:lnTo>
                  <a:pt x="2725" y="3194"/>
                </a:lnTo>
                <a:lnTo>
                  <a:pt x="2731" y="3185"/>
                </a:lnTo>
                <a:lnTo>
                  <a:pt x="2740" y="3179"/>
                </a:lnTo>
                <a:lnTo>
                  <a:pt x="2750" y="3152"/>
                </a:lnTo>
                <a:lnTo>
                  <a:pt x="2740" y="3133"/>
                </a:lnTo>
                <a:lnTo>
                  <a:pt x="2739" y="3119"/>
                </a:lnTo>
                <a:lnTo>
                  <a:pt x="2750" y="3062"/>
                </a:lnTo>
                <a:lnTo>
                  <a:pt x="2754" y="3042"/>
                </a:lnTo>
                <a:lnTo>
                  <a:pt x="2756" y="3018"/>
                </a:lnTo>
                <a:lnTo>
                  <a:pt x="2758" y="2989"/>
                </a:lnTo>
                <a:lnTo>
                  <a:pt x="2758" y="2983"/>
                </a:lnTo>
                <a:lnTo>
                  <a:pt x="2754" y="2977"/>
                </a:lnTo>
                <a:lnTo>
                  <a:pt x="2756" y="2968"/>
                </a:lnTo>
                <a:lnTo>
                  <a:pt x="2754" y="2962"/>
                </a:lnTo>
                <a:lnTo>
                  <a:pt x="2758" y="2960"/>
                </a:lnTo>
                <a:lnTo>
                  <a:pt x="2758" y="2952"/>
                </a:lnTo>
                <a:lnTo>
                  <a:pt x="2756" y="2946"/>
                </a:lnTo>
                <a:lnTo>
                  <a:pt x="2756" y="2943"/>
                </a:lnTo>
                <a:lnTo>
                  <a:pt x="2754" y="2939"/>
                </a:lnTo>
                <a:lnTo>
                  <a:pt x="2763" y="2943"/>
                </a:lnTo>
                <a:lnTo>
                  <a:pt x="2769" y="2943"/>
                </a:lnTo>
                <a:lnTo>
                  <a:pt x="2769" y="2939"/>
                </a:lnTo>
                <a:lnTo>
                  <a:pt x="2765" y="2939"/>
                </a:lnTo>
                <a:lnTo>
                  <a:pt x="2748" y="2935"/>
                </a:lnTo>
                <a:lnTo>
                  <a:pt x="2750" y="2908"/>
                </a:lnTo>
                <a:lnTo>
                  <a:pt x="2748" y="2897"/>
                </a:lnTo>
                <a:lnTo>
                  <a:pt x="2748" y="2885"/>
                </a:lnTo>
                <a:lnTo>
                  <a:pt x="2763" y="2877"/>
                </a:lnTo>
                <a:lnTo>
                  <a:pt x="2754" y="2875"/>
                </a:lnTo>
                <a:lnTo>
                  <a:pt x="2750" y="2870"/>
                </a:lnTo>
                <a:lnTo>
                  <a:pt x="2746" y="2870"/>
                </a:lnTo>
                <a:lnTo>
                  <a:pt x="2746" y="2872"/>
                </a:lnTo>
                <a:lnTo>
                  <a:pt x="2746" y="2877"/>
                </a:lnTo>
                <a:lnTo>
                  <a:pt x="2744" y="2879"/>
                </a:lnTo>
                <a:lnTo>
                  <a:pt x="2740" y="2841"/>
                </a:lnTo>
                <a:lnTo>
                  <a:pt x="2715" y="2785"/>
                </a:lnTo>
                <a:lnTo>
                  <a:pt x="2715" y="2768"/>
                </a:lnTo>
                <a:lnTo>
                  <a:pt x="2719" y="2762"/>
                </a:lnTo>
                <a:lnTo>
                  <a:pt x="2733" y="2766"/>
                </a:lnTo>
                <a:lnTo>
                  <a:pt x="2750" y="2774"/>
                </a:lnTo>
                <a:lnTo>
                  <a:pt x="2769" y="2777"/>
                </a:lnTo>
                <a:lnTo>
                  <a:pt x="2787" y="2779"/>
                </a:lnTo>
                <a:lnTo>
                  <a:pt x="2800" y="2777"/>
                </a:lnTo>
                <a:lnTo>
                  <a:pt x="2811" y="2781"/>
                </a:lnTo>
                <a:lnTo>
                  <a:pt x="2825" y="2793"/>
                </a:lnTo>
                <a:lnTo>
                  <a:pt x="2827" y="2810"/>
                </a:lnTo>
                <a:lnTo>
                  <a:pt x="2815" y="2825"/>
                </a:lnTo>
                <a:lnTo>
                  <a:pt x="2804" y="2839"/>
                </a:lnTo>
                <a:lnTo>
                  <a:pt x="2819" y="2845"/>
                </a:lnTo>
                <a:lnTo>
                  <a:pt x="2823" y="2852"/>
                </a:lnTo>
                <a:lnTo>
                  <a:pt x="2829" y="2858"/>
                </a:lnTo>
                <a:lnTo>
                  <a:pt x="2831" y="2849"/>
                </a:lnTo>
                <a:lnTo>
                  <a:pt x="2835" y="2841"/>
                </a:lnTo>
                <a:lnTo>
                  <a:pt x="2844" y="2829"/>
                </a:lnTo>
                <a:lnTo>
                  <a:pt x="2850" y="2806"/>
                </a:lnTo>
                <a:lnTo>
                  <a:pt x="2854" y="2789"/>
                </a:lnTo>
                <a:lnTo>
                  <a:pt x="2852" y="2772"/>
                </a:lnTo>
                <a:lnTo>
                  <a:pt x="2842" y="2735"/>
                </a:lnTo>
                <a:lnTo>
                  <a:pt x="2838" y="2724"/>
                </a:lnTo>
                <a:lnTo>
                  <a:pt x="2821" y="2703"/>
                </a:lnTo>
                <a:lnTo>
                  <a:pt x="2827" y="2703"/>
                </a:lnTo>
                <a:lnTo>
                  <a:pt x="2892" y="2703"/>
                </a:lnTo>
                <a:lnTo>
                  <a:pt x="2927" y="2704"/>
                </a:lnTo>
                <a:lnTo>
                  <a:pt x="3046" y="2703"/>
                </a:lnTo>
                <a:lnTo>
                  <a:pt x="3148" y="2703"/>
                </a:lnTo>
                <a:lnTo>
                  <a:pt x="3220" y="2703"/>
                </a:lnTo>
                <a:lnTo>
                  <a:pt x="3265" y="2704"/>
                </a:lnTo>
                <a:lnTo>
                  <a:pt x="3397" y="2703"/>
                </a:lnTo>
                <a:lnTo>
                  <a:pt x="3416" y="2703"/>
                </a:lnTo>
                <a:lnTo>
                  <a:pt x="3522" y="2704"/>
                </a:lnTo>
                <a:lnTo>
                  <a:pt x="3551" y="2703"/>
                </a:lnTo>
                <a:lnTo>
                  <a:pt x="3649" y="2703"/>
                </a:lnTo>
                <a:lnTo>
                  <a:pt x="3672" y="2703"/>
                </a:lnTo>
                <a:lnTo>
                  <a:pt x="3766" y="2703"/>
                </a:lnTo>
                <a:lnTo>
                  <a:pt x="3891" y="2704"/>
                </a:lnTo>
                <a:lnTo>
                  <a:pt x="3906" y="2704"/>
                </a:lnTo>
                <a:lnTo>
                  <a:pt x="3981" y="2704"/>
                </a:lnTo>
                <a:lnTo>
                  <a:pt x="4037" y="2704"/>
                </a:lnTo>
                <a:lnTo>
                  <a:pt x="4110" y="2704"/>
                </a:lnTo>
                <a:lnTo>
                  <a:pt x="4184" y="2704"/>
                </a:lnTo>
                <a:lnTo>
                  <a:pt x="4238" y="2704"/>
                </a:lnTo>
                <a:lnTo>
                  <a:pt x="4273" y="2704"/>
                </a:lnTo>
                <a:lnTo>
                  <a:pt x="4346" y="2704"/>
                </a:lnTo>
                <a:lnTo>
                  <a:pt x="4415" y="2704"/>
                </a:lnTo>
                <a:lnTo>
                  <a:pt x="4432" y="2704"/>
                </a:lnTo>
                <a:lnTo>
                  <a:pt x="4423" y="2681"/>
                </a:lnTo>
                <a:lnTo>
                  <a:pt x="4419" y="2668"/>
                </a:lnTo>
                <a:lnTo>
                  <a:pt x="4432" y="2666"/>
                </a:lnTo>
                <a:lnTo>
                  <a:pt x="4455" y="2695"/>
                </a:lnTo>
                <a:lnTo>
                  <a:pt x="4463" y="2710"/>
                </a:lnTo>
                <a:lnTo>
                  <a:pt x="4474" y="2728"/>
                </a:lnTo>
                <a:lnTo>
                  <a:pt x="4496" y="2745"/>
                </a:lnTo>
                <a:lnTo>
                  <a:pt x="4509" y="2743"/>
                </a:lnTo>
                <a:lnTo>
                  <a:pt x="4545" y="2751"/>
                </a:lnTo>
                <a:lnTo>
                  <a:pt x="4545" y="2758"/>
                </a:lnTo>
                <a:lnTo>
                  <a:pt x="4553" y="2758"/>
                </a:lnTo>
                <a:lnTo>
                  <a:pt x="4563" y="2776"/>
                </a:lnTo>
                <a:lnTo>
                  <a:pt x="4567" y="2766"/>
                </a:lnTo>
                <a:lnTo>
                  <a:pt x="4580" y="2768"/>
                </a:lnTo>
                <a:lnTo>
                  <a:pt x="4586" y="2777"/>
                </a:lnTo>
                <a:lnTo>
                  <a:pt x="4597" y="2781"/>
                </a:lnTo>
                <a:lnTo>
                  <a:pt x="4599" y="2789"/>
                </a:lnTo>
                <a:lnTo>
                  <a:pt x="4613" y="2793"/>
                </a:lnTo>
                <a:lnTo>
                  <a:pt x="4626" y="2787"/>
                </a:lnTo>
                <a:lnTo>
                  <a:pt x="4632" y="2783"/>
                </a:lnTo>
                <a:lnTo>
                  <a:pt x="4643" y="2777"/>
                </a:lnTo>
                <a:lnTo>
                  <a:pt x="4653" y="2774"/>
                </a:lnTo>
                <a:lnTo>
                  <a:pt x="4653" y="2785"/>
                </a:lnTo>
                <a:lnTo>
                  <a:pt x="4659" y="2789"/>
                </a:lnTo>
                <a:lnTo>
                  <a:pt x="4680" y="2785"/>
                </a:lnTo>
                <a:lnTo>
                  <a:pt x="4693" y="2787"/>
                </a:lnTo>
                <a:lnTo>
                  <a:pt x="4697" y="2793"/>
                </a:lnTo>
                <a:lnTo>
                  <a:pt x="4703" y="2797"/>
                </a:lnTo>
                <a:lnTo>
                  <a:pt x="4716" y="2795"/>
                </a:lnTo>
                <a:lnTo>
                  <a:pt x="4734" y="2799"/>
                </a:lnTo>
                <a:lnTo>
                  <a:pt x="4772" y="2776"/>
                </a:lnTo>
                <a:lnTo>
                  <a:pt x="4793" y="2768"/>
                </a:lnTo>
                <a:lnTo>
                  <a:pt x="4814" y="2777"/>
                </a:lnTo>
                <a:lnTo>
                  <a:pt x="4839" y="2793"/>
                </a:lnTo>
                <a:lnTo>
                  <a:pt x="4941" y="2852"/>
                </a:lnTo>
                <a:lnTo>
                  <a:pt x="4997" y="2893"/>
                </a:lnTo>
                <a:lnTo>
                  <a:pt x="5001" y="2908"/>
                </a:lnTo>
                <a:lnTo>
                  <a:pt x="5012" y="2927"/>
                </a:lnTo>
                <a:lnTo>
                  <a:pt x="5027" y="2925"/>
                </a:lnTo>
                <a:lnTo>
                  <a:pt x="5033" y="2931"/>
                </a:lnTo>
                <a:lnTo>
                  <a:pt x="5037" y="2941"/>
                </a:lnTo>
                <a:lnTo>
                  <a:pt x="5060" y="2948"/>
                </a:lnTo>
                <a:lnTo>
                  <a:pt x="5068" y="2958"/>
                </a:lnTo>
                <a:lnTo>
                  <a:pt x="5066" y="2970"/>
                </a:lnTo>
                <a:lnTo>
                  <a:pt x="5074" y="2981"/>
                </a:lnTo>
                <a:lnTo>
                  <a:pt x="5139" y="3019"/>
                </a:lnTo>
                <a:lnTo>
                  <a:pt x="5160" y="3135"/>
                </a:lnTo>
                <a:lnTo>
                  <a:pt x="5162" y="3154"/>
                </a:lnTo>
                <a:lnTo>
                  <a:pt x="5162" y="3181"/>
                </a:lnTo>
                <a:lnTo>
                  <a:pt x="5152" y="3202"/>
                </a:lnTo>
                <a:lnTo>
                  <a:pt x="5145" y="3221"/>
                </a:lnTo>
                <a:lnTo>
                  <a:pt x="5137" y="3235"/>
                </a:lnTo>
                <a:lnTo>
                  <a:pt x="5127" y="3246"/>
                </a:lnTo>
                <a:lnTo>
                  <a:pt x="5108" y="3263"/>
                </a:lnTo>
                <a:lnTo>
                  <a:pt x="5106" y="3271"/>
                </a:lnTo>
                <a:lnTo>
                  <a:pt x="5108" y="3283"/>
                </a:lnTo>
                <a:lnTo>
                  <a:pt x="5118" y="3298"/>
                </a:lnTo>
                <a:lnTo>
                  <a:pt x="5129" y="3304"/>
                </a:lnTo>
                <a:lnTo>
                  <a:pt x="5145" y="3306"/>
                </a:lnTo>
                <a:lnTo>
                  <a:pt x="5158" y="3302"/>
                </a:lnTo>
                <a:lnTo>
                  <a:pt x="5181" y="3284"/>
                </a:lnTo>
                <a:lnTo>
                  <a:pt x="5206" y="3267"/>
                </a:lnTo>
                <a:lnTo>
                  <a:pt x="5229" y="3260"/>
                </a:lnTo>
                <a:lnTo>
                  <a:pt x="5252" y="3258"/>
                </a:lnTo>
                <a:lnTo>
                  <a:pt x="5277" y="3252"/>
                </a:lnTo>
                <a:lnTo>
                  <a:pt x="5315" y="3235"/>
                </a:lnTo>
                <a:lnTo>
                  <a:pt x="5337" y="3221"/>
                </a:lnTo>
                <a:lnTo>
                  <a:pt x="5337" y="3208"/>
                </a:lnTo>
                <a:lnTo>
                  <a:pt x="5333" y="3190"/>
                </a:lnTo>
                <a:lnTo>
                  <a:pt x="5331" y="3179"/>
                </a:lnTo>
                <a:lnTo>
                  <a:pt x="5337" y="3165"/>
                </a:lnTo>
                <a:lnTo>
                  <a:pt x="5348" y="3160"/>
                </a:lnTo>
                <a:lnTo>
                  <a:pt x="5371" y="3156"/>
                </a:lnTo>
                <a:lnTo>
                  <a:pt x="5400" y="3156"/>
                </a:lnTo>
                <a:lnTo>
                  <a:pt x="5435" y="3162"/>
                </a:lnTo>
                <a:lnTo>
                  <a:pt x="5465" y="3154"/>
                </a:lnTo>
                <a:lnTo>
                  <a:pt x="5477" y="3144"/>
                </a:lnTo>
                <a:lnTo>
                  <a:pt x="5481" y="3125"/>
                </a:lnTo>
                <a:lnTo>
                  <a:pt x="5484" y="3110"/>
                </a:lnTo>
                <a:lnTo>
                  <a:pt x="5498" y="3104"/>
                </a:lnTo>
                <a:lnTo>
                  <a:pt x="5544" y="3075"/>
                </a:lnTo>
                <a:lnTo>
                  <a:pt x="5557" y="3064"/>
                </a:lnTo>
                <a:lnTo>
                  <a:pt x="5582" y="3044"/>
                </a:lnTo>
                <a:lnTo>
                  <a:pt x="5627" y="3044"/>
                </a:lnTo>
                <a:lnTo>
                  <a:pt x="5692" y="3044"/>
                </a:lnTo>
                <a:lnTo>
                  <a:pt x="5740" y="3046"/>
                </a:lnTo>
                <a:lnTo>
                  <a:pt x="5769" y="3048"/>
                </a:lnTo>
                <a:lnTo>
                  <a:pt x="5772" y="3035"/>
                </a:lnTo>
                <a:lnTo>
                  <a:pt x="5782" y="3019"/>
                </a:lnTo>
                <a:lnTo>
                  <a:pt x="5792" y="3018"/>
                </a:lnTo>
                <a:lnTo>
                  <a:pt x="5822" y="3021"/>
                </a:lnTo>
                <a:lnTo>
                  <a:pt x="5851" y="2968"/>
                </a:lnTo>
                <a:lnTo>
                  <a:pt x="5882" y="2885"/>
                </a:lnTo>
                <a:lnTo>
                  <a:pt x="5895" y="2860"/>
                </a:lnTo>
                <a:lnTo>
                  <a:pt x="5911" y="2841"/>
                </a:lnTo>
                <a:lnTo>
                  <a:pt x="5918" y="2845"/>
                </a:lnTo>
                <a:lnTo>
                  <a:pt x="5932" y="2858"/>
                </a:lnTo>
                <a:lnTo>
                  <a:pt x="5941" y="2862"/>
                </a:lnTo>
                <a:lnTo>
                  <a:pt x="5951" y="2854"/>
                </a:lnTo>
                <a:lnTo>
                  <a:pt x="5972" y="2856"/>
                </a:lnTo>
                <a:lnTo>
                  <a:pt x="5984" y="2866"/>
                </a:lnTo>
                <a:lnTo>
                  <a:pt x="5988" y="2877"/>
                </a:lnTo>
                <a:lnTo>
                  <a:pt x="5997" y="2983"/>
                </a:lnTo>
                <a:lnTo>
                  <a:pt x="5995" y="2991"/>
                </a:lnTo>
                <a:lnTo>
                  <a:pt x="6011" y="3000"/>
                </a:lnTo>
                <a:lnTo>
                  <a:pt x="6016" y="3000"/>
                </a:lnTo>
                <a:lnTo>
                  <a:pt x="6016" y="3006"/>
                </a:lnTo>
                <a:lnTo>
                  <a:pt x="6013" y="3008"/>
                </a:lnTo>
                <a:lnTo>
                  <a:pt x="6014" y="3018"/>
                </a:lnTo>
                <a:lnTo>
                  <a:pt x="6009" y="3019"/>
                </a:lnTo>
                <a:lnTo>
                  <a:pt x="6013" y="3031"/>
                </a:lnTo>
                <a:lnTo>
                  <a:pt x="6018" y="3025"/>
                </a:lnTo>
                <a:lnTo>
                  <a:pt x="6026" y="3042"/>
                </a:lnTo>
                <a:lnTo>
                  <a:pt x="6020" y="3054"/>
                </a:lnTo>
                <a:lnTo>
                  <a:pt x="6028" y="3052"/>
                </a:lnTo>
                <a:lnTo>
                  <a:pt x="6032" y="3056"/>
                </a:lnTo>
                <a:lnTo>
                  <a:pt x="6018" y="3069"/>
                </a:lnTo>
                <a:lnTo>
                  <a:pt x="6005" y="3073"/>
                </a:lnTo>
                <a:lnTo>
                  <a:pt x="5997" y="3067"/>
                </a:lnTo>
                <a:lnTo>
                  <a:pt x="5997" y="3077"/>
                </a:lnTo>
                <a:lnTo>
                  <a:pt x="5993" y="3079"/>
                </a:lnTo>
                <a:lnTo>
                  <a:pt x="5991" y="3075"/>
                </a:lnTo>
                <a:lnTo>
                  <a:pt x="5986" y="3073"/>
                </a:lnTo>
                <a:lnTo>
                  <a:pt x="5980" y="3077"/>
                </a:lnTo>
                <a:lnTo>
                  <a:pt x="5976" y="3089"/>
                </a:lnTo>
                <a:lnTo>
                  <a:pt x="5972" y="3087"/>
                </a:lnTo>
                <a:lnTo>
                  <a:pt x="5968" y="3092"/>
                </a:lnTo>
                <a:lnTo>
                  <a:pt x="5964" y="3081"/>
                </a:lnTo>
                <a:lnTo>
                  <a:pt x="5945" y="3091"/>
                </a:lnTo>
                <a:lnTo>
                  <a:pt x="5940" y="3087"/>
                </a:lnTo>
                <a:lnTo>
                  <a:pt x="5941" y="3102"/>
                </a:lnTo>
                <a:lnTo>
                  <a:pt x="5924" y="3094"/>
                </a:lnTo>
                <a:lnTo>
                  <a:pt x="5930" y="3077"/>
                </a:lnTo>
                <a:lnTo>
                  <a:pt x="5926" y="3075"/>
                </a:lnTo>
                <a:lnTo>
                  <a:pt x="5916" y="3094"/>
                </a:lnTo>
                <a:lnTo>
                  <a:pt x="5909" y="3115"/>
                </a:lnTo>
                <a:lnTo>
                  <a:pt x="5899" y="3127"/>
                </a:lnTo>
                <a:lnTo>
                  <a:pt x="5892" y="3119"/>
                </a:lnTo>
                <a:lnTo>
                  <a:pt x="5884" y="3135"/>
                </a:lnTo>
                <a:lnTo>
                  <a:pt x="5876" y="3131"/>
                </a:lnTo>
                <a:lnTo>
                  <a:pt x="5878" y="3121"/>
                </a:lnTo>
                <a:lnTo>
                  <a:pt x="5870" y="3129"/>
                </a:lnTo>
                <a:lnTo>
                  <a:pt x="5874" y="3135"/>
                </a:lnTo>
                <a:lnTo>
                  <a:pt x="5867" y="3146"/>
                </a:lnTo>
                <a:lnTo>
                  <a:pt x="5859" y="3140"/>
                </a:lnTo>
                <a:lnTo>
                  <a:pt x="5861" y="3133"/>
                </a:lnTo>
                <a:lnTo>
                  <a:pt x="5844" y="3142"/>
                </a:lnTo>
                <a:lnTo>
                  <a:pt x="5845" y="3154"/>
                </a:lnTo>
                <a:lnTo>
                  <a:pt x="5840" y="3156"/>
                </a:lnTo>
                <a:lnTo>
                  <a:pt x="5834" y="3169"/>
                </a:lnTo>
                <a:lnTo>
                  <a:pt x="5826" y="3173"/>
                </a:lnTo>
                <a:lnTo>
                  <a:pt x="5817" y="3198"/>
                </a:lnTo>
                <a:lnTo>
                  <a:pt x="5807" y="3215"/>
                </a:lnTo>
                <a:lnTo>
                  <a:pt x="5811" y="3221"/>
                </a:lnTo>
                <a:lnTo>
                  <a:pt x="5813" y="3229"/>
                </a:lnTo>
                <a:lnTo>
                  <a:pt x="5817" y="3229"/>
                </a:lnTo>
                <a:lnTo>
                  <a:pt x="5819" y="3227"/>
                </a:lnTo>
                <a:lnTo>
                  <a:pt x="5824" y="3227"/>
                </a:lnTo>
                <a:lnTo>
                  <a:pt x="5820" y="3233"/>
                </a:lnTo>
                <a:lnTo>
                  <a:pt x="5807" y="3236"/>
                </a:lnTo>
                <a:lnTo>
                  <a:pt x="5807" y="3240"/>
                </a:lnTo>
                <a:lnTo>
                  <a:pt x="5797" y="3250"/>
                </a:lnTo>
                <a:lnTo>
                  <a:pt x="5796" y="3256"/>
                </a:lnTo>
                <a:lnTo>
                  <a:pt x="5805" y="3256"/>
                </a:lnTo>
                <a:lnTo>
                  <a:pt x="5811" y="3260"/>
                </a:lnTo>
                <a:lnTo>
                  <a:pt x="5828" y="3284"/>
                </a:lnTo>
                <a:lnTo>
                  <a:pt x="5828" y="3298"/>
                </a:lnTo>
                <a:lnTo>
                  <a:pt x="5840" y="3302"/>
                </a:lnTo>
                <a:lnTo>
                  <a:pt x="5857" y="3294"/>
                </a:lnTo>
                <a:lnTo>
                  <a:pt x="5857" y="3286"/>
                </a:lnTo>
                <a:lnTo>
                  <a:pt x="5853" y="3286"/>
                </a:lnTo>
                <a:lnTo>
                  <a:pt x="5845" y="3277"/>
                </a:lnTo>
                <a:lnTo>
                  <a:pt x="5844" y="3275"/>
                </a:lnTo>
                <a:lnTo>
                  <a:pt x="5844" y="3273"/>
                </a:lnTo>
                <a:lnTo>
                  <a:pt x="5849" y="3273"/>
                </a:lnTo>
                <a:lnTo>
                  <a:pt x="5855" y="3277"/>
                </a:lnTo>
                <a:lnTo>
                  <a:pt x="5861" y="3290"/>
                </a:lnTo>
                <a:lnTo>
                  <a:pt x="5861" y="3304"/>
                </a:lnTo>
                <a:lnTo>
                  <a:pt x="5820" y="3315"/>
                </a:lnTo>
                <a:lnTo>
                  <a:pt x="5819" y="3302"/>
                </a:lnTo>
                <a:lnTo>
                  <a:pt x="5815" y="3298"/>
                </a:lnTo>
                <a:lnTo>
                  <a:pt x="5813" y="3308"/>
                </a:lnTo>
                <a:lnTo>
                  <a:pt x="5809" y="3308"/>
                </a:lnTo>
                <a:lnTo>
                  <a:pt x="5807" y="3311"/>
                </a:lnTo>
                <a:lnTo>
                  <a:pt x="5805" y="3308"/>
                </a:lnTo>
                <a:lnTo>
                  <a:pt x="5801" y="3317"/>
                </a:lnTo>
                <a:lnTo>
                  <a:pt x="5797" y="3317"/>
                </a:lnTo>
                <a:lnTo>
                  <a:pt x="5790" y="3319"/>
                </a:lnTo>
                <a:lnTo>
                  <a:pt x="5788" y="3308"/>
                </a:lnTo>
                <a:lnTo>
                  <a:pt x="5794" y="3296"/>
                </a:lnTo>
                <a:lnTo>
                  <a:pt x="5782" y="3300"/>
                </a:lnTo>
                <a:lnTo>
                  <a:pt x="5778" y="3296"/>
                </a:lnTo>
                <a:lnTo>
                  <a:pt x="5776" y="3304"/>
                </a:lnTo>
                <a:lnTo>
                  <a:pt x="5772" y="3327"/>
                </a:lnTo>
                <a:lnTo>
                  <a:pt x="5736" y="3332"/>
                </a:lnTo>
                <a:lnTo>
                  <a:pt x="5692" y="3336"/>
                </a:lnTo>
                <a:lnTo>
                  <a:pt x="5661" y="3350"/>
                </a:lnTo>
                <a:lnTo>
                  <a:pt x="5642" y="3361"/>
                </a:lnTo>
                <a:lnTo>
                  <a:pt x="5640" y="3369"/>
                </a:lnTo>
                <a:lnTo>
                  <a:pt x="5630" y="3371"/>
                </a:lnTo>
                <a:lnTo>
                  <a:pt x="5627" y="3377"/>
                </a:lnTo>
                <a:lnTo>
                  <a:pt x="5627" y="3375"/>
                </a:lnTo>
                <a:lnTo>
                  <a:pt x="5634" y="3350"/>
                </a:lnTo>
                <a:lnTo>
                  <a:pt x="5634" y="3346"/>
                </a:lnTo>
                <a:lnTo>
                  <a:pt x="5632" y="3346"/>
                </a:lnTo>
                <a:lnTo>
                  <a:pt x="5623" y="3381"/>
                </a:lnTo>
                <a:lnTo>
                  <a:pt x="5621" y="3379"/>
                </a:lnTo>
                <a:lnTo>
                  <a:pt x="5609" y="3388"/>
                </a:lnTo>
                <a:lnTo>
                  <a:pt x="5615" y="3398"/>
                </a:lnTo>
                <a:lnTo>
                  <a:pt x="5630" y="3402"/>
                </a:lnTo>
                <a:lnTo>
                  <a:pt x="5619" y="3453"/>
                </a:lnTo>
                <a:lnTo>
                  <a:pt x="5611" y="3467"/>
                </a:lnTo>
                <a:lnTo>
                  <a:pt x="5603" y="3463"/>
                </a:lnTo>
                <a:lnTo>
                  <a:pt x="5605" y="3473"/>
                </a:lnTo>
                <a:lnTo>
                  <a:pt x="5603" y="3478"/>
                </a:lnTo>
                <a:lnTo>
                  <a:pt x="5598" y="3484"/>
                </a:lnTo>
                <a:lnTo>
                  <a:pt x="5584" y="3500"/>
                </a:lnTo>
                <a:lnTo>
                  <a:pt x="5577" y="3511"/>
                </a:lnTo>
                <a:lnTo>
                  <a:pt x="5573" y="3511"/>
                </a:lnTo>
                <a:lnTo>
                  <a:pt x="5571" y="3507"/>
                </a:lnTo>
                <a:lnTo>
                  <a:pt x="5577" y="3498"/>
                </a:lnTo>
                <a:lnTo>
                  <a:pt x="5573" y="3490"/>
                </a:lnTo>
                <a:lnTo>
                  <a:pt x="5561" y="3492"/>
                </a:lnTo>
                <a:lnTo>
                  <a:pt x="5550" y="3480"/>
                </a:lnTo>
                <a:lnTo>
                  <a:pt x="5546" y="3478"/>
                </a:lnTo>
                <a:lnTo>
                  <a:pt x="5538" y="3459"/>
                </a:lnTo>
                <a:lnTo>
                  <a:pt x="5546" y="3452"/>
                </a:lnTo>
                <a:lnTo>
                  <a:pt x="5550" y="3444"/>
                </a:lnTo>
                <a:lnTo>
                  <a:pt x="5542" y="3448"/>
                </a:lnTo>
                <a:lnTo>
                  <a:pt x="5534" y="3459"/>
                </a:lnTo>
                <a:lnTo>
                  <a:pt x="5546" y="3488"/>
                </a:lnTo>
                <a:lnTo>
                  <a:pt x="5548" y="3500"/>
                </a:lnTo>
                <a:lnTo>
                  <a:pt x="5557" y="3519"/>
                </a:lnTo>
                <a:lnTo>
                  <a:pt x="5565" y="3521"/>
                </a:lnTo>
                <a:lnTo>
                  <a:pt x="5567" y="3546"/>
                </a:lnTo>
                <a:lnTo>
                  <a:pt x="5565" y="3555"/>
                </a:lnTo>
                <a:lnTo>
                  <a:pt x="5561" y="3561"/>
                </a:lnTo>
                <a:lnTo>
                  <a:pt x="5557" y="3561"/>
                </a:lnTo>
                <a:lnTo>
                  <a:pt x="5544" y="3584"/>
                </a:lnTo>
                <a:lnTo>
                  <a:pt x="5534" y="3609"/>
                </a:lnTo>
                <a:lnTo>
                  <a:pt x="5536" y="3611"/>
                </a:lnTo>
                <a:lnTo>
                  <a:pt x="5532" y="3615"/>
                </a:lnTo>
                <a:lnTo>
                  <a:pt x="5529" y="3611"/>
                </a:lnTo>
                <a:lnTo>
                  <a:pt x="5519" y="3634"/>
                </a:lnTo>
                <a:lnTo>
                  <a:pt x="5521" y="3640"/>
                </a:lnTo>
                <a:lnTo>
                  <a:pt x="5515" y="3640"/>
                </a:lnTo>
                <a:lnTo>
                  <a:pt x="5511" y="3632"/>
                </a:lnTo>
                <a:lnTo>
                  <a:pt x="5519" y="3603"/>
                </a:lnTo>
                <a:lnTo>
                  <a:pt x="5525" y="3594"/>
                </a:lnTo>
                <a:lnTo>
                  <a:pt x="5531" y="3590"/>
                </a:lnTo>
                <a:lnTo>
                  <a:pt x="5532" y="3582"/>
                </a:lnTo>
                <a:lnTo>
                  <a:pt x="5531" y="3580"/>
                </a:lnTo>
                <a:lnTo>
                  <a:pt x="5521" y="3584"/>
                </a:lnTo>
                <a:lnTo>
                  <a:pt x="5527" y="3573"/>
                </a:lnTo>
                <a:lnTo>
                  <a:pt x="5521" y="3573"/>
                </a:lnTo>
                <a:lnTo>
                  <a:pt x="5517" y="3571"/>
                </a:lnTo>
                <a:lnTo>
                  <a:pt x="5517" y="3563"/>
                </a:lnTo>
                <a:lnTo>
                  <a:pt x="5523" y="3563"/>
                </a:lnTo>
                <a:lnTo>
                  <a:pt x="5521" y="3551"/>
                </a:lnTo>
                <a:lnTo>
                  <a:pt x="5509" y="3561"/>
                </a:lnTo>
                <a:lnTo>
                  <a:pt x="5504" y="3555"/>
                </a:lnTo>
                <a:lnTo>
                  <a:pt x="5500" y="3557"/>
                </a:lnTo>
                <a:lnTo>
                  <a:pt x="5494" y="3544"/>
                </a:lnTo>
                <a:lnTo>
                  <a:pt x="5502" y="3538"/>
                </a:lnTo>
                <a:lnTo>
                  <a:pt x="5511" y="3536"/>
                </a:lnTo>
                <a:lnTo>
                  <a:pt x="5511" y="3534"/>
                </a:lnTo>
                <a:lnTo>
                  <a:pt x="5496" y="3525"/>
                </a:lnTo>
                <a:lnTo>
                  <a:pt x="5494" y="3528"/>
                </a:lnTo>
                <a:lnTo>
                  <a:pt x="5492" y="3528"/>
                </a:lnTo>
                <a:lnTo>
                  <a:pt x="5494" y="3519"/>
                </a:lnTo>
                <a:lnTo>
                  <a:pt x="5496" y="3517"/>
                </a:lnTo>
                <a:lnTo>
                  <a:pt x="5502" y="3523"/>
                </a:lnTo>
                <a:lnTo>
                  <a:pt x="5506" y="3521"/>
                </a:lnTo>
                <a:lnTo>
                  <a:pt x="5504" y="3513"/>
                </a:lnTo>
                <a:lnTo>
                  <a:pt x="5494" y="3511"/>
                </a:lnTo>
                <a:lnTo>
                  <a:pt x="5492" y="3507"/>
                </a:lnTo>
                <a:lnTo>
                  <a:pt x="5494" y="3503"/>
                </a:lnTo>
                <a:lnTo>
                  <a:pt x="5504" y="3505"/>
                </a:lnTo>
                <a:lnTo>
                  <a:pt x="5509" y="3496"/>
                </a:lnTo>
                <a:lnTo>
                  <a:pt x="5502" y="3496"/>
                </a:lnTo>
                <a:lnTo>
                  <a:pt x="5498" y="3494"/>
                </a:lnTo>
                <a:lnTo>
                  <a:pt x="5504" y="3482"/>
                </a:lnTo>
                <a:lnTo>
                  <a:pt x="5521" y="3477"/>
                </a:lnTo>
                <a:lnTo>
                  <a:pt x="5511" y="3475"/>
                </a:lnTo>
                <a:lnTo>
                  <a:pt x="5515" y="3461"/>
                </a:lnTo>
                <a:lnTo>
                  <a:pt x="5507" y="3465"/>
                </a:lnTo>
                <a:lnTo>
                  <a:pt x="5506" y="3469"/>
                </a:lnTo>
                <a:lnTo>
                  <a:pt x="5509" y="3471"/>
                </a:lnTo>
                <a:lnTo>
                  <a:pt x="5500" y="3478"/>
                </a:lnTo>
                <a:lnTo>
                  <a:pt x="5500" y="3471"/>
                </a:lnTo>
                <a:lnTo>
                  <a:pt x="5498" y="3473"/>
                </a:lnTo>
                <a:lnTo>
                  <a:pt x="5498" y="3480"/>
                </a:lnTo>
                <a:lnTo>
                  <a:pt x="5496" y="3482"/>
                </a:lnTo>
                <a:lnTo>
                  <a:pt x="5496" y="3477"/>
                </a:lnTo>
                <a:lnTo>
                  <a:pt x="5492" y="3475"/>
                </a:lnTo>
                <a:lnTo>
                  <a:pt x="5490" y="3490"/>
                </a:lnTo>
                <a:lnTo>
                  <a:pt x="5479" y="3486"/>
                </a:lnTo>
                <a:lnTo>
                  <a:pt x="5488" y="3503"/>
                </a:lnTo>
                <a:lnTo>
                  <a:pt x="5481" y="3525"/>
                </a:lnTo>
                <a:lnTo>
                  <a:pt x="5483" y="3534"/>
                </a:lnTo>
                <a:lnTo>
                  <a:pt x="5490" y="3550"/>
                </a:lnTo>
                <a:lnTo>
                  <a:pt x="5488" y="3553"/>
                </a:lnTo>
                <a:lnTo>
                  <a:pt x="5477" y="3544"/>
                </a:lnTo>
                <a:lnTo>
                  <a:pt x="5475" y="3536"/>
                </a:lnTo>
                <a:lnTo>
                  <a:pt x="5475" y="3544"/>
                </a:lnTo>
                <a:lnTo>
                  <a:pt x="5479" y="3550"/>
                </a:lnTo>
                <a:lnTo>
                  <a:pt x="5490" y="3559"/>
                </a:lnTo>
                <a:lnTo>
                  <a:pt x="5494" y="3574"/>
                </a:lnTo>
                <a:lnTo>
                  <a:pt x="5477" y="3561"/>
                </a:lnTo>
                <a:lnTo>
                  <a:pt x="5467" y="3561"/>
                </a:lnTo>
                <a:lnTo>
                  <a:pt x="5465" y="3551"/>
                </a:lnTo>
                <a:lnTo>
                  <a:pt x="5461" y="3550"/>
                </a:lnTo>
                <a:lnTo>
                  <a:pt x="5463" y="3559"/>
                </a:lnTo>
                <a:lnTo>
                  <a:pt x="5448" y="3548"/>
                </a:lnTo>
                <a:lnTo>
                  <a:pt x="5440" y="3550"/>
                </a:lnTo>
                <a:lnTo>
                  <a:pt x="5440" y="3540"/>
                </a:lnTo>
                <a:lnTo>
                  <a:pt x="5452" y="3528"/>
                </a:lnTo>
                <a:lnTo>
                  <a:pt x="5440" y="3532"/>
                </a:lnTo>
                <a:lnTo>
                  <a:pt x="5436" y="3548"/>
                </a:lnTo>
                <a:lnTo>
                  <a:pt x="5440" y="3555"/>
                </a:lnTo>
                <a:lnTo>
                  <a:pt x="5452" y="3557"/>
                </a:lnTo>
                <a:lnTo>
                  <a:pt x="5458" y="3565"/>
                </a:lnTo>
                <a:lnTo>
                  <a:pt x="5483" y="3574"/>
                </a:lnTo>
                <a:lnTo>
                  <a:pt x="5481" y="3576"/>
                </a:lnTo>
                <a:lnTo>
                  <a:pt x="5496" y="3582"/>
                </a:lnTo>
                <a:lnTo>
                  <a:pt x="5500" y="3588"/>
                </a:lnTo>
                <a:lnTo>
                  <a:pt x="5494" y="3603"/>
                </a:lnTo>
                <a:lnTo>
                  <a:pt x="5488" y="3605"/>
                </a:lnTo>
                <a:lnTo>
                  <a:pt x="5461" y="3578"/>
                </a:lnTo>
                <a:lnTo>
                  <a:pt x="5479" y="3605"/>
                </a:lnTo>
                <a:lnTo>
                  <a:pt x="5496" y="3611"/>
                </a:lnTo>
                <a:lnTo>
                  <a:pt x="5490" y="3613"/>
                </a:lnTo>
                <a:lnTo>
                  <a:pt x="5498" y="3615"/>
                </a:lnTo>
                <a:lnTo>
                  <a:pt x="5496" y="3619"/>
                </a:lnTo>
                <a:lnTo>
                  <a:pt x="5498" y="3621"/>
                </a:lnTo>
                <a:lnTo>
                  <a:pt x="5498" y="3628"/>
                </a:lnTo>
                <a:lnTo>
                  <a:pt x="5488" y="3622"/>
                </a:lnTo>
                <a:lnTo>
                  <a:pt x="5488" y="3624"/>
                </a:lnTo>
                <a:lnTo>
                  <a:pt x="5490" y="3632"/>
                </a:lnTo>
                <a:lnTo>
                  <a:pt x="5484" y="3632"/>
                </a:lnTo>
                <a:lnTo>
                  <a:pt x="5467" y="3613"/>
                </a:lnTo>
                <a:lnTo>
                  <a:pt x="5467" y="3615"/>
                </a:lnTo>
                <a:lnTo>
                  <a:pt x="5479" y="3630"/>
                </a:lnTo>
                <a:lnTo>
                  <a:pt x="5486" y="3636"/>
                </a:lnTo>
                <a:lnTo>
                  <a:pt x="5490" y="3634"/>
                </a:lnTo>
                <a:lnTo>
                  <a:pt x="5496" y="3642"/>
                </a:lnTo>
                <a:lnTo>
                  <a:pt x="5496" y="3651"/>
                </a:lnTo>
                <a:lnTo>
                  <a:pt x="5488" y="3653"/>
                </a:lnTo>
                <a:lnTo>
                  <a:pt x="5475" y="3636"/>
                </a:lnTo>
                <a:lnTo>
                  <a:pt x="5463" y="3630"/>
                </a:lnTo>
                <a:lnTo>
                  <a:pt x="5458" y="3634"/>
                </a:lnTo>
                <a:lnTo>
                  <a:pt x="5459" y="3636"/>
                </a:lnTo>
                <a:lnTo>
                  <a:pt x="5471" y="3642"/>
                </a:lnTo>
                <a:lnTo>
                  <a:pt x="5483" y="3653"/>
                </a:lnTo>
                <a:lnTo>
                  <a:pt x="5483" y="3661"/>
                </a:lnTo>
                <a:lnTo>
                  <a:pt x="5494" y="3659"/>
                </a:lnTo>
                <a:lnTo>
                  <a:pt x="5494" y="3655"/>
                </a:lnTo>
                <a:lnTo>
                  <a:pt x="5513" y="3659"/>
                </a:lnTo>
                <a:lnTo>
                  <a:pt x="5517" y="3672"/>
                </a:lnTo>
                <a:lnTo>
                  <a:pt x="5529" y="3711"/>
                </a:lnTo>
                <a:lnTo>
                  <a:pt x="5540" y="3736"/>
                </a:lnTo>
                <a:lnTo>
                  <a:pt x="5536" y="3734"/>
                </a:lnTo>
                <a:lnTo>
                  <a:pt x="5529" y="3722"/>
                </a:lnTo>
                <a:lnTo>
                  <a:pt x="5527" y="3719"/>
                </a:lnTo>
                <a:lnTo>
                  <a:pt x="5519" y="3680"/>
                </a:lnTo>
                <a:lnTo>
                  <a:pt x="5515" y="3672"/>
                </a:lnTo>
                <a:lnTo>
                  <a:pt x="5513" y="3682"/>
                </a:lnTo>
                <a:lnTo>
                  <a:pt x="5517" y="3682"/>
                </a:lnTo>
                <a:lnTo>
                  <a:pt x="5517" y="3688"/>
                </a:lnTo>
                <a:lnTo>
                  <a:pt x="5509" y="3686"/>
                </a:lnTo>
                <a:lnTo>
                  <a:pt x="5515" y="3695"/>
                </a:lnTo>
                <a:lnTo>
                  <a:pt x="5519" y="3697"/>
                </a:lnTo>
                <a:lnTo>
                  <a:pt x="5525" y="3717"/>
                </a:lnTo>
                <a:lnTo>
                  <a:pt x="5521" y="3715"/>
                </a:lnTo>
                <a:lnTo>
                  <a:pt x="5515" y="3703"/>
                </a:lnTo>
                <a:lnTo>
                  <a:pt x="5515" y="3711"/>
                </a:lnTo>
                <a:lnTo>
                  <a:pt x="5502" y="3701"/>
                </a:lnTo>
                <a:lnTo>
                  <a:pt x="5500" y="3703"/>
                </a:lnTo>
                <a:lnTo>
                  <a:pt x="5507" y="3713"/>
                </a:lnTo>
                <a:lnTo>
                  <a:pt x="5500" y="3717"/>
                </a:lnTo>
                <a:lnTo>
                  <a:pt x="5486" y="3709"/>
                </a:lnTo>
                <a:lnTo>
                  <a:pt x="5492" y="3717"/>
                </a:lnTo>
                <a:lnTo>
                  <a:pt x="5483" y="3722"/>
                </a:lnTo>
                <a:lnTo>
                  <a:pt x="5479" y="3722"/>
                </a:lnTo>
                <a:lnTo>
                  <a:pt x="5471" y="3715"/>
                </a:lnTo>
                <a:lnTo>
                  <a:pt x="5471" y="3709"/>
                </a:lnTo>
                <a:lnTo>
                  <a:pt x="5473" y="3703"/>
                </a:lnTo>
                <a:lnTo>
                  <a:pt x="5471" y="3701"/>
                </a:lnTo>
                <a:lnTo>
                  <a:pt x="5469" y="3709"/>
                </a:lnTo>
                <a:lnTo>
                  <a:pt x="5471" y="3715"/>
                </a:lnTo>
                <a:lnTo>
                  <a:pt x="5473" y="3722"/>
                </a:lnTo>
                <a:lnTo>
                  <a:pt x="5471" y="3728"/>
                </a:lnTo>
                <a:lnTo>
                  <a:pt x="5494" y="3728"/>
                </a:lnTo>
                <a:lnTo>
                  <a:pt x="5507" y="3722"/>
                </a:lnTo>
                <a:lnTo>
                  <a:pt x="5511" y="3728"/>
                </a:lnTo>
                <a:lnTo>
                  <a:pt x="5509" y="3734"/>
                </a:lnTo>
                <a:lnTo>
                  <a:pt x="5507" y="3745"/>
                </a:lnTo>
                <a:lnTo>
                  <a:pt x="5509" y="3749"/>
                </a:lnTo>
                <a:lnTo>
                  <a:pt x="5513" y="3740"/>
                </a:lnTo>
                <a:lnTo>
                  <a:pt x="5515" y="3728"/>
                </a:lnTo>
                <a:lnTo>
                  <a:pt x="5521" y="3724"/>
                </a:lnTo>
                <a:lnTo>
                  <a:pt x="5527" y="3736"/>
                </a:lnTo>
                <a:lnTo>
                  <a:pt x="5529" y="3743"/>
                </a:lnTo>
                <a:lnTo>
                  <a:pt x="5525" y="3753"/>
                </a:lnTo>
                <a:lnTo>
                  <a:pt x="5521" y="3751"/>
                </a:lnTo>
                <a:lnTo>
                  <a:pt x="5519" y="3749"/>
                </a:lnTo>
                <a:lnTo>
                  <a:pt x="5511" y="3765"/>
                </a:lnTo>
                <a:lnTo>
                  <a:pt x="5504" y="3770"/>
                </a:lnTo>
                <a:lnTo>
                  <a:pt x="5492" y="3768"/>
                </a:lnTo>
                <a:lnTo>
                  <a:pt x="5486" y="3767"/>
                </a:lnTo>
                <a:lnTo>
                  <a:pt x="5483" y="3765"/>
                </a:lnTo>
                <a:lnTo>
                  <a:pt x="5479" y="3757"/>
                </a:lnTo>
                <a:lnTo>
                  <a:pt x="5475" y="3757"/>
                </a:lnTo>
                <a:lnTo>
                  <a:pt x="5479" y="3765"/>
                </a:lnTo>
                <a:lnTo>
                  <a:pt x="5477" y="3765"/>
                </a:lnTo>
                <a:lnTo>
                  <a:pt x="5463" y="3761"/>
                </a:lnTo>
                <a:lnTo>
                  <a:pt x="5452" y="3757"/>
                </a:lnTo>
                <a:lnTo>
                  <a:pt x="5456" y="3763"/>
                </a:lnTo>
                <a:lnTo>
                  <a:pt x="5463" y="3763"/>
                </a:lnTo>
                <a:lnTo>
                  <a:pt x="5484" y="3774"/>
                </a:lnTo>
                <a:lnTo>
                  <a:pt x="5483" y="3778"/>
                </a:lnTo>
                <a:lnTo>
                  <a:pt x="5473" y="3782"/>
                </a:lnTo>
                <a:lnTo>
                  <a:pt x="5479" y="3782"/>
                </a:lnTo>
                <a:lnTo>
                  <a:pt x="5475" y="3790"/>
                </a:lnTo>
                <a:lnTo>
                  <a:pt x="5467" y="3795"/>
                </a:lnTo>
                <a:lnTo>
                  <a:pt x="5463" y="3795"/>
                </a:lnTo>
                <a:lnTo>
                  <a:pt x="5452" y="3782"/>
                </a:lnTo>
                <a:lnTo>
                  <a:pt x="5458" y="3795"/>
                </a:lnTo>
                <a:lnTo>
                  <a:pt x="5469" y="3801"/>
                </a:lnTo>
                <a:lnTo>
                  <a:pt x="5477" y="3795"/>
                </a:lnTo>
                <a:lnTo>
                  <a:pt x="5484" y="3795"/>
                </a:lnTo>
                <a:lnTo>
                  <a:pt x="5486" y="3790"/>
                </a:lnTo>
                <a:lnTo>
                  <a:pt x="5488" y="3795"/>
                </a:lnTo>
                <a:lnTo>
                  <a:pt x="5494" y="3795"/>
                </a:lnTo>
                <a:lnTo>
                  <a:pt x="5494" y="3799"/>
                </a:lnTo>
                <a:lnTo>
                  <a:pt x="5483" y="3809"/>
                </a:lnTo>
                <a:lnTo>
                  <a:pt x="5483" y="3811"/>
                </a:lnTo>
                <a:lnTo>
                  <a:pt x="5477" y="3815"/>
                </a:lnTo>
                <a:lnTo>
                  <a:pt x="5438" y="3820"/>
                </a:lnTo>
                <a:lnTo>
                  <a:pt x="5415" y="3849"/>
                </a:lnTo>
                <a:lnTo>
                  <a:pt x="5402" y="3868"/>
                </a:lnTo>
                <a:lnTo>
                  <a:pt x="5400" y="3872"/>
                </a:lnTo>
                <a:lnTo>
                  <a:pt x="5375" y="3876"/>
                </a:lnTo>
                <a:lnTo>
                  <a:pt x="5362" y="3880"/>
                </a:lnTo>
                <a:lnTo>
                  <a:pt x="5346" y="3888"/>
                </a:lnTo>
                <a:lnTo>
                  <a:pt x="5329" y="3905"/>
                </a:lnTo>
                <a:lnTo>
                  <a:pt x="5323" y="3916"/>
                </a:lnTo>
                <a:lnTo>
                  <a:pt x="5319" y="3928"/>
                </a:lnTo>
                <a:lnTo>
                  <a:pt x="5298" y="3949"/>
                </a:lnTo>
                <a:lnTo>
                  <a:pt x="5281" y="3961"/>
                </a:lnTo>
                <a:lnTo>
                  <a:pt x="5269" y="3968"/>
                </a:lnTo>
                <a:lnTo>
                  <a:pt x="5250" y="3970"/>
                </a:lnTo>
                <a:lnTo>
                  <a:pt x="5241" y="3987"/>
                </a:lnTo>
                <a:lnTo>
                  <a:pt x="5235" y="3993"/>
                </a:lnTo>
                <a:lnTo>
                  <a:pt x="5216" y="4028"/>
                </a:lnTo>
                <a:lnTo>
                  <a:pt x="5208" y="4051"/>
                </a:lnTo>
                <a:lnTo>
                  <a:pt x="5196" y="4089"/>
                </a:lnTo>
                <a:lnTo>
                  <a:pt x="5202" y="4133"/>
                </a:lnTo>
                <a:lnTo>
                  <a:pt x="5212" y="4160"/>
                </a:lnTo>
                <a:lnTo>
                  <a:pt x="5223" y="4187"/>
                </a:lnTo>
                <a:lnTo>
                  <a:pt x="5248" y="4233"/>
                </a:lnTo>
                <a:lnTo>
                  <a:pt x="5258" y="4283"/>
                </a:lnTo>
                <a:lnTo>
                  <a:pt x="5269" y="4318"/>
                </a:lnTo>
                <a:lnTo>
                  <a:pt x="5267" y="4322"/>
                </a:lnTo>
                <a:lnTo>
                  <a:pt x="5275" y="4329"/>
                </a:lnTo>
                <a:lnTo>
                  <a:pt x="5279" y="4339"/>
                </a:lnTo>
                <a:lnTo>
                  <a:pt x="5279" y="4362"/>
                </a:lnTo>
                <a:lnTo>
                  <a:pt x="5271" y="4406"/>
                </a:lnTo>
                <a:lnTo>
                  <a:pt x="5269" y="4414"/>
                </a:lnTo>
                <a:lnTo>
                  <a:pt x="5262" y="4427"/>
                </a:lnTo>
                <a:lnTo>
                  <a:pt x="5266" y="4439"/>
                </a:lnTo>
                <a:lnTo>
                  <a:pt x="5264" y="4446"/>
                </a:lnTo>
                <a:lnTo>
                  <a:pt x="5254" y="4462"/>
                </a:lnTo>
                <a:lnTo>
                  <a:pt x="5254" y="4460"/>
                </a:lnTo>
                <a:lnTo>
                  <a:pt x="5258" y="4452"/>
                </a:lnTo>
                <a:lnTo>
                  <a:pt x="5256" y="4448"/>
                </a:lnTo>
                <a:lnTo>
                  <a:pt x="5250" y="4448"/>
                </a:lnTo>
                <a:lnTo>
                  <a:pt x="5241" y="4452"/>
                </a:lnTo>
                <a:lnTo>
                  <a:pt x="5233" y="4450"/>
                </a:lnTo>
                <a:lnTo>
                  <a:pt x="5219" y="4454"/>
                </a:lnTo>
                <a:lnTo>
                  <a:pt x="5216" y="4445"/>
                </a:lnTo>
                <a:lnTo>
                  <a:pt x="5218" y="4437"/>
                </a:lnTo>
                <a:lnTo>
                  <a:pt x="5202" y="4406"/>
                </a:lnTo>
                <a:lnTo>
                  <a:pt x="5183" y="4402"/>
                </a:lnTo>
                <a:lnTo>
                  <a:pt x="5177" y="4393"/>
                </a:lnTo>
                <a:lnTo>
                  <a:pt x="5173" y="4370"/>
                </a:lnTo>
                <a:lnTo>
                  <a:pt x="5164" y="4362"/>
                </a:lnTo>
                <a:lnTo>
                  <a:pt x="5160" y="4343"/>
                </a:lnTo>
                <a:lnTo>
                  <a:pt x="5150" y="4345"/>
                </a:lnTo>
                <a:lnTo>
                  <a:pt x="5135" y="4314"/>
                </a:lnTo>
                <a:lnTo>
                  <a:pt x="5125" y="4300"/>
                </a:lnTo>
                <a:lnTo>
                  <a:pt x="5133" y="4300"/>
                </a:lnTo>
                <a:lnTo>
                  <a:pt x="5143" y="4287"/>
                </a:lnTo>
                <a:lnTo>
                  <a:pt x="5143" y="4279"/>
                </a:lnTo>
                <a:lnTo>
                  <a:pt x="5139" y="4274"/>
                </a:lnTo>
                <a:lnTo>
                  <a:pt x="5127" y="4285"/>
                </a:lnTo>
                <a:lnTo>
                  <a:pt x="5120" y="4279"/>
                </a:lnTo>
                <a:lnTo>
                  <a:pt x="5123" y="4262"/>
                </a:lnTo>
                <a:lnTo>
                  <a:pt x="5127" y="4241"/>
                </a:lnTo>
                <a:lnTo>
                  <a:pt x="5131" y="4210"/>
                </a:lnTo>
                <a:lnTo>
                  <a:pt x="5123" y="4197"/>
                </a:lnTo>
                <a:lnTo>
                  <a:pt x="5116" y="4191"/>
                </a:lnTo>
                <a:lnTo>
                  <a:pt x="5104" y="4187"/>
                </a:lnTo>
                <a:lnTo>
                  <a:pt x="5083" y="4158"/>
                </a:lnTo>
                <a:lnTo>
                  <a:pt x="5060" y="4135"/>
                </a:lnTo>
                <a:lnTo>
                  <a:pt x="5047" y="4130"/>
                </a:lnTo>
                <a:lnTo>
                  <a:pt x="5035" y="4131"/>
                </a:lnTo>
                <a:lnTo>
                  <a:pt x="5022" y="4141"/>
                </a:lnTo>
                <a:lnTo>
                  <a:pt x="5010" y="4151"/>
                </a:lnTo>
                <a:lnTo>
                  <a:pt x="4978" y="4160"/>
                </a:lnTo>
                <a:lnTo>
                  <a:pt x="4972" y="4154"/>
                </a:lnTo>
                <a:lnTo>
                  <a:pt x="4968" y="4135"/>
                </a:lnTo>
                <a:lnTo>
                  <a:pt x="4962" y="4128"/>
                </a:lnTo>
                <a:lnTo>
                  <a:pt x="4954" y="4124"/>
                </a:lnTo>
                <a:lnTo>
                  <a:pt x="4935" y="4122"/>
                </a:lnTo>
                <a:lnTo>
                  <a:pt x="4922" y="4114"/>
                </a:lnTo>
                <a:lnTo>
                  <a:pt x="4916" y="4106"/>
                </a:lnTo>
                <a:lnTo>
                  <a:pt x="4903" y="4110"/>
                </a:lnTo>
                <a:lnTo>
                  <a:pt x="4876" y="4114"/>
                </a:lnTo>
                <a:lnTo>
                  <a:pt x="4858" y="4108"/>
                </a:lnTo>
                <a:lnTo>
                  <a:pt x="4858" y="4118"/>
                </a:lnTo>
                <a:lnTo>
                  <a:pt x="4841" y="4120"/>
                </a:lnTo>
                <a:lnTo>
                  <a:pt x="4837" y="4120"/>
                </a:lnTo>
                <a:lnTo>
                  <a:pt x="4822" y="4093"/>
                </a:lnTo>
                <a:lnTo>
                  <a:pt x="4816" y="4116"/>
                </a:lnTo>
                <a:lnTo>
                  <a:pt x="4805" y="4112"/>
                </a:lnTo>
                <a:lnTo>
                  <a:pt x="4787" y="4112"/>
                </a:lnTo>
                <a:lnTo>
                  <a:pt x="4753" y="4110"/>
                </a:lnTo>
                <a:lnTo>
                  <a:pt x="4736" y="4124"/>
                </a:lnTo>
                <a:lnTo>
                  <a:pt x="4726" y="4126"/>
                </a:lnTo>
                <a:lnTo>
                  <a:pt x="4699" y="4112"/>
                </a:lnTo>
                <a:lnTo>
                  <a:pt x="4697" y="4112"/>
                </a:lnTo>
                <a:lnTo>
                  <a:pt x="4693" y="4112"/>
                </a:lnTo>
                <a:lnTo>
                  <a:pt x="4684" y="4128"/>
                </a:lnTo>
                <a:lnTo>
                  <a:pt x="4689" y="4135"/>
                </a:lnTo>
                <a:lnTo>
                  <a:pt x="4697" y="4135"/>
                </a:lnTo>
                <a:lnTo>
                  <a:pt x="4703" y="4135"/>
                </a:lnTo>
                <a:lnTo>
                  <a:pt x="4716" y="4130"/>
                </a:lnTo>
                <a:lnTo>
                  <a:pt x="4726" y="4131"/>
                </a:lnTo>
                <a:lnTo>
                  <a:pt x="4745" y="4147"/>
                </a:lnTo>
                <a:lnTo>
                  <a:pt x="4726" y="4156"/>
                </a:lnTo>
                <a:lnTo>
                  <a:pt x="4728" y="4164"/>
                </a:lnTo>
                <a:lnTo>
                  <a:pt x="4734" y="4176"/>
                </a:lnTo>
                <a:lnTo>
                  <a:pt x="4749" y="4179"/>
                </a:lnTo>
                <a:lnTo>
                  <a:pt x="4755" y="4185"/>
                </a:lnTo>
                <a:lnTo>
                  <a:pt x="4764" y="4195"/>
                </a:lnTo>
                <a:lnTo>
                  <a:pt x="4751" y="4201"/>
                </a:lnTo>
                <a:lnTo>
                  <a:pt x="4737" y="4197"/>
                </a:lnTo>
                <a:lnTo>
                  <a:pt x="4730" y="4185"/>
                </a:lnTo>
                <a:lnTo>
                  <a:pt x="4711" y="4178"/>
                </a:lnTo>
                <a:lnTo>
                  <a:pt x="4705" y="4170"/>
                </a:lnTo>
                <a:lnTo>
                  <a:pt x="4697" y="4170"/>
                </a:lnTo>
                <a:lnTo>
                  <a:pt x="4697" y="4170"/>
                </a:lnTo>
                <a:lnTo>
                  <a:pt x="4691" y="4179"/>
                </a:lnTo>
                <a:lnTo>
                  <a:pt x="4697" y="4183"/>
                </a:lnTo>
                <a:lnTo>
                  <a:pt x="4703" y="4189"/>
                </a:lnTo>
                <a:lnTo>
                  <a:pt x="4697" y="4195"/>
                </a:lnTo>
                <a:lnTo>
                  <a:pt x="4695" y="4195"/>
                </a:lnTo>
                <a:lnTo>
                  <a:pt x="4684" y="4181"/>
                </a:lnTo>
                <a:lnTo>
                  <a:pt x="4672" y="4187"/>
                </a:lnTo>
                <a:lnTo>
                  <a:pt x="4665" y="4197"/>
                </a:lnTo>
                <a:lnTo>
                  <a:pt x="4638" y="4183"/>
                </a:lnTo>
                <a:lnTo>
                  <a:pt x="4626" y="4168"/>
                </a:lnTo>
                <a:lnTo>
                  <a:pt x="4597" y="4149"/>
                </a:lnTo>
                <a:lnTo>
                  <a:pt x="4580" y="4151"/>
                </a:lnTo>
                <a:lnTo>
                  <a:pt x="4595" y="4162"/>
                </a:lnTo>
                <a:lnTo>
                  <a:pt x="4588" y="4168"/>
                </a:lnTo>
                <a:lnTo>
                  <a:pt x="4557" y="4166"/>
                </a:lnTo>
                <a:lnTo>
                  <a:pt x="4534" y="4158"/>
                </a:lnTo>
                <a:lnTo>
                  <a:pt x="4511" y="4153"/>
                </a:lnTo>
                <a:lnTo>
                  <a:pt x="4471" y="4158"/>
                </a:lnTo>
                <a:lnTo>
                  <a:pt x="4455" y="4168"/>
                </a:lnTo>
                <a:lnTo>
                  <a:pt x="4446" y="4168"/>
                </a:lnTo>
                <a:lnTo>
                  <a:pt x="4434" y="4166"/>
                </a:lnTo>
                <a:lnTo>
                  <a:pt x="4430" y="4153"/>
                </a:lnTo>
                <a:lnTo>
                  <a:pt x="4421" y="4154"/>
                </a:lnTo>
                <a:lnTo>
                  <a:pt x="4419" y="4158"/>
                </a:lnTo>
                <a:lnTo>
                  <a:pt x="4430" y="4181"/>
                </a:lnTo>
                <a:lnTo>
                  <a:pt x="4409" y="4201"/>
                </a:lnTo>
                <a:lnTo>
                  <a:pt x="4388" y="4216"/>
                </a:lnTo>
                <a:lnTo>
                  <a:pt x="4363" y="4226"/>
                </a:lnTo>
                <a:lnTo>
                  <a:pt x="4353" y="4227"/>
                </a:lnTo>
                <a:lnTo>
                  <a:pt x="4342" y="4226"/>
                </a:lnTo>
                <a:lnTo>
                  <a:pt x="4323" y="4222"/>
                </a:lnTo>
                <a:lnTo>
                  <a:pt x="4321" y="4227"/>
                </a:lnTo>
                <a:lnTo>
                  <a:pt x="4332" y="4241"/>
                </a:lnTo>
                <a:lnTo>
                  <a:pt x="4325" y="4252"/>
                </a:lnTo>
                <a:lnTo>
                  <a:pt x="4317" y="4258"/>
                </a:lnTo>
                <a:lnTo>
                  <a:pt x="4300" y="4262"/>
                </a:lnTo>
                <a:lnTo>
                  <a:pt x="4282" y="4270"/>
                </a:lnTo>
                <a:lnTo>
                  <a:pt x="4275" y="4275"/>
                </a:lnTo>
                <a:lnTo>
                  <a:pt x="4288" y="4285"/>
                </a:lnTo>
                <a:lnTo>
                  <a:pt x="4292" y="4291"/>
                </a:lnTo>
                <a:lnTo>
                  <a:pt x="4275" y="4310"/>
                </a:lnTo>
                <a:lnTo>
                  <a:pt x="4271" y="4320"/>
                </a:lnTo>
                <a:lnTo>
                  <a:pt x="4271" y="4343"/>
                </a:lnTo>
                <a:lnTo>
                  <a:pt x="4275" y="4362"/>
                </a:lnTo>
                <a:lnTo>
                  <a:pt x="4280" y="4383"/>
                </a:lnTo>
                <a:lnTo>
                  <a:pt x="4292" y="4410"/>
                </a:lnTo>
                <a:lnTo>
                  <a:pt x="4282" y="4406"/>
                </a:lnTo>
                <a:lnTo>
                  <a:pt x="4261" y="4396"/>
                </a:lnTo>
                <a:lnTo>
                  <a:pt x="4255" y="4396"/>
                </a:lnTo>
                <a:lnTo>
                  <a:pt x="4244" y="4398"/>
                </a:lnTo>
                <a:lnTo>
                  <a:pt x="4236" y="4396"/>
                </a:lnTo>
                <a:lnTo>
                  <a:pt x="4211" y="4381"/>
                </a:lnTo>
                <a:lnTo>
                  <a:pt x="4186" y="4372"/>
                </a:lnTo>
                <a:lnTo>
                  <a:pt x="4177" y="4362"/>
                </a:lnTo>
                <a:lnTo>
                  <a:pt x="4169" y="4345"/>
                </a:lnTo>
                <a:lnTo>
                  <a:pt x="4159" y="4318"/>
                </a:lnTo>
                <a:lnTo>
                  <a:pt x="4158" y="4302"/>
                </a:lnTo>
                <a:lnTo>
                  <a:pt x="4150" y="4297"/>
                </a:lnTo>
                <a:lnTo>
                  <a:pt x="4135" y="4279"/>
                </a:lnTo>
                <a:lnTo>
                  <a:pt x="4111" y="4249"/>
                </a:lnTo>
                <a:lnTo>
                  <a:pt x="4092" y="4212"/>
                </a:lnTo>
                <a:lnTo>
                  <a:pt x="4075" y="4181"/>
                </a:lnTo>
                <a:lnTo>
                  <a:pt x="4065" y="4172"/>
                </a:lnTo>
                <a:lnTo>
                  <a:pt x="4056" y="4164"/>
                </a:lnTo>
                <a:lnTo>
                  <a:pt x="4035" y="4154"/>
                </a:lnTo>
                <a:lnTo>
                  <a:pt x="4023" y="4153"/>
                </a:lnTo>
                <a:lnTo>
                  <a:pt x="4006" y="4153"/>
                </a:lnTo>
                <a:lnTo>
                  <a:pt x="3994" y="4158"/>
                </a:lnTo>
                <a:lnTo>
                  <a:pt x="3979" y="4174"/>
                </a:lnTo>
                <a:lnTo>
                  <a:pt x="3969" y="4187"/>
                </a:lnTo>
                <a:lnTo>
                  <a:pt x="3962" y="4197"/>
                </a:lnTo>
                <a:lnTo>
                  <a:pt x="3950" y="4203"/>
                </a:lnTo>
                <a:lnTo>
                  <a:pt x="3939" y="4203"/>
                </a:lnTo>
                <a:lnTo>
                  <a:pt x="3929" y="4201"/>
                </a:lnTo>
                <a:lnTo>
                  <a:pt x="3900" y="4185"/>
                </a:lnTo>
                <a:lnTo>
                  <a:pt x="3873" y="4166"/>
                </a:lnTo>
                <a:lnTo>
                  <a:pt x="3862" y="4149"/>
                </a:lnTo>
                <a:lnTo>
                  <a:pt x="3852" y="4124"/>
                </a:lnTo>
                <a:lnTo>
                  <a:pt x="3845" y="4103"/>
                </a:lnTo>
                <a:lnTo>
                  <a:pt x="3841" y="4097"/>
                </a:lnTo>
                <a:lnTo>
                  <a:pt x="3823" y="4082"/>
                </a:lnTo>
                <a:lnTo>
                  <a:pt x="3800" y="4066"/>
                </a:lnTo>
                <a:lnTo>
                  <a:pt x="3781" y="4047"/>
                </a:lnTo>
                <a:lnTo>
                  <a:pt x="3766" y="4028"/>
                </a:lnTo>
                <a:lnTo>
                  <a:pt x="3760" y="4024"/>
                </a:lnTo>
                <a:lnTo>
                  <a:pt x="3710" y="4022"/>
                </a:lnTo>
                <a:lnTo>
                  <a:pt x="3662" y="4022"/>
                </a:lnTo>
                <a:lnTo>
                  <a:pt x="3660" y="4049"/>
                </a:lnTo>
                <a:lnTo>
                  <a:pt x="3654" y="4053"/>
                </a:lnTo>
                <a:lnTo>
                  <a:pt x="3606" y="4053"/>
                </a:lnTo>
                <a:lnTo>
                  <a:pt x="3581" y="4051"/>
                </a:lnTo>
                <a:lnTo>
                  <a:pt x="3541" y="4051"/>
                </a:lnTo>
                <a:lnTo>
                  <a:pt x="3499" y="4051"/>
                </a:lnTo>
                <a:lnTo>
                  <a:pt x="3489" y="4049"/>
                </a:lnTo>
                <a:lnTo>
                  <a:pt x="3399" y="4014"/>
                </a:lnTo>
                <a:lnTo>
                  <a:pt x="3326" y="3987"/>
                </a:lnTo>
                <a:lnTo>
                  <a:pt x="3295" y="3974"/>
                </a:lnTo>
                <a:lnTo>
                  <a:pt x="3290" y="3970"/>
                </a:lnTo>
                <a:lnTo>
                  <a:pt x="3280" y="3961"/>
                </a:lnTo>
                <a:lnTo>
                  <a:pt x="3219" y="3962"/>
                </a:lnTo>
                <a:lnTo>
                  <a:pt x="3159" y="3968"/>
                </a:lnTo>
                <a:lnTo>
                  <a:pt x="3149" y="3968"/>
                </a:lnTo>
                <a:close/>
                <a:moveTo>
                  <a:pt x="2289" y="2163"/>
                </a:moveTo>
                <a:lnTo>
                  <a:pt x="2241" y="2111"/>
                </a:lnTo>
                <a:lnTo>
                  <a:pt x="2226" y="2086"/>
                </a:lnTo>
                <a:lnTo>
                  <a:pt x="2226" y="2063"/>
                </a:lnTo>
                <a:lnTo>
                  <a:pt x="2212" y="2025"/>
                </a:lnTo>
                <a:lnTo>
                  <a:pt x="2214" y="2021"/>
                </a:lnTo>
                <a:lnTo>
                  <a:pt x="2226" y="2023"/>
                </a:lnTo>
                <a:lnTo>
                  <a:pt x="2232" y="2034"/>
                </a:lnTo>
                <a:lnTo>
                  <a:pt x="2262" y="2057"/>
                </a:lnTo>
                <a:lnTo>
                  <a:pt x="2264" y="2065"/>
                </a:lnTo>
                <a:lnTo>
                  <a:pt x="2262" y="2073"/>
                </a:lnTo>
                <a:lnTo>
                  <a:pt x="2258" y="2082"/>
                </a:lnTo>
                <a:lnTo>
                  <a:pt x="2266" y="2101"/>
                </a:lnTo>
                <a:lnTo>
                  <a:pt x="2289" y="2119"/>
                </a:lnTo>
                <a:lnTo>
                  <a:pt x="2289" y="2163"/>
                </a:lnTo>
                <a:close/>
                <a:moveTo>
                  <a:pt x="2137" y="1952"/>
                </a:moveTo>
                <a:lnTo>
                  <a:pt x="2139" y="1965"/>
                </a:lnTo>
                <a:lnTo>
                  <a:pt x="2137" y="1977"/>
                </a:lnTo>
                <a:lnTo>
                  <a:pt x="2130" y="2000"/>
                </a:lnTo>
                <a:lnTo>
                  <a:pt x="2116" y="1961"/>
                </a:lnTo>
                <a:lnTo>
                  <a:pt x="2099" y="1919"/>
                </a:lnTo>
                <a:lnTo>
                  <a:pt x="2099" y="1907"/>
                </a:lnTo>
                <a:lnTo>
                  <a:pt x="2101" y="1898"/>
                </a:lnTo>
                <a:lnTo>
                  <a:pt x="2113" y="1898"/>
                </a:lnTo>
                <a:lnTo>
                  <a:pt x="2126" y="1907"/>
                </a:lnTo>
                <a:lnTo>
                  <a:pt x="2137" y="1952"/>
                </a:lnTo>
                <a:close/>
                <a:moveTo>
                  <a:pt x="2109" y="1825"/>
                </a:moveTo>
                <a:lnTo>
                  <a:pt x="2120" y="1871"/>
                </a:lnTo>
                <a:lnTo>
                  <a:pt x="2118" y="1879"/>
                </a:lnTo>
                <a:lnTo>
                  <a:pt x="2095" y="1865"/>
                </a:lnTo>
                <a:lnTo>
                  <a:pt x="2080" y="1861"/>
                </a:lnTo>
                <a:lnTo>
                  <a:pt x="2082" y="1882"/>
                </a:lnTo>
                <a:lnTo>
                  <a:pt x="2080" y="1894"/>
                </a:lnTo>
                <a:lnTo>
                  <a:pt x="2055" y="1865"/>
                </a:lnTo>
                <a:lnTo>
                  <a:pt x="2036" y="1846"/>
                </a:lnTo>
                <a:lnTo>
                  <a:pt x="2045" y="1823"/>
                </a:lnTo>
                <a:lnTo>
                  <a:pt x="2053" y="1815"/>
                </a:lnTo>
                <a:lnTo>
                  <a:pt x="2068" y="1811"/>
                </a:lnTo>
                <a:lnTo>
                  <a:pt x="2088" y="1831"/>
                </a:lnTo>
                <a:lnTo>
                  <a:pt x="2109" y="1825"/>
                </a:lnTo>
                <a:close/>
                <a:moveTo>
                  <a:pt x="123" y="1241"/>
                </a:moveTo>
                <a:lnTo>
                  <a:pt x="83" y="1205"/>
                </a:lnTo>
                <a:lnTo>
                  <a:pt x="64" y="1193"/>
                </a:lnTo>
                <a:lnTo>
                  <a:pt x="43" y="1189"/>
                </a:lnTo>
                <a:lnTo>
                  <a:pt x="19" y="1193"/>
                </a:lnTo>
                <a:lnTo>
                  <a:pt x="12" y="1187"/>
                </a:lnTo>
                <a:lnTo>
                  <a:pt x="0" y="1174"/>
                </a:lnTo>
                <a:lnTo>
                  <a:pt x="6" y="1158"/>
                </a:lnTo>
                <a:lnTo>
                  <a:pt x="19" y="1155"/>
                </a:lnTo>
                <a:lnTo>
                  <a:pt x="48" y="1168"/>
                </a:lnTo>
                <a:lnTo>
                  <a:pt x="64" y="1168"/>
                </a:lnTo>
                <a:lnTo>
                  <a:pt x="77" y="1164"/>
                </a:lnTo>
                <a:lnTo>
                  <a:pt x="91" y="1164"/>
                </a:lnTo>
                <a:lnTo>
                  <a:pt x="112" y="1180"/>
                </a:lnTo>
                <a:lnTo>
                  <a:pt x="156" y="1201"/>
                </a:lnTo>
                <a:lnTo>
                  <a:pt x="167" y="1214"/>
                </a:lnTo>
                <a:lnTo>
                  <a:pt x="169" y="1220"/>
                </a:lnTo>
                <a:lnTo>
                  <a:pt x="154" y="1220"/>
                </a:lnTo>
                <a:lnTo>
                  <a:pt x="139" y="1222"/>
                </a:lnTo>
                <a:lnTo>
                  <a:pt x="123" y="1241"/>
                </a:lnTo>
                <a:close/>
                <a:moveTo>
                  <a:pt x="934" y="4836"/>
                </a:moveTo>
                <a:lnTo>
                  <a:pt x="920" y="4827"/>
                </a:lnTo>
                <a:lnTo>
                  <a:pt x="918" y="4802"/>
                </a:lnTo>
                <a:lnTo>
                  <a:pt x="912" y="4784"/>
                </a:lnTo>
                <a:lnTo>
                  <a:pt x="924" y="4773"/>
                </a:lnTo>
                <a:lnTo>
                  <a:pt x="924" y="4767"/>
                </a:lnTo>
                <a:lnTo>
                  <a:pt x="920" y="4759"/>
                </a:lnTo>
                <a:lnTo>
                  <a:pt x="922" y="4756"/>
                </a:lnTo>
                <a:lnTo>
                  <a:pt x="926" y="4756"/>
                </a:lnTo>
                <a:lnTo>
                  <a:pt x="935" y="4759"/>
                </a:lnTo>
                <a:lnTo>
                  <a:pt x="951" y="4767"/>
                </a:lnTo>
                <a:lnTo>
                  <a:pt x="966" y="4779"/>
                </a:lnTo>
                <a:lnTo>
                  <a:pt x="966" y="4786"/>
                </a:lnTo>
                <a:lnTo>
                  <a:pt x="972" y="4786"/>
                </a:lnTo>
                <a:lnTo>
                  <a:pt x="976" y="4796"/>
                </a:lnTo>
                <a:lnTo>
                  <a:pt x="983" y="4800"/>
                </a:lnTo>
                <a:lnTo>
                  <a:pt x="982" y="4804"/>
                </a:lnTo>
                <a:lnTo>
                  <a:pt x="976" y="4807"/>
                </a:lnTo>
                <a:lnTo>
                  <a:pt x="972" y="4813"/>
                </a:lnTo>
                <a:lnTo>
                  <a:pt x="951" y="4819"/>
                </a:lnTo>
                <a:lnTo>
                  <a:pt x="941" y="4825"/>
                </a:lnTo>
                <a:lnTo>
                  <a:pt x="934" y="4836"/>
                </a:lnTo>
                <a:close/>
                <a:moveTo>
                  <a:pt x="240" y="2313"/>
                </a:moveTo>
                <a:lnTo>
                  <a:pt x="231" y="2315"/>
                </a:lnTo>
                <a:lnTo>
                  <a:pt x="212" y="2320"/>
                </a:lnTo>
                <a:lnTo>
                  <a:pt x="204" y="2315"/>
                </a:lnTo>
                <a:lnTo>
                  <a:pt x="202" y="2307"/>
                </a:lnTo>
                <a:lnTo>
                  <a:pt x="204" y="2303"/>
                </a:lnTo>
                <a:lnTo>
                  <a:pt x="213" y="2292"/>
                </a:lnTo>
                <a:lnTo>
                  <a:pt x="221" y="2286"/>
                </a:lnTo>
                <a:lnTo>
                  <a:pt x="235" y="2295"/>
                </a:lnTo>
                <a:lnTo>
                  <a:pt x="240" y="2313"/>
                </a:lnTo>
                <a:close/>
                <a:moveTo>
                  <a:pt x="294" y="2299"/>
                </a:moveTo>
                <a:lnTo>
                  <a:pt x="290" y="2274"/>
                </a:lnTo>
                <a:lnTo>
                  <a:pt x="283" y="2253"/>
                </a:lnTo>
                <a:lnTo>
                  <a:pt x="304" y="2247"/>
                </a:lnTo>
                <a:lnTo>
                  <a:pt x="315" y="2251"/>
                </a:lnTo>
                <a:lnTo>
                  <a:pt x="327" y="2261"/>
                </a:lnTo>
                <a:lnTo>
                  <a:pt x="319" y="2272"/>
                </a:lnTo>
                <a:lnTo>
                  <a:pt x="313" y="2276"/>
                </a:lnTo>
                <a:lnTo>
                  <a:pt x="311" y="2288"/>
                </a:lnTo>
                <a:lnTo>
                  <a:pt x="306" y="2292"/>
                </a:lnTo>
                <a:lnTo>
                  <a:pt x="294" y="2299"/>
                </a:lnTo>
                <a:close/>
                <a:moveTo>
                  <a:pt x="509" y="2174"/>
                </a:moveTo>
                <a:lnTo>
                  <a:pt x="501" y="2178"/>
                </a:lnTo>
                <a:lnTo>
                  <a:pt x="488" y="2184"/>
                </a:lnTo>
                <a:lnTo>
                  <a:pt x="459" y="2182"/>
                </a:lnTo>
                <a:lnTo>
                  <a:pt x="448" y="2188"/>
                </a:lnTo>
                <a:lnTo>
                  <a:pt x="438" y="2207"/>
                </a:lnTo>
                <a:lnTo>
                  <a:pt x="430" y="2215"/>
                </a:lnTo>
                <a:lnTo>
                  <a:pt x="407" y="2205"/>
                </a:lnTo>
                <a:lnTo>
                  <a:pt x="405" y="2196"/>
                </a:lnTo>
                <a:lnTo>
                  <a:pt x="417" y="2178"/>
                </a:lnTo>
                <a:lnTo>
                  <a:pt x="430" y="2165"/>
                </a:lnTo>
                <a:lnTo>
                  <a:pt x="455" y="2157"/>
                </a:lnTo>
                <a:lnTo>
                  <a:pt x="478" y="2142"/>
                </a:lnTo>
                <a:lnTo>
                  <a:pt x="488" y="2146"/>
                </a:lnTo>
                <a:lnTo>
                  <a:pt x="500" y="2155"/>
                </a:lnTo>
                <a:lnTo>
                  <a:pt x="509" y="2174"/>
                </a:lnTo>
                <a:close/>
                <a:moveTo>
                  <a:pt x="523" y="2153"/>
                </a:moveTo>
                <a:lnTo>
                  <a:pt x="509" y="2144"/>
                </a:lnTo>
                <a:lnTo>
                  <a:pt x="505" y="2130"/>
                </a:lnTo>
                <a:lnTo>
                  <a:pt x="515" y="2121"/>
                </a:lnTo>
                <a:lnTo>
                  <a:pt x="532" y="2132"/>
                </a:lnTo>
                <a:lnTo>
                  <a:pt x="534" y="2142"/>
                </a:lnTo>
                <a:lnTo>
                  <a:pt x="532" y="2148"/>
                </a:lnTo>
                <a:lnTo>
                  <a:pt x="523" y="2153"/>
                </a:lnTo>
                <a:close/>
                <a:moveTo>
                  <a:pt x="565" y="2134"/>
                </a:moveTo>
                <a:lnTo>
                  <a:pt x="546" y="2134"/>
                </a:lnTo>
                <a:lnTo>
                  <a:pt x="544" y="2123"/>
                </a:lnTo>
                <a:lnTo>
                  <a:pt x="544" y="2109"/>
                </a:lnTo>
                <a:lnTo>
                  <a:pt x="565" y="2098"/>
                </a:lnTo>
                <a:lnTo>
                  <a:pt x="573" y="2088"/>
                </a:lnTo>
                <a:lnTo>
                  <a:pt x="588" y="2069"/>
                </a:lnTo>
                <a:lnTo>
                  <a:pt x="599" y="2063"/>
                </a:lnTo>
                <a:lnTo>
                  <a:pt x="617" y="2059"/>
                </a:lnTo>
                <a:lnTo>
                  <a:pt x="653" y="2071"/>
                </a:lnTo>
                <a:lnTo>
                  <a:pt x="672" y="2082"/>
                </a:lnTo>
                <a:lnTo>
                  <a:pt x="670" y="2092"/>
                </a:lnTo>
                <a:lnTo>
                  <a:pt x="663" y="2094"/>
                </a:lnTo>
                <a:lnTo>
                  <a:pt x="642" y="2090"/>
                </a:lnTo>
                <a:lnTo>
                  <a:pt x="630" y="2092"/>
                </a:lnTo>
                <a:lnTo>
                  <a:pt x="601" y="2099"/>
                </a:lnTo>
                <a:lnTo>
                  <a:pt x="596" y="2111"/>
                </a:lnTo>
                <a:lnTo>
                  <a:pt x="565" y="2134"/>
                </a:lnTo>
                <a:close/>
              </a:path>
            </a:pathLst>
          </a:custGeom>
          <a:solidFill>
            <a:srgbClr val="80c9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463840" y="5837400"/>
            <a:ext cx="152280" cy="69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0520" y="3429000"/>
            <a:ext cx="2338560" cy="227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726080" y="6130800"/>
            <a:ext cx="301680" cy="561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481120" y="6438960"/>
            <a:ext cx="217800" cy="244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49680" y="6510240"/>
            <a:ext cx="217440" cy="244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36800" y="6786720"/>
            <a:ext cx="1379520" cy="903240"/>
          </a:xfrm>
          <a:custGeom>
            <a:avLst/>
            <a:gdLst/>
            <a:ahLst/>
            <a:rect l="l" t="t" r="r" b="b"/>
            <a:pathLst>
              <a:path w="1738" h="1138">
                <a:moveTo>
                  <a:pt x="1143" y="449"/>
                </a:moveTo>
                <a:lnTo>
                  <a:pt x="1133" y="472"/>
                </a:lnTo>
                <a:lnTo>
                  <a:pt x="1120" y="495"/>
                </a:lnTo>
                <a:lnTo>
                  <a:pt x="1116" y="518"/>
                </a:lnTo>
                <a:lnTo>
                  <a:pt x="1110" y="551"/>
                </a:lnTo>
                <a:lnTo>
                  <a:pt x="1112" y="603"/>
                </a:lnTo>
                <a:lnTo>
                  <a:pt x="1108" y="635"/>
                </a:lnTo>
                <a:lnTo>
                  <a:pt x="1108" y="668"/>
                </a:lnTo>
                <a:lnTo>
                  <a:pt x="1122" y="716"/>
                </a:lnTo>
                <a:lnTo>
                  <a:pt x="1130" y="739"/>
                </a:lnTo>
                <a:lnTo>
                  <a:pt x="1145" y="764"/>
                </a:lnTo>
                <a:lnTo>
                  <a:pt x="1164" y="789"/>
                </a:lnTo>
                <a:lnTo>
                  <a:pt x="1170" y="802"/>
                </a:lnTo>
                <a:lnTo>
                  <a:pt x="1181" y="816"/>
                </a:lnTo>
                <a:lnTo>
                  <a:pt x="1197" y="843"/>
                </a:lnTo>
                <a:lnTo>
                  <a:pt x="1214" y="877"/>
                </a:lnTo>
                <a:lnTo>
                  <a:pt x="1224" y="885"/>
                </a:lnTo>
                <a:lnTo>
                  <a:pt x="1243" y="887"/>
                </a:lnTo>
                <a:lnTo>
                  <a:pt x="1252" y="885"/>
                </a:lnTo>
                <a:lnTo>
                  <a:pt x="1268" y="891"/>
                </a:lnTo>
                <a:lnTo>
                  <a:pt x="1283" y="902"/>
                </a:lnTo>
                <a:lnTo>
                  <a:pt x="1297" y="916"/>
                </a:lnTo>
                <a:lnTo>
                  <a:pt x="1316" y="918"/>
                </a:lnTo>
                <a:lnTo>
                  <a:pt x="1343" y="912"/>
                </a:lnTo>
                <a:lnTo>
                  <a:pt x="1383" y="898"/>
                </a:lnTo>
                <a:lnTo>
                  <a:pt x="1419" y="891"/>
                </a:lnTo>
                <a:lnTo>
                  <a:pt x="1439" y="887"/>
                </a:lnTo>
                <a:lnTo>
                  <a:pt x="1439" y="902"/>
                </a:lnTo>
                <a:lnTo>
                  <a:pt x="1460" y="908"/>
                </a:lnTo>
                <a:lnTo>
                  <a:pt x="1467" y="900"/>
                </a:lnTo>
                <a:lnTo>
                  <a:pt x="1475" y="895"/>
                </a:lnTo>
                <a:lnTo>
                  <a:pt x="1471" y="887"/>
                </a:lnTo>
                <a:lnTo>
                  <a:pt x="1462" y="883"/>
                </a:lnTo>
                <a:lnTo>
                  <a:pt x="1491" y="866"/>
                </a:lnTo>
                <a:lnTo>
                  <a:pt x="1506" y="848"/>
                </a:lnTo>
                <a:lnTo>
                  <a:pt x="1508" y="825"/>
                </a:lnTo>
                <a:lnTo>
                  <a:pt x="1521" y="814"/>
                </a:lnTo>
                <a:lnTo>
                  <a:pt x="1519" y="800"/>
                </a:lnTo>
                <a:lnTo>
                  <a:pt x="1521" y="770"/>
                </a:lnTo>
                <a:lnTo>
                  <a:pt x="1527" y="750"/>
                </a:lnTo>
                <a:lnTo>
                  <a:pt x="1544" y="741"/>
                </a:lnTo>
                <a:lnTo>
                  <a:pt x="1548" y="741"/>
                </a:lnTo>
                <a:lnTo>
                  <a:pt x="1567" y="735"/>
                </a:lnTo>
                <a:lnTo>
                  <a:pt x="1587" y="731"/>
                </a:lnTo>
                <a:lnTo>
                  <a:pt x="1613" y="725"/>
                </a:lnTo>
                <a:lnTo>
                  <a:pt x="1640" y="716"/>
                </a:lnTo>
                <a:lnTo>
                  <a:pt x="1656" y="714"/>
                </a:lnTo>
                <a:lnTo>
                  <a:pt x="1669" y="716"/>
                </a:lnTo>
                <a:lnTo>
                  <a:pt x="1698" y="720"/>
                </a:lnTo>
                <a:lnTo>
                  <a:pt x="1711" y="714"/>
                </a:lnTo>
                <a:lnTo>
                  <a:pt x="1721" y="718"/>
                </a:lnTo>
                <a:lnTo>
                  <a:pt x="1736" y="731"/>
                </a:lnTo>
                <a:lnTo>
                  <a:pt x="1738" y="739"/>
                </a:lnTo>
                <a:lnTo>
                  <a:pt x="1736" y="750"/>
                </a:lnTo>
                <a:lnTo>
                  <a:pt x="1729" y="762"/>
                </a:lnTo>
                <a:lnTo>
                  <a:pt x="1713" y="775"/>
                </a:lnTo>
                <a:lnTo>
                  <a:pt x="1704" y="787"/>
                </a:lnTo>
                <a:lnTo>
                  <a:pt x="1694" y="800"/>
                </a:lnTo>
                <a:lnTo>
                  <a:pt x="1694" y="820"/>
                </a:lnTo>
                <a:lnTo>
                  <a:pt x="1688" y="827"/>
                </a:lnTo>
                <a:lnTo>
                  <a:pt x="1683" y="837"/>
                </a:lnTo>
                <a:lnTo>
                  <a:pt x="1686" y="841"/>
                </a:lnTo>
                <a:lnTo>
                  <a:pt x="1696" y="837"/>
                </a:lnTo>
                <a:lnTo>
                  <a:pt x="1692" y="854"/>
                </a:lnTo>
                <a:lnTo>
                  <a:pt x="1686" y="887"/>
                </a:lnTo>
                <a:lnTo>
                  <a:pt x="1683" y="902"/>
                </a:lnTo>
                <a:lnTo>
                  <a:pt x="1681" y="910"/>
                </a:lnTo>
                <a:lnTo>
                  <a:pt x="1673" y="895"/>
                </a:lnTo>
                <a:lnTo>
                  <a:pt x="1669" y="883"/>
                </a:lnTo>
                <a:lnTo>
                  <a:pt x="1667" y="879"/>
                </a:lnTo>
                <a:lnTo>
                  <a:pt x="1658" y="887"/>
                </a:lnTo>
                <a:lnTo>
                  <a:pt x="1656" y="902"/>
                </a:lnTo>
                <a:lnTo>
                  <a:pt x="1644" y="902"/>
                </a:lnTo>
                <a:lnTo>
                  <a:pt x="1640" y="916"/>
                </a:lnTo>
                <a:lnTo>
                  <a:pt x="1625" y="939"/>
                </a:lnTo>
                <a:lnTo>
                  <a:pt x="1615" y="931"/>
                </a:lnTo>
                <a:lnTo>
                  <a:pt x="1608" y="933"/>
                </a:lnTo>
                <a:lnTo>
                  <a:pt x="1608" y="943"/>
                </a:lnTo>
                <a:lnTo>
                  <a:pt x="1548" y="943"/>
                </a:lnTo>
                <a:lnTo>
                  <a:pt x="1502" y="943"/>
                </a:lnTo>
                <a:lnTo>
                  <a:pt x="1500" y="975"/>
                </a:lnTo>
                <a:lnTo>
                  <a:pt x="1475" y="977"/>
                </a:lnTo>
                <a:lnTo>
                  <a:pt x="1485" y="983"/>
                </a:lnTo>
                <a:lnTo>
                  <a:pt x="1498" y="998"/>
                </a:lnTo>
                <a:lnTo>
                  <a:pt x="1514" y="1004"/>
                </a:lnTo>
                <a:lnTo>
                  <a:pt x="1523" y="1023"/>
                </a:lnTo>
                <a:lnTo>
                  <a:pt x="1537" y="1029"/>
                </a:lnTo>
                <a:lnTo>
                  <a:pt x="1531" y="1046"/>
                </a:lnTo>
                <a:lnTo>
                  <a:pt x="1487" y="1046"/>
                </a:lnTo>
                <a:lnTo>
                  <a:pt x="1458" y="1046"/>
                </a:lnTo>
                <a:lnTo>
                  <a:pt x="1431" y="1096"/>
                </a:lnTo>
                <a:lnTo>
                  <a:pt x="1439" y="1106"/>
                </a:lnTo>
                <a:lnTo>
                  <a:pt x="1433" y="1112"/>
                </a:lnTo>
                <a:lnTo>
                  <a:pt x="1435" y="1127"/>
                </a:lnTo>
                <a:lnTo>
                  <a:pt x="1437" y="1138"/>
                </a:lnTo>
                <a:lnTo>
                  <a:pt x="1418" y="1125"/>
                </a:lnTo>
                <a:lnTo>
                  <a:pt x="1393" y="1100"/>
                </a:lnTo>
                <a:lnTo>
                  <a:pt x="1370" y="1081"/>
                </a:lnTo>
                <a:lnTo>
                  <a:pt x="1341" y="1058"/>
                </a:lnTo>
                <a:lnTo>
                  <a:pt x="1327" y="1048"/>
                </a:lnTo>
                <a:lnTo>
                  <a:pt x="1325" y="1046"/>
                </a:lnTo>
                <a:lnTo>
                  <a:pt x="1310" y="1039"/>
                </a:lnTo>
                <a:lnTo>
                  <a:pt x="1283" y="1033"/>
                </a:lnTo>
                <a:lnTo>
                  <a:pt x="1266" y="1035"/>
                </a:lnTo>
                <a:lnTo>
                  <a:pt x="1245" y="1046"/>
                </a:lnTo>
                <a:lnTo>
                  <a:pt x="1216" y="1060"/>
                </a:lnTo>
                <a:lnTo>
                  <a:pt x="1197" y="1067"/>
                </a:lnTo>
                <a:lnTo>
                  <a:pt x="1172" y="1065"/>
                </a:lnTo>
                <a:lnTo>
                  <a:pt x="1155" y="1060"/>
                </a:lnTo>
                <a:lnTo>
                  <a:pt x="1141" y="1054"/>
                </a:lnTo>
                <a:lnTo>
                  <a:pt x="1108" y="1050"/>
                </a:lnTo>
                <a:lnTo>
                  <a:pt x="1093" y="1042"/>
                </a:lnTo>
                <a:lnTo>
                  <a:pt x="1076" y="1031"/>
                </a:lnTo>
                <a:lnTo>
                  <a:pt x="1051" y="1017"/>
                </a:lnTo>
                <a:lnTo>
                  <a:pt x="1032" y="1010"/>
                </a:lnTo>
                <a:lnTo>
                  <a:pt x="987" y="998"/>
                </a:lnTo>
                <a:lnTo>
                  <a:pt x="962" y="989"/>
                </a:lnTo>
                <a:lnTo>
                  <a:pt x="943" y="979"/>
                </a:lnTo>
                <a:lnTo>
                  <a:pt x="916" y="967"/>
                </a:lnTo>
                <a:lnTo>
                  <a:pt x="901" y="958"/>
                </a:lnTo>
                <a:lnTo>
                  <a:pt x="872" y="931"/>
                </a:lnTo>
                <a:lnTo>
                  <a:pt x="866" y="929"/>
                </a:lnTo>
                <a:lnTo>
                  <a:pt x="851" y="931"/>
                </a:lnTo>
                <a:lnTo>
                  <a:pt x="834" y="927"/>
                </a:lnTo>
                <a:lnTo>
                  <a:pt x="786" y="912"/>
                </a:lnTo>
                <a:lnTo>
                  <a:pt x="770" y="896"/>
                </a:lnTo>
                <a:lnTo>
                  <a:pt x="757" y="879"/>
                </a:lnTo>
                <a:lnTo>
                  <a:pt x="745" y="868"/>
                </a:lnTo>
                <a:lnTo>
                  <a:pt x="719" y="852"/>
                </a:lnTo>
                <a:lnTo>
                  <a:pt x="701" y="845"/>
                </a:lnTo>
                <a:lnTo>
                  <a:pt x="690" y="831"/>
                </a:lnTo>
                <a:lnTo>
                  <a:pt x="671" y="804"/>
                </a:lnTo>
                <a:lnTo>
                  <a:pt x="661" y="789"/>
                </a:lnTo>
                <a:lnTo>
                  <a:pt x="659" y="787"/>
                </a:lnTo>
                <a:lnTo>
                  <a:pt x="663" y="783"/>
                </a:lnTo>
                <a:lnTo>
                  <a:pt x="676" y="779"/>
                </a:lnTo>
                <a:lnTo>
                  <a:pt x="682" y="775"/>
                </a:lnTo>
                <a:lnTo>
                  <a:pt x="682" y="770"/>
                </a:lnTo>
                <a:lnTo>
                  <a:pt x="674" y="760"/>
                </a:lnTo>
                <a:lnTo>
                  <a:pt x="686" y="741"/>
                </a:lnTo>
                <a:lnTo>
                  <a:pt x="686" y="731"/>
                </a:lnTo>
                <a:lnTo>
                  <a:pt x="682" y="718"/>
                </a:lnTo>
                <a:lnTo>
                  <a:pt x="663" y="691"/>
                </a:lnTo>
                <a:lnTo>
                  <a:pt x="667" y="683"/>
                </a:lnTo>
                <a:lnTo>
                  <a:pt x="671" y="677"/>
                </a:lnTo>
                <a:lnTo>
                  <a:pt x="669" y="670"/>
                </a:lnTo>
                <a:lnTo>
                  <a:pt x="651" y="653"/>
                </a:lnTo>
                <a:lnTo>
                  <a:pt x="613" y="603"/>
                </a:lnTo>
                <a:lnTo>
                  <a:pt x="598" y="589"/>
                </a:lnTo>
                <a:lnTo>
                  <a:pt x="573" y="560"/>
                </a:lnTo>
                <a:lnTo>
                  <a:pt x="561" y="545"/>
                </a:lnTo>
                <a:lnTo>
                  <a:pt x="540" y="528"/>
                </a:lnTo>
                <a:lnTo>
                  <a:pt x="532" y="522"/>
                </a:lnTo>
                <a:lnTo>
                  <a:pt x="529" y="516"/>
                </a:lnTo>
                <a:lnTo>
                  <a:pt x="527" y="501"/>
                </a:lnTo>
                <a:lnTo>
                  <a:pt x="523" y="497"/>
                </a:lnTo>
                <a:lnTo>
                  <a:pt x="513" y="491"/>
                </a:lnTo>
                <a:lnTo>
                  <a:pt x="498" y="485"/>
                </a:lnTo>
                <a:lnTo>
                  <a:pt x="488" y="476"/>
                </a:lnTo>
                <a:lnTo>
                  <a:pt x="479" y="460"/>
                </a:lnTo>
                <a:lnTo>
                  <a:pt x="471" y="460"/>
                </a:lnTo>
                <a:lnTo>
                  <a:pt x="461" y="464"/>
                </a:lnTo>
                <a:lnTo>
                  <a:pt x="454" y="459"/>
                </a:lnTo>
                <a:lnTo>
                  <a:pt x="450" y="449"/>
                </a:lnTo>
                <a:lnTo>
                  <a:pt x="450" y="439"/>
                </a:lnTo>
                <a:lnTo>
                  <a:pt x="461" y="418"/>
                </a:lnTo>
                <a:lnTo>
                  <a:pt x="459" y="409"/>
                </a:lnTo>
                <a:lnTo>
                  <a:pt x="440" y="391"/>
                </a:lnTo>
                <a:lnTo>
                  <a:pt x="429" y="397"/>
                </a:lnTo>
                <a:lnTo>
                  <a:pt x="419" y="380"/>
                </a:lnTo>
                <a:lnTo>
                  <a:pt x="415" y="370"/>
                </a:lnTo>
                <a:lnTo>
                  <a:pt x="406" y="364"/>
                </a:lnTo>
                <a:lnTo>
                  <a:pt x="390" y="359"/>
                </a:lnTo>
                <a:lnTo>
                  <a:pt x="383" y="351"/>
                </a:lnTo>
                <a:lnTo>
                  <a:pt x="379" y="343"/>
                </a:lnTo>
                <a:lnTo>
                  <a:pt x="381" y="332"/>
                </a:lnTo>
                <a:lnTo>
                  <a:pt x="383" y="324"/>
                </a:lnTo>
                <a:lnTo>
                  <a:pt x="377" y="316"/>
                </a:lnTo>
                <a:lnTo>
                  <a:pt x="363" y="311"/>
                </a:lnTo>
                <a:lnTo>
                  <a:pt x="352" y="309"/>
                </a:lnTo>
                <a:lnTo>
                  <a:pt x="338" y="301"/>
                </a:lnTo>
                <a:lnTo>
                  <a:pt x="315" y="276"/>
                </a:lnTo>
                <a:lnTo>
                  <a:pt x="302" y="255"/>
                </a:lnTo>
                <a:lnTo>
                  <a:pt x="296" y="238"/>
                </a:lnTo>
                <a:lnTo>
                  <a:pt x="279" y="215"/>
                </a:lnTo>
                <a:lnTo>
                  <a:pt x="260" y="182"/>
                </a:lnTo>
                <a:lnTo>
                  <a:pt x="256" y="169"/>
                </a:lnTo>
                <a:lnTo>
                  <a:pt x="246" y="149"/>
                </a:lnTo>
                <a:lnTo>
                  <a:pt x="239" y="140"/>
                </a:lnTo>
                <a:lnTo>
                  <a:pt x="235" y="126"/>
                </a:lnTo>
                <a:lnTo>
                  <a:pt x="237" y="111"/>
                </a:lnTo>
                <a:lnTo>
                  <a:pt x="237" y="101"/>
                </a:lnTo>
                <a:lnTo>
                  <a:pt x="223" y="94"/>
                </a:lnTo>
                <a:lnTo>
                  <a:pt x="202" y="88"/>
                </a:lnTo>
                <a:lnTo>
                  <a:pt x="200" y="74"/>
                </a:lnTo>
                <a:lnTo>
                  <a:pt x="196" y="69"/>
                </a:lnTo>
                <a:lnTo>
                  <a:pt x="185" y="63"/>
                </a:lnTo>
                <a:lnTo>
                  <a:pt x="177" y="74"/>
                </a:lnTo>
                <a:lnTo>
                  <a:pt x="171" y="74"/>
                </a:lnTo>
                <a:lnTo>
                  <a:pt x="135" y="55"/>
                </a:lnTo>
                <a:lnTo>
                  <a:pt x="127" y="86"/>
                </a:lnTo>
                <a:lnTo>
                  <a:pt x="125" y="99"/>
                </a:lnTo>
                <a:lnTo>
                  <a:pt x="127" y="101"/>
                </a:lnTo>
                <a:lnTo>
                  <a:pt x="133" y="111"/>
                </a:lnTo>
                <a:lnTo>
                  <a:pt x="141" y="121"/>
                </a:lnTo>
                <a:lnTo>
                  <a:pt x="141" y="151"/>
                </a:lnTo>
                <a:lnTo>
                  <a:pt x="144" y="167"/>
                </a:lnTo>
                <a:lnTo>
                  <a:pt x="156" y="188"/>
                </a:lnTo>
                <a:lnTo>
                  <a:pt x="160" y="192"/>
                </a:lnTo>
                <a:lnTo>
                  <a:pt x="177" y="201"/>
                </a:lnTo>
                <a:lnTo>
                  <a:pt x="192" y="217"/>
                </a:lnTo>
                <a:lnTo>
                  <a:pt x="206" y="236"/>
                </a:lnTo>
                <a:lnTo>
                  <a:pt x="221" y="272"/>
                </a:lnTo>
                <a:lnTo>
                  <a:pt x="233" y="280"/>
                </a:lnTo>
                <a:lnTo>
                  <a:pt x="240" y="282"/>
                </a:lnTo>
                <a:lnTo>
                  <a:pt x="248" y="286"/>
                </a:lnTo>
                <a:lnTo>
                  <a:pt x="256" y="328"/>
                </a:lnTo>
                <a:lnTo>
                  <a:pt x="258" y="332"/>
                </a:lnTo>
                <a:lnTo>
                  <a:pt x="265" y="336"/>
                </a:lnTo>
                <a:lnTo>
                  <a:pt x="277" y="338"/>
                </a:lnTo>
                <a:lnTo>
                  <a:pt x="281" y="339"/>
                </a:lnTo>
                <a:lnTo>
                  <a:pt x="287" y="353"/>
                </a:lnTo>
                <a:lnTo>
                  <a:pt x="290" y="372"/>
                </a:lnTo>
                <a:lnTo>
                  <a:pt x="302" y="395"/>
                </a:lnTo>
                <a:lnTo>
                  <a:pt x="315" y="391"/>
                </a:lnTo>
                <a:lnTo>
                  <a:pt x="321" y="387"/>
                </a:lnTo>
                <a:lnTo>
                  <a:pt x="327" y="401"/>
                </a:lnTo>
                <a:lnTo>
                  <a:pt x="336" y="443"/>
                </a:lnTo>
                <a:lnTo>
                  <a:pt x="350" y="474"/>
                </a:lnTo>
                <a:lnTo>
                  <a:pt x="367" y="508"/>
                </a:lnTo>
                <a:lnTo>
                  <a:pt x="369" y="526"/>
                </a:lnTo>
                <a:lnTo>
                  <a:pt x="367" y="539"/>
                </a:lnTo>
                <a:lnTo>
                  <a:pt x="375" y="549"/>
                </a:lnTo>
                <a:lnTo>
                  <a:pt x="384" y="555"/>
                </a:lnTo>
                <a:lnTo>
                  <a:pt x="394" y="549"/>
                </a:lnTo>
                <a:lnTo>
                  <a:pt x="400" y="543"/>
                </a:lnTo>
                <a:lnTo>
                  <a:pt x="415" y="566"/>
                </a:lnTo>
                <a:lnTo>
                  <a:pt x="423" y="583"/>
                </a:lnTo>
                <a:lnTo>
                  <a:pt x="434" y="589"/>
                </a:lnTo>
                <a:lnTo>
                  <a:pt x="442" y="591"/>
                </a:lnTo>
                <a:lnTo>
                  <a:pt x="444" y="599"/>
                </a:lnTo>
                <a:lnTo>
                  <a:pt x="440" y="614"/>
                </a:lnTo>
                <a:lnTo>
                  <a:pt x="436" y="618"/>
                </a:lnTo>
                <a:lnTo>
                  <a:pt x="419" y="635"/>
                </a:lnTo>
                <a:lnTo>
                  <a:pt x="411" y="633"/>
                </a:lnTo>
                <a:lnTo>
                  <a:pt x="406" y="622"/>
                </a:lnTo>
                <a:lnTo>
                  <a:pt x="400" y="601"/>
                </a:lnTo>
                <a:lnTo>
                  <a:pt x="383" y="585"/>
                </a:lnTo>
                <a:lnTo>
                  <a:pt x="367" y="576"/>
                </a:lnTo>
                <a:lnTo>
                  <a:pt x="354" y="562"/>
                </a:lnTo>
                <a:lnTo>
                  <a:pt x="333" y="549"/>
                </a:lnTo>
                <a:lnTo>
                  <a:pt x="302" y="520"/>
                </a:lnTo>
                <a:lnTo>
                  <a:pt x="292" y="507"/>
                </a:lnTo>
                <a:lnTo>
                  <a:pt x="288" y="499"/>
                </a:lnTo>
                <a:lnTo>
                  <a:pt x="294" y="472"/>
                </a:lnTo>
                <a:lnTo>
                  <a:pt x="292" y="464"/>
                </a:lnTo>
                <a:lnTo>
                  <a:pt x="281" y="435"/>
                </a:lnTo>
                <a:lnTo>
                  <a:pt x="273" y="424"/>
                </a:lnTo>
                <a:lnTo>
                  <a:pt x="265" y="416"/>
                </a:lnTo>
                <a:lnTo>
                  <a:pt x="254" y="414"/>
                </a:lnTo>
                <a:lnTo>
                  <a:pt x="240" y="405"/>
                </a:lnTo>
                <a:lnTo>
                  <a:pt x="223" y="386"/>
                </a:lnTo>
                <a:lnTo>
                  <a:pt x="216" y="389"/>
                </a:lnTo>
                <a:lnTo>
                  <a:pt x="206" y="387"/>
                </a:lnTo>
                <a:lnTo>
                  <a:pt x="173" y="366"/>
                </a:lnTo>
                <a:lnTo>
                  <a:pt x="156" y="357"/>
                </a:lnTo>
                <a:lnTo>
                  <a:pt x="133" y="328"/>
                </a:lnTo>
                <a:lnTo>
                  <a:pt x="129" y="324"/>
                </a:lnTo>
                <a:lnTo>
                  <a:pt x="121" y="318"/>
                </a:lnTo>
                <a:lnTo>
                  <a:pt x="141" y="322"/>
                </a:lnTo>
                <a:lnTo>
                  <a:pt x="156" y="322"/>
                </a:lnTo>
                <a:lnTo>
                  <a:pt x="169" y="314"/>
                </a:lnTo>
                <a:lnTo>
                  <a:pt x="177" y="305"/>
                </a:lnTo>
                <a:lnTo>
                  <a:pt x="179" y="286"/>
                </a:lnTo>
                <a:lnTo>
                  <a:pt x="179" y="280"/>
                </a:lnTo>
                <a:lnTo>
                  <a:pt x="168" y="263"/>
                </a:lnTo>
                <a:lnTo>
                  <a:pt x="154" y="249"/>
                </a:lnTo>
                <a:lnTo>
                  <a:pt x="127" y="222"/>
                </a:lnTo>
                <a:lnTo>
                  <a:pt x="100" y="207"/>
                </a:lnTo>
                <a:lnTo>
                  <a:pt x="91" y="197"/>
                </a:lnTo>
                <a:lnTo>
                  <a:pt x="85" y="182"/>
                </a:lnTo>
                <a:lnTo>
                  <a:pt x="79" y="163"/>
                </a:lnTo>
                <a:lnTo>
                  <a:pt x="75" y="157"/>
                </a:lnTo>
                <a:lnTo>
                  <a:pt x="64" y="153"/>
                </a:lnTo>
                <a:lnTo>
                  <a:pt x="60" y="144"/>
                </a:lnTo>
                <a:lnTo>
                  <a:pt x="60" y="126"/>
                </a:lnTo>
                <a:lnTo>
                  <a:pt x="54" y="115"/>
                </a:lnTo>
                <a:lnTo>
                  <a:pt x="39" y="92"/>
                </a:lnTo>
                <a:lnTo>
                  <a:pt x="27" y="71"/>
                </a:lnTo>
                <a:lnTo>
                  <a:pt x="27" y="63"/>
                </a:lnTo>
                <a:lnTo>
                  <a:pt x="33" y="51"/>
                </a:lnTo>
                <a:lnTo>
                  <a:pt x="12" y="32"/>
                </a:lnTo>
                <a:lnTo>
                  <a:pt x="6" y="23"/>
                </a:lnTo>
                <a:lnTo>
                  <a:pt x="0" y="7"/>
                </a:lnTo>
                <a:lnTo>
                  <a:pt x="10" y="7"/>
                </a:lnTo>
                <a:lnTo>
                  <a:pt x="70" y="1"/>
                </a:lnTo>
                <a:lnTo>
                  <a:pt x="131" y="0"/>
                </a:lnTo>
                <a:lnTo>
                  <a:pt x="141" y="9"/>
                </a:lnTo>
                <a:lnTo>
                  <a:pt x="146" y="13"/>
                </a:lnTo>
                <a:lnTo>
                  <a:pt x="177" y="26"/>
                </a:lnTo>
                <a:lnTo>
                  <a:pt x="250" y="53"/>
                </a:lnTo>
                <a:lnTo>
                  <a:pt x="340" y="88"/>
                </a:lnTo>
                <a:lnTo>
                  <a:pt x="350" y="90"/>
                </a:lnTo>
                <a:lnTo>
                  <a:pt x="392" y="90"/>
                </a:lnTo>
                <a:lnTo>
                  <a:pt x="432" y="90"/>
                </a:lnTo>
                <a:lnTo>
                  <a:pt x="457" y="92"/>
                </a:lnTo>
                <a:lnTo>
                  <a:pt x="505" y="92"/>
                </a:lnTo>
                <a:lnTo>
                  <a:pt x="511" y="88"/>
                </a:lnTo>
                <a:lnTo>
                  <a:pt x="513" y="61"/>
                </a:lnTo>
                <a:lnTo>
                  <a:pt x="561" y="61"/>
                </a:lnTo>
                <a:lnTo>
                  <a:pt x="611" y="63"/>
                </a:lnTo>
                <a:lnTo>
                  <a:pt x="617" y="67"/>
                </a:lnTo>
                <a:lnTo>
                  <a:pt x="632" y="86"/>
                </a:lnTo>
                <a:lnTo>
                  <a:pt x="651" y="105"/>
                </a:lnTo>
                <a:lnTo>
                  <a:pt x="674" y="121"/>
                </a:lnTo>
                <a:lnTo>
                  <a:pt x="692" y="136"/>
                </a:lnTo>
                <a:lnTo>
                  <a:pt x="696" y="142"/>
                </a:lnTo>
                <a:lnTo>
                  <a:pt x="703" y="163"/>
                </a:lnTo>
                <a:lnTo>
                  <a:pt x="713" y="188"/>
                </a:lnTo>
                <a:lnTo>
                  <a:pt x="724" y="205"/>
                </a:lnTo>
                <a:lnTo>
                  <a:pt x="751" y="224"/>
                </a:lnTo>
                <a:lnTo>
                  <a:pt x="780" y="240"/>
                </a:lnTo>
                <a:lnTo>
                  <a:pt x="790" y="242"/>
                </a:lnTo>
                <a:lnTo>
                  <a:pt x="801" y="242"/>
                </a:lnTo>
                <a:lnTo>
                  <a:pt x="813" y="236"/>
                </a:lnTo>
                <a:lnTo>
                  <a:pt x="820" y="226"/>
                </a:lnTo>
                <a:lnTo>
                  <a:pt x="830" y="213"/>
                </a:lnTo>
                <a:lnTo>
                  <a:pt x="845" y="197"/>
                </a:lnTo>
                <a:lnTo>
                  <a:pt x="857" y="192"/>
                </a:lnTo>
                <a:lnTo>
                  <a:pt x="874" y="192"/>
                </a:lnTo>
                <a:lnTo>
                  <a:pt x="886" y="193"/>
                </a:lnTo>
                <a:lnTo>
                  <a:pt x="907" y="203"/>
                </a:lnTo>
                <a:lnTo>
                  <a:pt x="916" y="211"/>
                </a:lnTo>
                <a:lnTo>
                  <a:pt x="926" y="220"/>
                </a:lnTo>
                <a:lnTo>
                  <a:pt x="943" y="251"/>
                </a:lnTo>
                <a:lnTo>
                  <a:pt x="962" y="288"/>
                </a:lnTo>
                <a:lnTo>
                  <a:pt x="986" y="318"/>
                </a:lnTo>
                <a:lnTo>
                  <a:pt x="1001" y="336"/>
                </a:lnTo>
                <a:lnTo>
                  <a:pt x="1009" y="341"/>
                </a:lnTo>
                <a:lnTo>
                  <a:pt x="1010" y="357"/>
                </a:lnTo>
                <a:lnTo>
                  <a:pt x="1020" y="384"/>
                </a:lnTo>
                <a:lnTo>
                  <a:pt x="1028" y="401"/>
                </a:lnTo>
                <a:lnTo>
                  <a:pt x="1037" y="411"/>
                </a:lnTo>
                <a:lnTo>
                  <a:pt x="1062" y="420"/>
                </a:lnTo>
                <a:lnTo>
                  <a:pt x="1087" y="435"/>
                </a:lnTo>
                <a:lnTo>
                  <a:pt x="1095" y="437"/>
                </a:lnTo>
                <a:lnTo>
                  <a:pt x="1106" y="435"/>
                </a:lnTo>
                <a:lnTo>
                  <a:pt x="1112" y="435"/>
                </a:lnTo>
                <a:lnTo>
                  <a:pt x="1133" y="445"/>
                </a:lnTo>
                <a:lnTo>
                  <a:pt x="1143" y="449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316400" y="7277040"/>
            <a:ext cx="479520" cy="160560"/>
          </a:xfrm>
          <a:custGeom>
            <a:avLst/>
            <a:gdLst/>
            <a:ahLst/>
            <a:rect l="l" t="t" r="r" b="b"/>
            <a:pathLst>
              <a:path w="605" h="202">
                <a:moveTo>
                  <a:pt x="146" y="48"/>
                </a:moveTo>
                <a:lnTo>
                  <a:pt x="154" y="46"/>
                </a:lnTo>
                <a:lnTo>
                  <a:pt x="175" y="38"/>
                </a:lnTo>
                <a:lnTo>
                  <a:pt x="171" y="31"/>
                </a:lnTo>
                <a:lnTo>
                  <a:pt x="163" y="29"/>
                </a:lnTo>
                <a:lnTo>
                  <a:pt x="154" y="27"/>
                </a:lnTo>
                <a:lnTo>
                  <a:pt x="136" y="27"/>
                </a:lnTo>
                <a:lnTo>
                  <a:pt x="123" y="27"/>
                </a:lnTo>
                <a:lnTo>
                  <a:pt x="108" y="31"/>
                </a:lnTo>
                <a:lnTo>
                  <a:pt x="77" y="56"/>
                </a:lnTo>
                <a:lnTo>
                  <a:pt x="67" y="58"/>
                </a:lnTo>
                <a:lnTo>
                  <a:pt x="50" y="58"/>
                </a:lnTo>
                <a:lnTo>
                  <a:pt x="44" y="59"/>
                </a:lnTo>
                <a:lnTo>
                  <a:pt x="38" y="73"/>
                </a:lnTo>
                <a:lnTo>
                  <a:pt x="29" y="81"/>
                </a:lnTo>
                <a:lnTo>
                  <a:pt x="21" y="83"/>
                </a:lnTo>
                <a:lnTo>
                  <a:pt x="0" y="84"/>
                </a:lnTo>
                <a:lnTo>
                  <a:pt x="8" y="75"/>
                </a:lnTo>
                <a:lnTo>
                  <a:pt x="19" y="67"/>
                </a:lnTo>
                <a:lnTo>
                  <a:pt x="15" y="50"/>
                </a:lnTo>
                <a:lnTo>
                  <a:pt x="23" y="40"/>
                </a:lnTo>
                <a:lnTo>
                  <a:pt x="27" y="36"/>
                </a:lnTo>
                <a:lnTo>
                  <a:pt x="60" y="19"/>
                </a:lnTo>
                <a:lnTo>
                  <a:pt x="100" y="6"/>
                </a:lnTo>
                <a:lnTo>
                  <a:pt x="131" y="4"/>
                </a:lnTo>
                <a:lnTo>
                  <a:pt x="152" y="0"/>
                </a:lnTo>
                <a:lnTo>
                  <a:pt x="173" y="0"/>
                </a:lnTo>
                <a:lnTo>
                  <a:pt x="188" y="0"/>
                </a:lnTo>
                <a:lnTo>
                  <a:pt x="207" y="4"/>
                </a:lnTo>
                <a:lnTo>
                  <a:pt x="229" y="6"/>
                </a:lnTo>
                <a:lnTo>
                  <a:pt x="244" y="11"/>
                </a:lnTo>
                <a:lnTo>
                  <a:pt x="259" y="15"/>
                </a:lnTo>
                <a:lnTo>
                  <a:pt x="271" y="15"/>
                </a:lnTo>
                <a:lnTo>
                  <a:pt x="284" y="23"/>
                </a:lnTo>
                <a:lnTo>
                  <a:pt x="300" y="38"/>
                </a:lnTo>
                <a:lnTo>
                  <a:pt x="309" y="46"/>
                </a:lnTo>
                <a:lnTo>
                  <a:pt x="325" y="50"/>
                </a:lnTo>
                <a:lnTo>
                  <a:pt x="344" y="54"/>
                </a:lnTo>
                <a:lnTo>
                  <a:pt x="376" y="63"/>
                </a:lnTo>
                <a:lnTo>
                  <a:pt x="401" y="77"/>
                </a:lnTo>
                <a:lnTo>
                  <a:pt x="413" y="84"/>
                </a:lnTo>
                <a:lnTo>
                  <a:pt x="423" y="100"/>
                </a:lnTo>
                <a:lnTo>
                  <a:pt x="432" y="104"/>
                </a:lnTo>
                <a:lnTo>
                  <a:pt x="444" y="106"/>
                </a:lnTo>
                <a:lnTo>
                  <a:pt x="488" y="119"/>
                </a:lnTo>
                <a:lnTo>
                  <a:pt x="515" y="125"/>
                </a:lnTo>
                <a:lnTo>
                  <a:pt x="522" y="131"/>
                </a:lnTo>
                <a:lnTo>
                  <a:pt x="515" y="148"/>
                </a:lnTo>
                <a:lnTo>
                  <a:pt x="520" y="152"/>
                </a:lnTo>
                <a:lnTo>
                  <a:pt x="534" y="152"/>
                </a:lnTo>
                <a:lnTo>
                  <a:pt x="553" y="150"/>
                </a:lnTo>
                <a:lnTo>
                  <a:pt x="567" y="156"/>
                </a:lnTo>
                <a:lnTo>
                  <a:pt x="580" y="165"/>
                </a:lnTo>
                <a:lnTo>
                  <a:pt x="595" y="173"/>
                </a:lnTo>
                <a:lnTo>
                  <a:pt x="605" y="182"/>
                </a:lnTo>
                <a:lnTo>
                  <a:pt x="599" y="184"/>
                </a:lnTo>
                <a:lnTo>
                  <a:pt x="574" y="186"/>
                </a:lnTo>
                <a:lnTo>
                  <a:pt x="543" y="198"/>
                </a:lnTo>
                <a:lnTo>
                  <a:pt x="528" y="200"/>
                </a:lnTo>
                <a:lnTo>
                  <a:pt x="501" y="194"/>
                </a:lnTo>
                <a:lnTo>
                  <a:pt x="476" y="192"/>
                </a:lnTo>
                <a:lnTo>
                  <a:pt x="453" y="198"/>
                </a:lnTo>
                <a:lnTo>
                  <a:pt x="428" y="200"/>
                </a:lnTo>
                <a:lnTo>
                  <a:pt x="417" y="202"/>
                </a:lnTo>
                <a:lnTo>
                  <a:pt x="405" y="200"/>
                </a:lnTo>
                <a:lnTo>
                  <a:pt x="413" y="188"/>
                </a:lnTo>
                <a:lnTo>
                  <a:pt x="432" y="171"/>
                </a:lnTo>
                <a:lnTo>
                  <a:pt x="438" y="161"/>
                </a:lnTo>
                <a:lnTo>
                  <a:pt x="430" y="154"/>
                </a:lnTo>
                <a:lnTo>
                  <a:pt x="426" y="150"/>
                </a:lnTo>
                <a:lnTo>
                  <a:pt x="409" y="146"/>
                </a:lnTo>
                <a:lnTo>
                  <a:pt x="392" y="146"/>
                </a:lnTo>
                <a:lnTo>
                  <a:pt x="376" y="144"/>
                </a:lnTo>
                <a:lnTo>
                  <a:pt x="359" y="134"/>
                </a:lnTo>
                <a:lnTo>
                  <a:pt x="355" y="113"/>
                </a:lnTo>
                <a:lnTo>
                  <a:pt x="350" y="98"/>
                </a:lnTo>
                <a:lnTo>
                  <a:pt x="344" y="94"/>
                </a:lnTo>
                <a:lnTo>
                  <a:pt x="334" y="92"/>
                </a:lnTo>
                <a:lnTo>
                  <a:pt x="307" y="94"/>
                </a:lnTo>
                <a:lnTo>
                  <a:pt x="286" y="90"/>
                </a:lnTo>
                <a:lnTo>
                  <a:pt x="269" y="84"/>
                </a:lnTo>
                <a:lnTo>
                  <a:pt x="246" y="71"/>
                </a:lnTo>
                <a:lnTo>
                  <a:pt x="227" y="63"/>
                </a:lnTo>
                <a:lnTo>
                  <a:pt x="209" y="61"/>
                </a:lnTo>
                <a:lnTo>
                  <a:pt x="181" y="59"/>
                </a:lnTo>
                <a:lnTo>
                  <a:pt x="167" y="58"/>
                </a:lnTo>
                <a:lnTo>
                  <a:pt x="146" y="48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108320" y="7502400"/>
            <a:ext cx="52560" cy="123840"/>
          </a:xfrm>
          <a:custGeom>
            <a:avLst/>
            <a:gdLst/>
            <a:ahLst/>
            <a:rect l="l" t="t" r="r" b="b"/>
            <a:pathLst>
              <a:path w="65" h="156">
                <a:moveTo>
                  <a:pt x="54" y="0"/>
                </a:moveTo>
                <a:lnTo>
                  <a:pt x="50" y="12"/>
                </a:lnTo>
                <a:lnTo>
                  <a:pt x="65" y="8"/>
                </a:lnTo>
                <a:lnTo>
                  <a:pt x="65" y="19"/>
                </a:lnTo>
                <a:lnTo>
                  <a:pt x="56" y="52"/>
                </a:lnTo>
                <a:lnTo>
                  <a:pt x="59" y="60"/>
                </a:lnTo>
                <a:lnTo>
                  <a:pt x="54" y="81"/>
                </a:lnTo>
                <a:lnTo>
                  <a:pt x="59" y="90"/>
                </a:lnTo>
                <a:lnTo>
                  <a:pt x="56" y="100"/>
                </a:lnTo>
                <a:lnTo>
                  <a:pt x="48" y="125"/>
                </a:lnTo>
                <a:lnTo>
                  <a:pt x="38" y="133"/>
                </a:lnTo>
                <a:lnTo>
                  <a:pt x="31" y="135"/>
                </a:lnTo>
                <a:lnTo>
                  <a:pt x="29" y="142"/>
                </a:lnTo>
                <a:lnTo>
                  <a:pt x="19" y="148"/>
                </a:lnTo>
                <a:lnTo>
                  <a:pt x="19" y="156"/>
                </a:lnTo>
                <a:lnTo>
                  <a:pt x="0" y="156"/>
                </a:lnTo>
                <a:lnTo>
                  <a:pt x="6" y="41"/>
                </a:lnTo>
                <a:lnTo>
                  <a:pt x="6" y="31"/>
                </a:lnTo>
                <a:lnTo>
                  <a:pt x="13" y="29"/>
                </a:lnTo>
                <a:lnTo>
                  <a:pt x="23" y="37"/>
                </a:lnTo>
                <a:lnTo>
                  <a:pt x="38" y="14"/>
                </a:lnTo>
                <a:lnTo>
                  <a:pt x="42" y="0"/>
                </a:lnTo>
                <a:lnTo>
                  <a:pt x="54" y="0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973680" y="7534440"/>
            <a:ext cx="180720" cy="191880"/>
          </a:xfrm>
          <a:custGeom>
            <a:avLst/>
            <a:gdLst/>
            <a:ahLst/>
            <a:rect l="l" t="t" r="r" b="b"/>
            <a:pathLst>
              <a:path w="229" h="242">
                <a:moveTo>
                  <a:pt x="121" y="242"/>
                </a:moveTo>
                <a:lnTo>
                  <a:pt x="117" y="240"/>
                </a:lnTo>
                <a:lnTo>
                  <a:pt x="92" y="232"/>
                </a:lnTo>
                <a:lnTo>
                  <a:pt x="77" y="232"/>
                </a:lnTo>
                <a:lnTo>
                  <a:pt x="58" y="232"/>
                </a:lnTo>
                <a:lnTo>
                  <a:pt x="42" y="224"/>
                </a:lnTo>
                <a:lnTo>
                  <a:pt x="19" y="207"/>
                </a:lnTo>
                <a:lnTo>
                  <a:pt x="6" y="195"/>
                </a:lnTo>
                <a:lnTo>
                  <a:pt x="4" y="184"/>
                </a:lnTo>
                <a:lnTo>
                  <a:pt x="2" y="169"/>
                </a:lnTo>
                <a:lnTo>
                  <a:pt x="8" y="163"/>
                </a:lnTo>
                <a:lnTo>
                  <a:pt x="0" y="153"/>
                </a:lnTo>
                <a:lnTo>
                  <a:pt x="27" y="103"/>
                </a:lnTo>
                <a:lnTo>
                  <a:pt x="56" y="103"/>
                </a:lnTo>
                <a:lnTo>
                  <a:pt x="100" y="103"/>
                </a:lnTo>
                <a:lnTo>
                  <a:pt x="106" y="86"/>
                </a:lnTo>
                <a:lnTo>
                  <a:pt x="92" y="80"/>
                </a:lnTo>
                <a:lnTo>
                  <a:pt x="83" y="61"/>
                </a:lnTo>
                <a:lnTo>
                  <a:pt x="67" y="55"/>
                </a:lnTo>
                <a:lnTo>
                  <a:pt x="54" y="40"/>
                </a:lnTo>
                <a:lnTo>
                  <a:pt x="44" y="34"/>
                </a:lnTo>
                <a:lnTo>
                  <a:pt x="69" y="32"/>
                </a:lnTo>
                <a:lnTo>
                  <a:pt x="71" y="0"/>
                </a:lnTo>
                <a:lnTo>
                  <a:pt x="117" y="0"/>
                </a:lnTo>
                <a:lnTo>
                  <a:pt x="177" y="0"/>
                </a:lnTo>
                <a:lnTo>
                  <a:pt x="171" y="115"/>
                </a:lnTo>
                <a:lnTo>
                  <a:pt x="190" y="115"/>
                </a:lnTo>
                <a:lnTo>
                  <a:pt x="198" y="119"/>
                </a:lnTo>
                <a:lnTo>
                  <a:pt x="205" y="126"/>
                </a:lnTo>
                <a:lnTo>
                  <a:pt x="209" y="121"/>
                </a:lnTo>
                <a:lnTo>
                  <a:pt x="207" y="111"/>
                </a:lnTo>
                <a:lnTo>
                  <a:pt x="215" y="115"/>
                </a:lnTo>
                <a:lnTo>
                  <a:pt x="229" y="124"/>
                </a:lnTo>
                <a:lnTo>
                  <a:pt x="188" y="157"/>
                </a:lnTo>
                <a:lnTo>
                  <a:pt x="177" y="163"/>
                </a:lnTo>
                <a:lnTo>
                  <a:pt x="171" y="176"/>
                </a:lnTo>
                <a:lnTo>
                  <a:pt x="175" y="193"/>
                </a:lnTo>
                <a:lnTo>
                  <a:pt x="165" y="201"/>
                </a:lnTo>
                <a:lnTo>
                  <a:pt x="152" y="201"/>
                </a:lnTo>
                <a:lnTo>
                  <a:pt x="152" y="209"/>
                </a:lnTo>
                <a:lnTo>
                  <a:pt x="156" y="213"/>
                </a:lnTo>
                <a:lnTo>
                  <a:pt x="146" y="217"/>
                </a:lnTo>
                <a:lnTo>
                  <a:pt x="142" y="224"/>
                </a:lnTo>
                <a:lnTo>
                  <a:pt x="136" y="224"/>
                </a:lnTo>
                <a:lnTo>
                  <a:pt x="121" y="236"/>
                </a:lnTo>
                <a:lnTo>
                  <a:pt x="121" y="242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064040" y="6754680"/>
            <a:ext cx="66024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068720" y="7694640"/>
            <a:ext cx="109440" cy="60120"/>
          </a:xfrm>
          <a:custGeom>
            <a:avLst/>
            <a:gdLst/>
            <a:ahLst/>
            <a:rect l="l" t="t" r="r" b="b"/>
            <a:pathLst>
              <a:path w="138" h="77">
                <a:moveTo>
                  <a:pt x="136" y="58"/>
                </a:moveTo>
                <a:lnTo>
                  <a:pt x="136" y="60"/>
                </a:lnTo>
                <a:lnTo>
                  <a:pt x="131" y="60"/>
                </a:lnTo>
                <a:lnTo>
                  <a:pt x="132" y="67"/>
                </a:lnTo>
                <a:lnTo>
                  <a:pt x="125" y="77"/>
                </a:lnTo>
                <a:lnTo>
                  <a:pt x="108" y="75"/>
                </a:lnTo>
                <a:lnTo>
                  <a:pt x="86" y="71"/>
                </a:lnTo>
                <a:lnTo>
                  <a:pt x="42" y="58"/>
                </a:lnTo>
                <a:lnTo>
                  <a:pt x="8" y="46"/>
                </a:lnTo>
                <a:lnTo>
                  <a:pt x="0" y="41"/>
                </a:lnTo>
                <a:lnTo>
                  <a:pt x="0" y="35"/>
                </a:lnTo>
                <a:lnTo>
                  <a:pt x="15" y="23"/>
                </a:lnTo>
                <a:lnTo>
                  <a:pt x="21" y="23"/>
                </a:lnTo>
                <a:lnTo>
                  <a:pt x="25" y="16"/>
                </a:lnTo>
                <a:lnTo>
                  <a:pt x="35" y="12"/>
                </a:lnTo>
                <a:lnTo>
                  <a:pt x="31" y="8"/>
                </a:lnTo>
                <a:lnTo>
                  <a:pt x="31" y="0"/>
                </a:lnTo>
                <a:lnTo>
                  <a:pt x="44" y="0"/>
                </a:lnTo>
                <a:lnTo>
                  <a:pt x="61" y="4"/>
                </a:lnTo>
                <a:lnTo>
                  <a:pt x="65" y="16"/>
                </a:lnTo>
                <a:lnTo>
                  <a:pt x="77" y="17"/>
                </a:lnTo>
                <a:lnTo>
                  <a:pt x="92" y="27"/>
                </a:lnTo>
                <a:lnTo>
                  <a:pt x="92" y="35"/>
                </a:lnTo>
                <a:lnTo>
                  <a:pt x="102" y="35"/>
                </a:lnTo>
                <a:lnTo>
                  <a:pt x="113" y="25"/>
                </a:lnTo>
                <a:lnTo>
                  <a:pt x="127" y="33"/>
                </a:lnTo>
                <a:lnTo>
                  <a:pt x="134" y="33"/>
                </a:lnTo>
                <a:lnTo>
                  <a:pt x="138" y="37"/>
                </a:lnTo>
                <a:lnTo>
                  <a:pt x="136" y="58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103640" y="7621560"/>
            <a:ext cx="271440" cy="139680"/>
          </a:xfrm>
          <a:custGeom>
            <a:avLst/>
            <a:gdLst/>
            <a:ahLst/>
            <a:rect l="l" t="t" r="r" b="b"/>
            <a:pathLst>
              <a:path w="342" h="177">
                <a:moveTo>
                  <a:pt x="64" y="15"/>
                </a:moveTo>
                <a:lnTo>
                  <a:pt x="71" y="15"/>
                </a:lnTo>
                <a:lnTo>
                  <a:pt x="87" y="8"/>
                </a:lnTo>
                <a:lnTo>
                  <a:pt x="104" y="6"/>
                </a:lnTo>
                <a:lnTo>
                  <a:pt x="123" y="10"/>
                </a:lnTo>
                <a:lnTo>
                  <a:pt x="135" y="12"/>
                </a:lnTo>
                <a:lnTo>
                  <a:pt x="171" y="12"/>
                </a:lnTo>
                <a:lnTo>
                  <a:pt x="190" y="6"/>
                </a:lnTo>
                <a:lnTo>
                  <a:pt x="200" y="0"/>
                </a:lnTo>
                <a:lnTo>
                  <a:pt x="215" y="8"/>
                </a:lnTo>
                <a:lnTo>
                  <a:pt x="234" y="8"/>
                </a:lnTo>
                <a:lnTo>
                  <a:pt x="254" y="4"/>
                </a:lnTo>
                <a:lnTo>
                  <a:pt x="271" y="4"/>
                </a:lnTo>
                <a:lnTo>
                  <a:pt x="284" y="8"/>
                </a:lnTo>
                <a:lnTo>
                  <a:pt x="298" y="15"/>
                </a:lnTo>
                <a:lnTo>
                  <a:pt x="298" y="25"/>
                </a:lnTo>
                <a:lnTo>
                  <a:pt x="294" y="31"/>
                </a:lnTo>
                <a:lnTo>
                  <a:pt x="300" y="38"/>
                </a:lnTo>
                <a:lnTo>
                  <a:pt x="321" y="44"/>
                </a:lnTo>
                <a:lnTo>
                  <a:pt x="334" y="46"/>
                </a:lnTo>
                <a:lnTo>
                  <a:pt x="342" y="60"/>
                </a:lnTo>
                <a:lnTo>
                  <a:pt x="305" y="73"/>
                </a:lnTo>
                <a:lnTo>
                  <a:pt x="294" y="79"/>
                </a:lnTo>
                <a:lnTo>
                  <a:pt x="288" y="81"/>
                </a:lnTo>
                <a:lnTo>
                  <a:pt x="275" y="79"/>
                </a:lnTo>
                <a:lnTo>
                  <a:pt x="267" y="75"/>
                </a:lnTo>
                <a:lnTo>
                  <a:pt x="259" y="73"/>
                </a:lnTo>
                <a:lnTo>
                  <a:pt x="252" y="81"/>
                </a:lnTo>
                <a:lnTo>
                  <a:pt x="240" y="102"/>
                </a:lnTo>
                <a:lnTo>
                  <a:pt x="208" y="129"/>
                </a:lnTo>
                <a:lnTo>
                  <a:pt x="190" y="117"/>
                </a:lnTo>
                <a:lnTo>
                  <a:pt x="177" y="133"/>
                </a:lnTo>
                <a:lnTo>
                  <a:pt x="154" y="133"/>
                </a:lnTo>
                <a:lnTo>
                  <a:pt x="154" y="159"/>
                </a:lnTo>
                <a:lnTo>
                  <a:pt x="146" y="169"/>
                </a:lnTo>
                <a:lnTo>
                  <a:pt x="138" y="173"/>
                </a:lnTo>
                <a:lnTo>
                  <a:pt x="113" y="177"/>
                </a:lnTo>
                <a:lnTo>
                  <a:pt x="104" y="159"/>
                </a:lnTo>
                <a:lnTo>
                  <a:pt x="104" y="157"/>
                </a:lnTo>
                <a:lnTo>
                  <a:pt x="92" y="150"/>
                </a:lnTo>
                <a:lnTo>
                  <a:pt x="94" y="129"/>
                </a:lnTo>
                <a:lnTo>
                  <a:pt x="90" y="125"/>
                </a:lnTo>
                <a:lnTo>
                  <a:pt x="83" y="125"/>
                </a:lnTo>
                <a:lnTo>
                  <a:pt x="69" y="117"/>
                </a:lnTo>
                <a:lnTo>
                  <a:pt x="58" y="127"/>
                </a:lnTo>
                <a:lnTo>
                  <a:pt x="48" y="127"/>
                </a:lnTo>
                <a:lnTo>
                  <a:pt x="48" y="119"/>
                </a:lnTo>
                <a:lnTo>
                  <a:pt x="33" y="109"/>
                </a:lnTo>
                <a:lnTo>
                  <a:pt x="21" y="108"/>
                </a:lnTo>
                <a:lnTo>
                  <a:pt x="17" y="96"/>
                </a:lnTo>
                <a:lnTo>
                  <a:pt x="0" y="92"/>
                </a:lnTo>
                <a:lnTo>
                  <a:pt x="10" y="84"/>
                </a:lnTo>
                <a:lnTo>
                  <a:pt x="6" y="67"/>
                </a:lnTo>
                <a:lnTo>
                  <a:pt x="12" y="54"/>
                </a:lnTo>
                <a:lnTo>
                  <a:pt x="23" y="48"/>
                </a:lnTo>
                <a:lnTo>
                  <a:pt x="64" y="15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06920" y="7502400"/>
            <a:ext cx="92160" cy="33480"/>
          </a:xfrm>
          <a:custGeom>
            <a:avLst/>
            <a:gdLst/>
            <a:ahLst/>
            <a:rect l="l" t="t" r="r" b="b"/>
            <a:pathLst>
              <a:path w="115" h="42">
                <a:moveTo>
                  <a:pt x="59" y="42"/>
                </a:moveTo>
                <a:lnTo>
                  <a:pt x="52" y="41"/>
                </a:lnTo>
                <a:lnTo>
                  <a:pt x="32" y="35"/>
                </a:lnTo>
                <a:lnTo>
                  <a:pt x="27" y="27"/>
                </a:lnTo>
                <a:lnTo>
                  <a:pt x="15" y="17"/>
                </a:lnTo>
                <a:lnTo>
                  <a:pt x="4" y="16"/>
                </a:lnTo>
                <a:lnTo>
                  <a:pt x="0" y="10"/>
                </a:lnTo>
                <a:lnTo>
                  <a:pt x="13" y="2"/>
                </a:lnTo>
                <a:lnTo>
                  <a:pt x="32" y="0"/>
                </a:lnTo>
                <a:lnTo>
                  <a:pt x="67" y="6"/>
                </a:lnTo>
                <a:lnTo>
                  <a:pt x="92" y="16"/>
                </a:lnTo>
                <a:lnTo>
                  <a:pt x="109" y="23"/>
                </a:lnTo>
                <a:lnTo>
                  <a:pt x="115" y="31"/>
                </a:lnTo>
                <a:lnTo>
                  <a:pt x="115" y="37"/>
                </a:lnTo>
                <a:lnTo>
                  <a:pt x="105" y="39"/>
                </a:lnTo>
                <a:lnTo>
                  <a:pt x="86" y="31"/>
                </a:lnTo>
                <a:lnTo>
                  <a:pt x="73" y="31"/>
                </a:lnTo>
                <a:lnTo>
                  <a:pt x="67" y="39"/>
                </a:lnTo>
                <a:lnTo>
                  <a:pt x="59" y="42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179960" y="7669080"/>
            <a:ext cx="199800" cy="198720"/>
          </a:xfrm>
          <a:custGeom>
            <a:avLst/>
            <a:gdLst/>
            <a:ahLst/>
            <a:rect l="l" t="t" r="r" b="b"/>
            <a:pathLst>
              <a:path w="252" h="249">
                <a:moveTo>
                  <a:pt x="106" y="232"/>
                </a:moveTo>
                <a:lnTo>
                  <a:pt x="96" y="215"/>
                </a:lnTo>
                <a:lnTo>
                  <a:pt x="73" y="192"/>
                </a:lnTo>
                <a:lnTo>
                  <a:pt x="46" y="163"/>
                </a:lnTo>
                <a:lnTo>
                  <a:pt x="25" y="140"/>
                </a:lnTo>
                <a:lnTo>
                  <a:pt x="6" y="128"/>
                </a:lnTo>
                <a:lnTo>
                  <a:pt x="2" y="124"/>
                </a:lnTo>
                <a:lnTo>
                  <a:pt x="0" y="117"/>
                </a:lnTo>
                <a:lnTo>
                  <a:pt x="17" y="117"/>
                </a:lnTo>
                <a:lnTo>
                  <a:pt x="42" y="113"/>
                </a:lnTo>
                <a:lnTo>
                  <a:pt x="50" y="109"/>
                </a:lnTo>
                <a:lnTo>
                  <a:pt x="58" y="99"/>
                </a:lnTo>
                <a:lnTo>
                  <a:pt x="58" y="73"/>
                </a:lnTo>
                <a:lnTo>
                  <a:pt x="81" y="73"/>
                </a:lnTo>
                <a:lnTo>
                  <a:pt x="94" y="57"/>
                </a:lnTo>
                <a:lnTo>
                  <a:pt x="112" y="69"/>
                </a:lnTo>
                <a:lnTo>
                  <a:pt x="144" y="42"/>
                </a:lnTo>
                <a:lnTo>
                  <a:pt x="156" y="21"/>
                </a:lnTo>
                <a:lnTo>
                  <a:pt x="163" y="13"/>
                </a:lnTo>
                <a:lnTo>
                  <a:pt x="171" y="15"/>
                </a:lnTo>
                <a:lnTo>
                  <a:pt x="179" y="19"/>
                </a:lnTo>
                <a:lnTo>
                  <a:pt x="192" y="21"/>
                </a:lnTo>
                <a:lnTo>
                  <a:pt x="198" y="19"/>
                </a:lnTo>
                <a:lnTo>
                  <a:pt x="209" y="13"/>
                </a:lnTo>
                <a:lnTo>
                  <a:pt x="246" y="0"/>
                </a:lnTo>
                <a:lnTo>
                  <a:pt x="252" y="13"/>
                </a:lnTo>
                <a:lnTo>
                  <a:pt x="252" y="23"/>
                </a:lnTo>
                <a:lnTo>
                  <a:pt x="252" y="36"/>
                </a:lnTo>
                <a:lnTo>
                  <a:pt x="246" y="55"/>
                </a:lnTo>
                <a:lnTo>
                  <a:pt x="231" y="76"/>
                </a:lnTo>
                <a:lnTo>
                  <a:pt x="229" y="97"/>
                </a:lnTo>
                <a:lnTo>
                  <a:pt x="231" y="121"/>
                </a:lnTo>
                <a:lnTo>
                  <a:pt x="223" y="151"/>
                </a:lnTo>
                <a:lnTo>
                  <a:pt x="219" y="170"/>
                </a:lnTo>
                <a:lnTo>
                  <a:pt x="215" y="207"/>
                </a:lnTo>
                <a:lnTo>
                  <a:pt x="217" y="220"/>
                </a:lnTo>
                <a:lnTo>
                  <a:pt x="221" y="234"/>
                </a:lnTo>
                <a:lnTo>
                  <a:pt x="227" y="243"/>
                </a:lnTo>
                <a:lnTo>
                  <a:pt x="219" y="249"/>
                </a:lnTo>
                <a:lnTo>
                  <a:pt x="200" y="245"/>
                </a:lnTo>
                <a:lnTo>
                  <a:pt x="194" y="234"/>
                </a:lnTo>
                <a:lnTo>
                  <a:pt x="186" y="236"/>
                </a:lnTo>
                <a:lnTo>
                  <a:pt x="175" y="234"/>
                </a:lnTo>
                <a:lnTo>
                  <a:pt x="160" y="240"/>
                </a:lnTo>
                <a:lnTo>
                  <a:pt x="117" y="224"/>
                </a:lnTo>
                <a:lnTo>
                  <a:pt x="106" y="232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82960" y="7432560"/>
            <a:ext cx="127080" cy="93600"/>
          </a:xfrm>
          <a:custGeom>
            <a:avLst/>
            <a:gdLst/>
            <a:ahLst/>
            <a:rect l="l" t="t" r="r" b="b"/>
            <a:pathLst>
              <a:path w="159" h="119">
                <a:moveTo>
                  <a:pt x="153" y="11"/>
                </a:moveTo>
                <a:lnTo>
                  <a:pt x="153" y="25"/>
                </a:lnTo>
                <a:lnTo>
                  <a:pt x="155" y="59"/>
                </a:lnTo>
                <a:lnTo>
                  <a:pt x="155" y="65"/>
                </a:lnTo>
                <a:lnTo>
                  <a:pt x="146" y="77"/>
                </a:lnTo>
                <a:lnTo>
                  <a:pt x="146" y="81"/>
                </a:lnTo>
                <a:lnTo>
                  <a:pt x="159" y="119"/>
                </a:lnTo>
                <a:lnTo>
                  <a:pt x="142" y="104"/>
                </a:lnTo>
                <a:lnTo>
                  <a:pt x="130" y="102"/>
                </a:lnTo>
                <a:lnTo>
                  <a:pt x="109" y="105"/>
                </a:lnTo>
                <a:lnTo>
                  <a:pt x="88" y="105"/>
                </a:lnTo>
                <a:lnTo>
                  <a:pt x="71" y="102"/>
                </a:lnTo>
                <a:lnTo>
                  <a:pt x="55" y="100"/>
                </a:lnTo>
                <a:lnTo>
                  <a:pt x="44" y="102"/>
                </a:lnTo>
                <a:lnTo>
                  <a:pt x="32" y="111"/>
                </a:lnTo>
                <a:lnTo>
                  <a:pt x="30" y="111"/>
                </a:lnTo>
                <a:lnTo>
                  <a:pt x="3" y="96"/>
                </a:lnTo>
                <a:lnTo>
                  <a:pt x="0" y="86"/>
                </a:lnTo>
                <a:lnTo>
                  <a:pt x="0" y="81"/>
                </a:lnTo>
                <a:lnTo>
                  <a:pt x="7" y="77"/>
                </a:lnTo>
                <a:lnTo>
                  <a:pt x="34" y="79"/>
                </a:lnTo>
                <a:lnTo>
                  <a:pt x="51" y="82"/>
                </a:lnTo>
                <a:lnTo>
                  <a:pt x="80" y="86"/>
                </a:lnTo>
                <a:lnTo>
                  <a:pt x="98" y="88"/>
                </a:lnTo>
                <a:lnTo>
                  <a:pt x="113" y="82"/>
                </a:lnTo>
                <a:lnTo>
                  <a:pt x="122" y="79"/>
                </a:lnTo>
                <a:lnTo>
                  <a:pt x="117" y="75"/>
                </a:lnTo>
                <a:lnTo>
                  <a:pt x="99" y="61"/>
                </a:lnTo>
                <a:lnTo>
                  <a:pt x="96" y="54"/>
                </a:lnTo>
                <a:lnTo>
                  <a:pt x="101" y="34"/>
                </a:lnTo>
                <a:lnTo>
                  <a:pt x="96" y="27"/>
                </a:lnTo>
                <a:lnTo>
                  <a:pt x="86" y="21"/>
                </a:lnTo>
                <a:lnTo>
                  <a:pt x="61" y="17"/>
                </a:lnTo>
                <a:lnTo>
                  <a:pt x="53" y="11"/>
                </a:lnTo>
                <a:lnTo>
                  <a:pt x="55" y="8"/>
                </a:lnTo>
                <a:lnTo>
                  <a:pt x="57" y="6"/>
                </a:lnTo>
                <a:lnTo>
                  <a:pt x="67" y="2"/>
                </a:lnTo>
                <a:lnTo>
                  <a:pt x="86" y="0"/>
                </a:lnTo>
                <a:lnTo>
                  <a:pt x="105" y="4"/>
                </a:lnTo>
                <a:lnTo>
                  <a:pt x="134" y="11"/>
                </a:lnTo>
                <a:lnTo>
                  <a:pt x="149" y="13"/>
                </a:lnTo>
                <a:lnTo>
                  <a:pt x="153" y="11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98880" y="7434360"/>
            <a:ext cx="160560" cy="106200"/>
          </a:xfrm>
          <a:custGeom>
            <a:avLst/>
            <a:gdLst/>
            <a:ahLst/>
            <a:rect l="l" t="t" r="r" b="b"/>
            <a:pathLst>
              <a:path w="201" h="134">
                <a:moveTo>
                  <a:pt x="13" y="117"/>
                </a:moveTo>
                <a:lnTo>
                  <a:pt x="0" y="79"/>
                </a:lnTo>
                <a:lnTo>
                  <a:pt x="0" y="75"/>
                </a:lnTo>
                <a:lnTo>
                  <a:pt x="9" y="63"/>
                </a:lnTo>
                <a:lnTo>
                  <a:pt x="9" y="57"/>
                </a:lnTo>
                <a:lnTo>
                  <a:pt x="7" y="23"/>
                </a:lnTo>
                <a:lnTo>
                  <a:pt x="7" y="9"/>
                </a:lnTo>
                <a:lnTo>
                  <a:pt x="19" y="2"/>
                </a:lnTo>
                <a:lnTo>
                  <a:pt x="30" y="6"/>
                </a:lnTo>
                <a:lnTo>
                  <a:pt x="38" y="6"/>
                </a:lnTo>
                <a:lnTo>
                  <a:pt x="48" y="0"/>
                </a:lnTo>
                <a:lnTo>
                  <a:pt x="57" y="0"/>
                </a:lnTo>
                <a:lnTo>
                  <a:pt x="61" y="6"/>
                </a:lnTo>
                <a:lnTo>
                  <a:pt x="67" y="7"/>
                </a:lnTo>
                <a:lnTo>
                  <a:pt x="92" y="17"/>
                </a:lnTo>
                <a:lnTo>
                  <a:pt x="109" y="15"/>
                </a:lnTo>
                <a:lnTo>
                  <a:pt x="115" y="25"/>
                </a:lnTo>
                <a:lnTo>
                  <a:pt x="122" y="34"/>
                </a:lnTo>
                <a:lnTo>
                  <a:pt x="136" y="44"/>
                </a:lnTo>
                <a:lnTo>
                  <a:pt x="145" y="46"/>
                </a:lnTo>
                <a:lnTo>
                  <a:pt x="163" y="52"/>
                </a:lnTo>
                <a:lnTo>
                  <a:pt x="186" y="63"/>
                </a:lnTo>
                <a:lnTo>
                  <a:pt x="195" y="73"/>
                </a:lnTo>
                <a:lnTo>
                  <a:pt x="201" y="82"/>
                </a:lnTo>
                <a:lnTo>
                  <a:pt x="197" y="86"/>
                </a:lnTo>
                <a:lnTo>
                  <a:pt x="193" y="94"/>
                </a:lnTo>
                <a:lnTo>
                  <a:pt x="186" y="105"/>
                </a:lnTo>
                <a:lnTo>
                  <a:pt x="178" y="102"/>
                </a:lnTo>
                <a:lnTo>
                  <a:pt x="167" y="86"/>
                </a:lnTo>
                <a:lnTo>
                  <a:pt x="157" y="84"/>
                </a:lnTo>
                <a:lnTo>
                  <a:pt x="136" y="86"/>
                </a:lnTo>
                <a:lnTo>
                  <a:pt x="128" y="84"/>
                </a:lnTo>
                <a:lnTo>
                  <a:pt x="119" y="84"/>
                </a:lnTo>
                <a:lnTo>
                  <a:pt x="111" y="86"/>
                </a:lnTo>
                <a:lnTo>
                  <a:pt x="92" y="102"/>
                </a:lnTo>
                <a:lnTo>
                  <a:pt x="80" y="100"/>
                </a:lnTo>
                <a:lnTo>
                  <a:pt x="72" y="86"/>
                </a:lnTo>
                <a:lnTo>
                  <a:pt x="69" y="84"/>
                </a:lnTo>
                <a:lnTo>
                  <a:pt x="65" y="86"/>
                </a:lnTo>
                <a:lnTo>
                  <a:pt x="48" y="96"/>
                </a:lnTo>
                <a:lnTo>
                  <a:pt x="38" y="117"/>
                </a:lnTo>
                <a:lnTo>
                  <a:pt x="28" y="134"/>
                </a:lnTo>
                <a:lnTo>
                  <a:pt x="21" y="130"/>
                </a:lnTo>
                <a:lnTo>
                  <a:pt x="13" y="117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262400" y="7846920"/>
            <a:ext cx="152280" cy="144720"/>
          </a:xfrm>
          <a:custGeom>
            <a:avLst/>
            <a:gdLst/>
            <a:ahLst/>
            <a:rect l="l" t="t" r="r" b="b"/>
            <a:pathLst>
              <a:path w="192" h="183">
                <a:moveTo>
                  <a:pt x="123" y="19"/>
                </a:moveTo>
                <a:lnTo>
                  <a:pt x="144" y="42"/>
                </a:lnTo>
                <a:lnTo>
                  <a:pt x="153" y="58"/>
                </a:lnTo>
                <a:lnTo>
                  <a:pt x="161" y="67"/>
                </a:lnTo>
                <a:lnTo>
                  <a:pt x="167" y="67"/>
                </a:lnTo>
                <a:lnTo>
                  <a:pt x="180" y="85"/>
                </a:lnTo>
                <a:lnTo>
                  <a:pt x="192" y="94"/>
                </a:lnTo>
                <a:lnTo>
                  <a:pt x="190" y="94"/>
                </a:lnTo>
                <a:lnTo>
                  <a:pt x="188" y="98"/>
                </a:lnTo>
                <a:lnTo>
                  <a:pt x="177" y="92"/>
                </a:lnTo>
                <a:lnTo>
                  <a:pt x="171" y="98"/>
                </a:lnTo>
                <a:lnTo>
                  <a:pt x="171" y="106"/>
                </a:lnTo>
                <a:lnTo>
                  <a:pt x="171" y="121"/>
                </a:lnTo>
                <a:lnTo>
                  <a:pt x="184" y="129"/>
                </a:lnTo>
                <a:lnTo>
                  <a:pt x="173" y="139"/>
                </a:lnTo>
                <a:lnTo>
                  <a:pt x="177" y="154"/>
                </a:lnTo>
                <a:lnTo>
                  <a:pt x="167" y="163"/>
                </a:lnTo>
                <a:lnTo>
                  <a:pt x="173" y="167"/>
                </a:lnTo>
                <a:lnTo>
                  <a:pt x="167" y="183"/>
                </a:lnTo>
                <a:lnTo>
                  <a:pt x="169" y="171"/>
                </a:lnTo>
                <a:lnTo>
                  <a:pt x="161" y="163"/>
                </a:lnTo>
                <a:lnTo>
                  <a:pt x="161" y="148"/>
                </a:lnTo>
                <a:lnTo>
                  <a:pt x="152" y="144"/>
                </a:lnTo>
                <a:lnTo>
                  <a:pt x="144" y="142"/>
                </a:lnTo>
                <a:lnTo>
                  <a:pt x="142" y="144"/>
                </a:lnTo>
                <a:lnTo>
                  <a:pt x="150" y="156"/>
                </a:lnTo>
                <a:lnTo>
                  <a:pt x="152" y="162"/>
                </a:lnTo>
                <a:lnTo>
                  <a:pt x="150" y="162"/>
                </a:lnTo>
                <a:lnTo>
                  <a:pt x="130" y="154"/>
                </a:lnTo>
                <a:lnTo>
                  <a:pt x="127" y="148"/>
                </a:lnTo>
                <a:lnTo>
                  <a:pt x="134" y="139"/>
                </a:lnTo>
                <a:lnTo>
                  <a:pt x="134" y="129"/>
                </a:lnTo>
                <a:lnTo>
                  <a:pt x="130" y="119"/>
                </a:lnTo>
                <a:lnTo>
                  <a:pt x="117" y="112"/>
                </a:lnTo>
                <a:lnTo>
                  <a:pt x="100" y="104"/>
                </a:lnTo>
                <a:lnTo>
                  <a:pt x="98" y="100"/>
                </a:lnTo>
                <a:lnTo>
                  <a:pt x="81" y="96"/>
                </a:lnTo>
                <a:lnTo>
                  <a:pt x="71" y="89"/>
                </a:lnTo>
                <a:lnTo>
                  <a:pt x="71" y="77"/>
                </a:lnTo>
                <a:lnTo>
                  <a:pt x="69" y="71"/>
                </a:lnTo>
                <a:lnTo>
                  <a:pt x="61" y="67"/>
                </a:lnTo>
                <a:lnTo>
                  <a:pt x="46" y="60"/>
                </a:lnTo>
                <a:lnTo>
                  <a:pt x="36" y="52"/>
                </a:lnTo>
                <a:lnTo>
                  <a:pt x="42" y="66"/>
                </a:lnTo>
                <a:lnTo>
                  <a:pt x="44" y="71"/>
                </a:lnTo>
                <a:lnTo>
                  <a:pt x="56" y="73"/>
                </a:lnTo>
                <a:lnTo>
                  <a:pt x="59" y="79"/>
                </a:lnTo>
                <a:lnTo>
                  <a:pt x="46" y="94"/>
                </a:lnTo>
                <a:lnTo>
                  <a:pt x="42" y="87"/>
                </a:lnTo>
                <a:lnTo>
                  <a:pt x="33" y="81"/>
                </a:lnTo>
                <a:lnTo>
                  <a:pt x="19" y="75"/>
                </a:lnTo>
                <a:lnTo>
                  <a:pt x="9" y="67"/>
                </a:lnTo>
                <a:lnTo>
                  <a:pt x="6" y="62"/>
                </a:lnTo>
                <a:lnTo>
                  <a:pt x="4" y="48"/>
                </a:lnTo>
                <a:lnTo>
                  <a:pt x="8" y="39"/>
                </a:lnTo>
                <a:lnTo>
                  <a:pt x="15" y="33"/>
                </a:lnTo>
                <a:lnTo>
                  <a:pt x="15" y="21"/>
                </a:lnTo>
                <a:lnTo>
                  <a:pt x="0" y="16"/>
                </a:lnTo>
                <a:lnTo>
                  <a:pt x="9" y="14"/>
                </a:lnTo>
                <a:lnTo>
                  <a:pt x="9" y="6"/>
                </a:lnTo>
                <a:lnTo>
                  <a:pt x="2" y="8"/>
                </a:lnTo>
                <a:lnTo>
                  <a:pt x="13" y="0"/>
                </a:lnTo>
                <a:lnTo>
                  <a:pt x="56" y="16"/>
                </a:lnTo>
                <a:lnTo>
                  <a:pt x="71" y="10"/>
                </a:lnTo>
                <a:lnTo>
                  <a:pt x="82" y="12"/>
                </a:lnTo>
                <a:lnTo>
                  <a:pt x="90" y="10"/>
                </a:lnTo>
                <a:lnTo>
                  <a:pt x="96" y="21"/>
                </a:lnTo>
                <a:lnTo>
                  <a:pt x="115" y="25"/>
                </a:lnTo>
                <a:lnTo>
                  <a:pt x="123" y="19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113440" y="7500960"/>
            <a:ext cx="66600" cy="28440"/>
          </a:xfrm>
          <a:custGeom>
            <a:avLst/>
            <a:gdLst/>
            <a:ahLst/>
            <a:rect l="l" t="t" r="r" b="b"/>
            <a:pathLst>
              <a:path w="85" h="37">
                <a:moveTo>
                  <a:pt x="18" y="37"/>
                </a:moveTo>
                <a:lnTo>
                  <a:pt x="4" y="33"/>
                </a:lnTo>
                <a:lnTo>
                  <a:pt x="2" y="27"/>
                </a:lnTo>
                <a:lnTo>
                  <a:pt x="2" y="12"/>
                </a:lnTo>
                <a:lnTo>
                  <a:pt x="0" y="6"/>
                </a:lnTo>
                <a:lnTo>
                  <a:pt x="4" y="2"/>
                </a:lnTo>
                <a:lnTo>
                  <a:pt x="10" y="0"/>
                </a:lnTo>
                <a:lnTo>
                  <a:pt x="23" y="2"/>
                </a:lnTo>
                <a:lnTo>
                  <a:pt x="33" y="0"/>
                </a:lnTo>
                <a:lnTo>
                  <a:pt x="73" y="4"/>
                </a:lnTo>
                <a:lnTo>
                  <a:pt x="83" y="8"/>
                </a:lnTo>
                <a:lnTo>
                  <a:pt x="85" y="12"/>
                </a:lnTo>
                <a:lnTo>
                  <a:pt x="81" y="21"/>
                </a:lnTo>
                <a:lnTo>
                  <a:pt x="79" y="25"/>
                </a:lnTo>
                <a:lnTo>
                  <a:pt x="71" y="31"/>
                </a:lnTo>
                <a:lnTo>
                  <a:pt x="64" y="33"/>
                </a:lnTo>
                <a:lnTo>
                  <a:pt x="45" y="29"/>
                </a:lnTo>
                <a:lnTo>
                  <a:pt x="27" y="31"/>
                </a:lnTo>
                <a:lnTo>
                  <a:pt x="18" y="37"/>
                </a:lnTo>
                <a:close/>
              </a:path>
            </a:pathLst>
          </a:custGeom>
          <a:solidFill>
            <a:srgbClr val="808080"/>
          </a:solidFill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94160" y="7918560"/>
            <a:ext cx="266760" cy="114120"/>
          </a:xfrm>
          <a:custGeom>
            <a:avLst/>
            <a:gdLst/>
            <a:ahLst/>
            <a:rect l="l" t="t" r="r" b="b"/>
            <a:pathLst>
              <a:path w="336" h="145">
                <a:moveTo>
                  <a:pt x="23" y="4"/>
                </a:moveTo>
                <a:lnTo>
                  <a:pt x="36" y="12"/>
                </a:lnTo>
                <a:lnTo>
                  <a:pt x="42" y="25"/>
                </a:lnTo>
                <a:lnTo>
                  <a:pt x="42" y="35"/>
                </a:lnTo>
                <a:lnTo>
                  <a:pt x="52" y="39"/>
                </a:lnTo>
                <a:lnTo>
                  <a:pt x="69" y="41"/>
                </a:lnTo>
                <a:lnTo>
                  <a:pt x="75" y="35"/>
                </a:lnTo>
                <a:lnTo>
                  <a:pt x="84" y="47"/>
                </a:lnTo>
                <a:lnTo>
                  <a:pt x="104" y="49"/>
                </a:lnTo>
                <a:lnTo>
                  <a:pt x="115" y="47"/>
                </a:lnTo>
                <a:lnTo>
                  <a:pt x="150" y="27"/>
                </a:lnTo>
                <a:lnTo>
                  <a:pt x="163" y="25"/>
                </a:lnTo>
                <a:lnTo>
                  <a:pt x="200" y="0"/>
                </a:lnTo>
                <a:lnTo>
                  <a:pt x="209" y="4"/>
                </a:lnTo>
                <a:lnTo>
                  <a:pt x="228" y="6"/>
                </a:lnTo>
                <a:lnTo>
                  <a:pt x="230" y="10"/>
                </a:lnTo>
                <a:lnTo>
                  <a:pt x="250" y="10"/>
                </a:lnTo>
                <a:lnTo>
                  <a:pt x="271" y="16"/>
                </a:lnTo>
                <a:lnTo>
                  <a:pt x="288" y="25"/>
                </a:lnTo>
                <a:lnTo>
                  <a:pt x="303" y="41"/>
                </a:lnTo>
                <a:lnTo>
                  <a:pt x="315" y="58"/>
                </a:lnTo>
                <a:lnTo>
                  <a:pt x="317" y="66"/>
                </a:lnTo>
                <a:lnTo>
                  <a:pt x="323" y="70"/>
                </a:lnTo>
                <a:lnTo>
                  <a:pt x="336" y="98"/>
                </a:lnTo>
                <a:lnTo>
                  <a:pt x="326" y="98"/>
                </a:lnTo>
                <a:lnTo>
                  <a:pt x="324" y="110"/>
                </a:lnTo>
                <a:lnTo>
                  <a:pt x="309" y="121"/>
                </a:lnTo>
                <a:lnTo>
                  <a:pt x="307" y="114"/>
                </a:lnTo>
                <a:lnTo>
                  <a:pt x="303" y="110"/>
                </a:lnTo>
                <a:lnTo>
                  <a:pt x="303" y="123"/>
                </a:lnTo>
                <a:lnTo>
                  <a:pt x="298" y="125"/>
                </a:lnTo>
                <a:lnTo>
                  <a:pt x="292" y="145"/>
                </a:lnTo>
                <a:lnTo>
                  <a:pt x="282" y="123"/>
                </a:lnTo>
                <a:lnTo>
                  <a:pt x="271" y="102"/>
                </a:lnTo>
                <a:lnTo>
                  <a:pt x="267" y="91"/>
                </a:lnTo>
                <a:lnTo>
                  <a:pt x="271" y="85"/>
                </a:lnTo>
                <a:lnTo>
                  <a:pt x="276" y="83"/>
                </a:lnTo>
                <a:lnTo>
                  <a:pt x="298" y="85"/>
                </a:lnTo>
                <a:lnTo>
                  <a:pt x="288" y="81"/>
                </a:lnTo>
                <a:lnTo>
                  <a:pt x="286" y="77"/>
                </a:lnTo>
                <a:lnTo>
                  <a:pt x="282" y="64"/>
                </a:lnTo>
                <a:lnTo>
                  <a:pt x="275" y="72"/>
                </a:lnTo>
                <a:lnTo>
                  <a:pt x="263" y="73"/>
                </a:lnTo>
                <a:lnTo>
                  <a:pt x="257" y="64"/>
                </a:lnTo>
                <a:lnTo>
                  <a:pt x="257" y="56"/>
                </a:lnTo>
                <a:lnTo>
                  <a:pt x="251" y="49"/>
                </a:lnTo>
                <a:lnTo>
                  <a:pt x="248" y="52"/>
                </a:lnTo>
                <a:lnTo>
                  <a:pt x="242" y="47"/>
                </a:lnTo>
                <a:lnTo>
                  <a:pt x="240" y="49"/>
                </a:lnTo>
                <a:lnTo>
                  <a:pt x="236" y="41"/>
                </a:lnTo>
                <a:lnTo>
                  <a:pt x="225" y="37"/>
                </a:lnTo>
                <a:lnTo>
                  <a:pt x="209" y="35"/>
                </a:lnTo>
                <a:lnTo>
                  <a:pt x="196" y="43"/>
                </a:lnTo>
                <a:lnTo>
                  <a:pt x="186" y="45"/>
                </a:lnTo>
                <a:lnTo>
                  <a:pt x="184" y="54"/>
                </a:lnTo>
                <a:lnTo>
                  <a:pt x="186" y="60"/>
                </a:lnTo>
                <a:lnTo>
                  <a:pt x="173" y="70"/>
                </a:lnTo>
                <a:lnTo>
                  <a:pt x="163" y="73"/>
                </a:lnTo>
                <a:lnTo>
                  <a:pt x="155" y="75"/>
                </a:lnTo>
                <a:lnTo>
                  <a:pt x="146" y="85"/>
                </a:lnTo>
                <a:lnTo>
                  <a:pt x="148" y="93"/>
                </a:lnTo>
                <a:lnTo>
                  <a:pt x="155" y="100"/>
                </a:lnTo>
                <a:lnTo>
                  <a:pt x="167" y="112"/>
                </a:lnTo>
                <a:lnTo>
                  <a:pt x="173" y="121"/>
                </a:lnTo>
                <a:lnTo>
                  <a:pt x="173" y="125"/>
                </a:lnTo>
                <a:lnTo>
                  <a:pt x="165" y="127"/>
                </a:lnTo>
                <a:lnTo>
                  <a:pt x="159" y="127"/>
                </a:lnTo>
                <a:lnTo>
                  <a:pt x="148" y="137"/>
                </a:lnTo>
                <a:lnTo>
                  <a:pt x="132" y="139"/>
                </a:lnTo>
                <a:lnTo>
                  <a:pt x="125" y="139"/>
                </a:lnTo>
                <a:lnTo>
                  <a:pt x="119" y="135"/>
                </a:lnTo>
                <a:lnTo>
                  <a:pt x="121" y="131"/>
                </a:lnTo>
                <a:lnTo>
                  <a:pt x="113" y="108"/>
                </a:lnTo>
                <a:lnTo>
                  <a:pt x="106" y="100"/>
                </a:lnTo>
                <a:lnTo>
                  <a:pt x="102" y="118"/>
                </a:lnTo>
                <a:lnTo>
                  <a:pt x="81" y="106"/>
                </a:lnTo>
                <a:lnTo>
                  <a:pt x="75" y="87"/>
                </a:lnTo>
                <a:lnTo>
                  <a:pt x="69" y="87"/>
                </a:lnTo>
                <a:lnTo>
                  <a:pt x="44" y="85"/>
                </a:lnTo>
                <a:lnTo>
                  <a:pt x="34" y="77"/>
                </a:lnTo>
                <a:lnTo>
                  <a:pt x="19" y="77"/>
                </a:lnTo>
                <a:lnTo>
                  <a:pt x="10" y="81"/>
                </a:lnTo>
                <a:lnTo>
                  <a:pt x="0" y="93"/>
                </a:lnTo>
                <a:lnTo>
                  <a:pt x="6" y="77"/>
                </a:lnTo>
                <a:lnTo>
                  <a:pt x="0" y="73"/>
                </a:lnTo>
                <a:lnTo>
                  <a:pt x="10" y="64"/>
                </a:lnTo>
                <a:lnTo>
                  <a:pt x="6" y="49"/>
                </a:lnTo>
                <a:lnTo>
                  <a:pt x="17" y="39"/>
                </a:lnTo>
                <a:lnTo>
                  <a:pt x="4" y="31"/>
                </a:lnTo>
                <a:lnTo>
                  <a:pt x="4" y="16"/>
                </a:lnTo>
                <a:lnTo>
                  <a:pt x="4" y="8"/>
                </a:lnTo>
                <a:lnTo>
                  <a:pt x="10" y="2"/>
                </a:lnTo>
                <a:lnTo>
                  <a:pt x="21" y="8"/>
                </a:lnTo>
                <a:lnTo>
                  <a:pt x="23" y="4"/>
                </a:lnTo>
                <a:close/>
              </a:path>
            </a:pathLst>
          </a:custGeom>
          <a:solidFill>
            <a:srgbClr val="9117ff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34800" y="7162920"/>
            <a:ext cx="1114560" cy="466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338720" y="6632640"/>
            <a:ext cx="255600" cy="206280"/>
          </a:xfrm>
          <a:custGeom>
            <a:avLst/>
            <a:gdLst/>
            <a:ahLst/>
            <a:rect l="l" t="t" r="r" b="b"/>
            <a:pathLst>
              <a:path w="161" h="130">
                <a:moveTo>
                  <a:pt x="5" y="23"/>
                </a:moveTo>
                <a:lnTo>
                  <a:pt x="18" y="10"/>
                </a:lnTo>
                <a:lnTo>
                  <a:pt x="63" y="0"/>
                </a:lnTo>
                <a:lnTo>
                  <a:pt x="77" y="7"/>
                </a:lnTo>
                <a:lnTo>
                  <a:pt x="106" y="1"/>
                </a:lnTo>
                <a:lnTo>
                  <a:pt x="129" y="20"/>
                </a:lnTo>
                <a:lnTo>
                  <a:pt x="161" y="39"/>
                </a:lnTo>
                <a:lnTo>
                  <a:pt x="138" y="73"/>
                </a:lnTo>
                <a:lnTo>
                  <a:pt x="120" y="93"/>
                </a:lnTo>
                <a:lnTo>
                  <a:pt x="101" y="99"/>
                </a:lnTo>
                <a:lnTo>
                  <a:pt x="104" y="114"/>
                </a:lnTo>
                <a:lnTo>
                  <a:pt x="92" y="130"/>
                </a:lnTo>
                <a:lnTo>
                  <a:pt x="69" y="93"/>
                </a:lnTo>
                <a:lnTo>
                  <a:pt x="10" y="34"/>
                </a:lnTo>
                <a:lnTo>
                  <a:pt x="0" y="34"/>
                </a:lnTo>
                <a:lnTo>
                  <a:pt x="5" y="23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503440" y="6183360"/>
            <a:ext cx="474840" cy="606240"/>
          </a:xfrm>
          <a:custGeom>
            <a:avLst/>
            <a:gdLst/>
            <a:ahLst/>
            <a:rect l="l" t="t" r="r" b="b"/>
            <a:pathLst>
              <a:path w="299" h="382">
                <a:moveTo>
                  <a:pt x="6" y="0"/>
                </a:moveTo>
                <a:lnTo>
                  <a:pt x="122" y="0"/>
                </a:lnTo>
                <a:lnTo>
                  <a:pt x="117" y="134"/>
                </a:lnTo>
                <a:lnTo>
                  <a:pt x="274" y="291"/>
                </a:lnTo>
                <a:lnTo>
                  <a:pt x="299" y="315"/>
                </a:lnTo>
                <a:lnTo>
                  <a:pt x="294" y="329"/>
                </a:lnTo>
                <a:lnTo>
                  <a:pt x="282" y="351"/>
                </a:lnTo>
                <a:lnTo>
                  <a:pt x="287" y="360"/>
                </a:lnTo>
                <a:lnTo>
                  <a:pt x="284" y="370"/>
                </a:lnTo>
                <a:lnTo>
                  <a:pt x="282" y="382"/>
                </a:lnTo>
                <a:lnTo>
                  <a:pt x="211" y="382"/>
                </a:lnTo>
                <a:lnTo>
                  <a:pt x="207" y="365"/>
                </a:lnTo>
                <a:lnTo>
                  <a:pt x="195" y="347"/>
                </a:lnTo>
                <a:lnTo>
                  <a:pt x="183" y="341"/>
                </a:lnTo>
                <a:lnTo>
                  <a:pt x="175" y="341"/>
                </a:lnTo>
                <a:lnTo>
                  <a:pt x="174" y="334"/>
                </a:lnTo>
                <a:lnTo>
                  <a:pt x="165" y="332"/>
                </a:lnTo>
                <a:lnTo>
                  <a:pt x="153" y="329"/>
                </a:lnTo>
                <a:lnTo>
                  <a:pt x="135" y="317"/>
                </a:lnTo>
                <a:lnTo>
                  <a:pt x="122" y="315"/>
                </a:lnTo>
                <a:lnTo>
                  <a:pt x="108" y="312"/>
                </a:lnTo>
                <a:lnTo>
                  <a:pt x="107" y="307"/>
                </a:lnTo>
                <a:lnTo>
                  <a:pt x="109" y="299"/>
                </a:lnTo>
                <a:lnTo>
                  <a:pt x="108" y="290"/>
                </a:lnTo>
                <a:lnTo>
                  <a:pt x="93" y="274"/>
                </a:lnTo>
                <a:lnTo>
                  <a:pt x="86" y="267"/>
                </a:lnTo>
                <a:lnTo>
                  <a:pt x="86" y="259"/>
                </a:lnTo>
                <a:lnTo>
                  <a:pt x="78" y="253"/>
                </a:lnTo>
                <a:lnTo>
                  <a:pt x="75" y="238"/>
                </a:lnTo>
                <a:lnTo>
                  <a:pt x="79" y="232"/>
                </a:lnTo>
                <a:lnTo>
                  <a:pt x="72" y="227"/>
                </a:lnTo>
                <a:lnTo>
                  <a:pt x="64" y="221"/>
                </a:lnTo>
                <a:lnTo>
                  <a:pt x="61" y="212"/>
                </a:lnTo>
                <a:lnTo>
                  <a:pt x="58" y="203"/>
                </a:lnTo>
                <a:lnTo>
                  <a:pt x="73" y="209"/>
                </a:lnTo>
                <a:lnTo>
                  <a:pt x="61" y="185"/>
                </a:lnTo>
                <a:lnTo>
                  <a:pt x="58" y="196"/>
                </a:lnTo>
                <a:lnTo>
                  <a:pt x="46" y="187"/>
                </a:lnTo>
                <a:lnTo>
                  <a:pt x="39" y="173"/>
                </a:lnTo>
                <a:lnTo>
                  <a:pt x="19" y="149"/>
                </a:lnTo>
                <a:lnTo>
                  <a:pt x="18" y="125"/>
                </a:lnTo>
                <a:lnTo>
                  <a:pt x="6" y="103"/>
                </a:lnTo>
                <a:lnTo>
                  <a:pt x="7" y="76"/>
                </a:lnTo>
                <a:lnTo>
                  <a:pt x="13" y="61"/>
                </a:lnTo>
                <a:lnTo>
                  <a:pt x="9" y="36"/>
                </a:lnTo>
                <a:lnTo>
                  <a:pt x="0" y="22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471840" y="6518160"/>
            <a:ext cx="395280" cy="203400"/>
          </a:xfrm>
          <a:custGeom>
            <a:avLst/>
            <a:gdLst/>
            <a:ahLst/>
            <a:rect l="l" t="t" r="r" b="b"/>
            <a:pathLst>
              <a:path w="706" h="364">
                <a:moveTo>
                  <a:pt x="3" y="0"/>
                </a:moveTo>
                <a:lnTo>
                  <a:pt x="0" y="64"/>
                </a:lnTo>
                <a:lnTo>
                  <a:pt x="250" y="73"/>
                </a:lnTo>
                <a:lnTo>
                  <a:pt x="251" y="280"/>
                </a:lnTo>
                <a:lnTo>
                  <a:pt x="379" y="337"/>
                </a:lnTo>
                <a:lnTo>
                  <a:pt x="415" y="317"/>
                </a:lnTo>
                <a:lnTo>
                  <a:pt x="496" y="363"/>
                </a:lnTo>
                <a:lnTo>
                  <a:pt x="549" y="361"/>
                </a:lnTo>
                <a:lnTo>
                  <a:pt x="646" y="317"/>
                </a:lnTo>
                <a:lnTo>
                  <a:pt x="705" y="359"/>
                </a:lnTo>
                <a:lnTo>
                  <a:pt x="705" y="135"/>
                </a:lnTo>
                <a:lnTo>
                  <a:pt x="687" y="5"/>
                </a:lnTo>
                <a:lnTo>
                  <a:pt x="3" y="0"/>
                </a:lnTo>
              </a:path>
            </a:pathLst>
          </a:custGeom>
          <a:solidFill>
            <a:srgbClr val="0091f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62640" y="6397560"/>
            <a:ext cx="264960" cy="130320"/>
          </a:xfrm>
          <a:custGeom>
            <a:avLst/>
            <a:gdLst/>
            <a:ahLst/>
            <a:rect l="l" t="t" r="r" b="b"/>
            <a:pathLst>
              <a:path w="161" h="79">
                <a:moveTo>
                  <a:pt x="0" y="26"/>
                </a:moveTo>
                <a:lnTo>
                  <a:pt x="119" y="0"/>
                </a:lnTo>
                <a:lnTo>
                  <a:pt x="139" y="53"/>
                </a:lnTo>
                <a:lnTo>
                  <a:pt x="159" y="48"/>
                </a:lnTo>
                <a:lnTo>
                  <a:pt x="161" y="75"/>
                </a:lnTo>
                <a:lnTo>
                  <a:pt x="144" y="79"/>
                </a:lnTo>
                <a:lnTo>
                  <a:pt x="117" y="64"/>
                </a:lnTo>
                <a:lnTo>
                  <a:pt x="110" y="42"/>
                </a:lnTo>
                <a:lnTo>
                  <a:pt x="117" y="9"/>
                </a:lnTo>
                <a:lnTo>
                  <a:pt x="110" y="24"/>
                </a:lnTo>
                <a:lnTo>
                  <a:pt x="119" y="69"/>
                </a:lnTo>
                <a:lnTo>
                  <a:pt x="84" y="75"/>
                </a:lnTo>
                <a:lnTo>
                  <a:pt x="82" y="43"/>
                </a:lnTo>
                <a:lnTo>
                  <a:pt x="61" y="29"/>
                </a:lnTo>
                <a:lnTo>
                  <a:pt x="42" y="26"/>
                </a:lnTo>
                <a:lnTo>
                  <a:pt x="4" y="48"/>
                </a:lnTo>
                <a:lnTo>
                  <a:pt x="0" y="26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06600" y="5959440"/>
            <a:ext cx="459000" cy="198360"/>
          </a:xfrm>
          <a:custGeom>
            <a:avLst/>
            <a:gdLst/>
            <a:ahLst/>
            <a:rect l="l" t="t" r="r" b="b"/>
            <a:pathLst>
              <a:path w="224" h="125">
                <a:moveTo>
                  <a:pt x="0" y="3"/>
                </a:moveTo>
                <a:lnTo>
                  <a:pt x="1" y="62"/>
                </a:lnTo>
                <a:lnTo>
                  <a:pt x="10" y="112"/>
                </a:lnTo>
                <a:lnTo>
                  <a:pt x="169" y="112"/>
                </a:lnTo>
                <a:lnTo>
                  <a:pt x="181" y="120"/>
                </a:lnTo>
                <a:lnTo>
                  <a:pt x="195" y="110"/>
                </a:lnTo>
                <a:lnTo>
                  <a:pt x="217" y="120"/>
                </a:lnTo>
                <a:lnTo>
                  <a:pt x="224" y="125"/>
                </a:lnTo>
                <a:lnTo>
                  <a:pt x="217" y="98"/>
                </a:lnTo>
                <a:lnTo>
                  <a:pt x="214" y="43"/>
                </a:lnTo>
                <a:lnTo>
                  <a:pt x="202" y="28"/>
                </a:lnTo>
                <a:lnTo>
                  <a:pt x="212" y="0"/>
                </a:lnTo>
                <a:lnTo>
                  <a:pt x="108" y="3"/>
                </a:lnTo>
                <a:lnTo>
                  <a:pt x="0" y="3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27520" y="5821200"/>
            <a:ext cx="250920" cy="316080"/>
          </a:xfrm>
          <a:custGeom>
            <a:avLst/>
            <a:gdLst/>
            <a:ahLst/>
            <a:rect l="l" t="t" r="r" b="b"/>
            <a:pathLst>
              <a:path w="158" h="199">
                <a:moveTo>
                  <a:pt x="40" y="19"/>
                </a:moveTo>
                <a:lnTo>
                  <a:pt x="50" y="10"/>
                </a:lnTo>
                <a:lnTo>
                  <a:pt x="60" y="0"/>
                </a:lnTo>
                <a:lnTo>
                  <a:pt x="86" y="10"/>
                </a:lnTo>
                <a:lnTo>
                  <a:pt x="96" y="19"/>
                </a:lnTo>
                <a:lnTo>
                  <a:pt x="107" y="31"/>
                </a:lnTo>
                <a:lnTo>
                  <a:pt x="128" y="39"/>
                </a:lnTo>
                <a:lnTo>
                  <a:pt x="131" y="52"/>
                </a:lnTo>
                <a:lnTo>
                  <a:pt x="142" y="53"/>
                </a:lnTo>
                <a:lnTo>
                  <a:pt x="137" y="63"/>
                </a:lnTo>
                <a:lnTo>
                  <a:pt x="139" y="75"/>
                </a:lnTo>
                <a:lnTo>
                  <a:pt x="131" y="90"/>
                </a:lnTo>
                <a:lnTo>
                  <a:pt x="135" y="93"/>
                </a:lnTo>
                <a:lnTo>
                  <a:pt x="149" y="79"/>
                </a:lnTo>
                <a:lnTo>
                  <a:pt x="150" y="73"/>
                </a:lnTo>
                <a:lnTo>
                  <a:pt x="155" y="71"/>
                </a:lnTo>
                <a:lnTo>
                  <a:pt x="158" y="80"/>
                </a:lnTo>
                <a:lnTo>
                  <a:pt x="146" y="90"/>
                </a:lnTo>
                <a:lnTo>
                  <a:pt x="140" y="115"/>
                </a:lnTo>
                <a:lnTo>
                  <a:pt x="135" y="159"/>
                </a:lnTo>
                <a:lnTo>
                  <a:pt x="139" y="167"/>
                </a:lnTo>
                <a:lnTo>
                  <a:pt x="134" y="194"/>
                </a:lnTo>
                <a:lnTo>
                  <a:pt x="59" y="199"/>
                </a:lnTo>
                <a:lnTo>
                  <a:pt x="59" y="184"/>
                </a:lnTo>
                <a:lnTo>
                  <a:pt x="48" y="168"/>
                </a:lnTo>
                <a:lnTo>
                  <a:pt x="35" y="154"/>
                </a:lnTo>
                <a:lnTo>
                  <a:pt x="14" y="154"/>
                </a:lnTo>
                <a:lnTo>
                  <a:pt x="0" y="113"/>
                </a:lnTo>
                <a:lnTo>
                  <a:pt x="12" y="96"/>
                </a:lnTo>
                <a:lnTo>
                  <a:pt x="18" y="70"/>
                </a:lnTo>
                <a:lnTo>
                  <a:pt x="21" y="55"/>
                </a:lnTo>
                <a:lnTo>
                  <a:pt x="33" y="51"/>
                </a:lnTo>
                <a:lnTo>
                  <a:pt x="24" y="36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957480" y="5807160"/>
            <a:ext cx="247680" cy="112680"/>
          </a:xfrm>
          <a:custGeom>
            <a:avLst/>
            <a:gdLst/>
            <a:ahLst/>
            <a:rect l="l" t="t" r="r" b="b"/>
            <a:pathLst>
              <a:path w="156" h="71">
                <a:moveTo>
                  <a:pt x="0" y="39"/>
                </a:moveTo>
                <a:lnTo>
                  <a:pt x="35" y="0"/>
                </a:lnTo>
                <a:lnTo>
                  <a:pt x="29" y="16"/>
                </a:lnTo>
                <a:lnTo>
                  <a:pt x="33" y="21"/>
                </a:lnTo>
                <a:lnTo>
                  <a:pt x="44" y="14"/>
                </a:lnTo>
                <a:lnTo>
                  <a:pt x="68" y="24"/>
                </a:lnTo>
                <a:lnTo>
                  <a:pt x="78" y="16"/>
                </a:lnTo>
                <a:lnTo>
                  <a:pt x="111" y="11"/>
                </a:lnTo>
                <a:lnTo>
                  <a:pt x="117" y="21"/>
                </a:lnTo>
                <a:lnTo>
                  <a:pt x="130" y="19"/>
                </a:lnTo>
                <a:lnTo>
                  <a:pt x="154" y="29"/>
                </a:lnTo>
                <a:lnTo>
                  <a:pt x="156" y="37"/>
                </a:lnTo>
                <a:lnTo>
                  <a:pt x="129" y="44"/>
                </a:lnTo>
                <a:lnTo>
                  <a:pt x="121" y="39"/>
                </a:lnTo>
                <a:lnTo>
                  <a:pt x="108" y="40"/>
                </a:lnTo>
                <a:lnTo>
                  <a:pt x="92" y="50"/>
                </a:lnTo>
                <a:lnTo>
                  <a:pt x="85" y="51"/>
                </a:lnTo>
                <a:lnTo>
                  <a:pt x="79" y="44"/>
                </a:lnTo>
                <a:lnTo>
                  <a:pt x="70" y="70"/>
                </a:lnTo>
                <a:lnTo>
                  <a:pt x="60" y="71"/>
                </a:lnTo>
                <a:lnTo>
                  <a:pt x="56" y="60"/>
                </a:lnTo>
                <a:lnTo>
                  <a:pt x="35" y="55"/>
                </a:lnTo>
                <a:lnTo>
                  <a:pt x="25" y="48"/>
                </a:lnTo>
                <a:lnTo>
                  <a:pt x="19" y="40"/>
                </a:lnTo>
                <a:lnTo>
                  <a:pt x="0" y="39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22720" y="5861160"/>
            <a:ext cx="228600" cy="312480"/>
          </a:xfrm>
          <a:custGeom>
            <a:avLst/>
            <a:gdLst/>
            <a:ahLst/>
            <a:rect l="l" t="t" r="r" b="b"/>
            <a:pathLst>
              <a:path w="144" h="197">
                <a:moveTo>
                  <a:pt x="36" y="8"/>
                </a:moveTo>
                <a:lnTo>
                  <a:pt x="41" y="20"/>
                </a:lnTo>
                <a:lnTo>
                  <a:pt x="31" y="27"/>
                </a:lnTo>
                <a:lnTo>
                  <a:pt x="30" y="58"/>
                </a:lnTo>
                <a:lnTo>
                  <a:pt x="25" y="38"/>
                </a:lnTo>
                <a:lnTo>
                  <a:pt x="4" y="58"/>
                </a:lnTo>
                <a:lnTo>
                  <a:pt x="0" y="114"/>
                </a:lnTo>
                <a:lnTo>
                  <a:pt x="13" y="142"/>
                </a:lnTo>
                <a:lnTo>
                  <a:pt x="15" y="156"/>
                </a:lnTo>
                <a:lnTo>
                  <a:pt x="15" y="168"/>
                </a:lnTo>
                <a:lnTo>
                  <a:pt x="15" y="178"/>
                </a:lnTo>
                <a:lnTo>
                  <a:pt x="11" y="197"/>
                </a:lnTo>
                <a:lnTo>
                  <a:pt x="68" y="193"/>
                </a:lnTo>
                <a:lnTo>
                  <a:pt x="130" y="189"/>
                </a:lnTo>
                <a:lnTo>
                  <a:pt x="129" y="182"/>
                </a:lnTo>
                <a:lnTo>
                  <a:pt x="122" y="172"/>
                </a:lnTo>
                <a:lnTo>
                  <a:pt x="133" y="163"/>
                </a:lnTo>
                <a:lnTo>
                  <a:pt x="133" y="152"/>
                </a:lnTo>
                <a:lnTo>
                  <a:pt x="128" y="143"/>
                </a:lnTo>
                <a:lnTo>
                  <a:pt x="133" y="136"/>
                </a:lnTo>
                <a:lnTo>
                  <a:pt x="144" y="137"/>
                </a:lnTo>
                <a:lnTo>
                  <a:pt x="141" y="109"/>
                </a:lnTo>
                <a:lnTo>
                  <a:pt x="138" y="93"/>
                </a:lnTo>
                <a:lnTo>
                  <a:pt x="133" y="83"/>
                </a:lnTo>
                <a:lnTo>
                  <a:pt x="127" y="77"/>
                </a:lnTo>
                <a:lnTo>
                  <a:pt x="117" y="75"/>
                </a:lnTo>
                <a:lnTo>
                  <a:pt x="108" y="75"/>
                </a:lnTo>
                <a:lnTo>
                  <a:pt x="99" y="88"/>
                </a:lnTo>
                <a:lnTo>
                  <a:pt x="93" y="92"/>
                </a:lnTo>
                <a:lnTo>
                  <a:pt x="89" y="93"/>
                </a:lnTo>
                <a:lnTo>
                  <a:pt x="84" y="91"/>
                </a:lnTo>
                <a:lnTo>
                  <a:pt x="83" y="85"/>
                </a:lnTo>
                <a:lnTo>
                  <a:pt x="84" y="81"/>
                </a:lnTo>
                <a:lnTo>
                  <a:pt x="88" y="77"/>
                </a:lnTo>
                <a:lnTo>
                  <a:pt x="92" y="75"/>
                </a:lnTo>
                <a:lnTo>
                  <a:pt x="96" y="74"/>
                </a:lnTo>
                <a:lnTo>
                  <a:pt x="96" y="67"/>
                </a:lnTo>
                <a:lnTo>
                  <a:pt x="107" y="58"/>
                </a:lnTo>
                <a:lnTo>
                  <a:pt x="96" y="33"/>
                </a:lnTo>
                <a:lnTo>
                  <a:pt x="96" y="21"/>
                </a:lnTo>
                <a:lnTo>
                  <a:pt x="78" y="16"/>
                </a:lnTo>
                <a:lnTo>
                  <a:pt x="52" y="0"/>
                </a:lnTo>
                <a:lnTo>
                  <a:pt x="36" y="8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040280" y="6383160"/>
            <a:ext cx="415800" cy="292320"/>
          </a:xfrm>
          <a:custGeom>
            <a:avLst/>
            <a:gdLst/>
            <a:ahLst/>
            <a:rect l="l" t="t" r="r" b="b"/>
            <a:pathLst>
              <a:path w="262" h="184">
                <a:moveTo>
                  <a:pt x="0" y="184"/>
                </a:moveTo>
                <a:lnTo>
                  <a:pt x="64" y="172"/>
                </a:lnTo>
                <a:lnTo>
                  <a:pt x="64" y="162"/>
                </a:lnTo>
                <a:lnTo>
                  <a:pt x="217" y="131"/>
                </a:lnTo>
                <a:lnTo>
                  <a:pt x="220" y="116"/>
                </a:lnTo>
                <a:lnTo>
                  <a:pt x="242" y="104"/>
                </a:lnTo>
                <a:lnTo>
                  <a:pt x="245" y="88"/>
                </a:lnTo>
                <a:lnTo>
                  <a:pt x="254" y="82"/>
                </a:lnTo>
                <a:lnTo>
                  <a:pt x="262" y="57"/>
                </a:lnTo>
                <a:lnTo>
                  <a:pt x="240" y="32"/>
                </a:lnTo>
                <a:lnTo>
                  <a:pt x="236" y="0"/>
                </a:lnTo>
                <a:lnTo>
                  <a:pt x="208" y="21"/>
                </a:lnTo>
                <a:lnTo>
                  <a:pt x="200" y="21"/>
                </a:lnTo>
                <a:lnTo>
                  <a:pt x="186" y="6"/>
                </a:lnTo>
                <a:lnTo>
                  <a:pt x="176" y="23"/>
                </a:lnTo>
                <a:lnTo>
                  <a:pt x="167" y="40"/>
                </a:lnTo>
                <a:lnTo>
                  <a:pt x="148" y="52"/>
                </a:lnTo>
                <a:lnTo>
                  <a:pt x="122" y="63"/>
                </a:lnTo>
                <a:lnTo>
                  <a:pt x="102" y="73"/>
                </a:lnTo>
                <a:lnTo>
                  <a:pt x="88" y="81"/>
                </a:lnTo>
                <a:lnTo>
                  <a:pt x="59" y="85"/>
                </a:lnTo>
                <a:lnTo>
                  <a:pt x="50" y="111"/>
                </a:lnTo>
                <a:lnTo>
                  <a:pt x="35" y="109"/>
                </a:lnTo>
                <a:lnTo>
                  <a:pt x="36" y="135"/>
                </a:lnTo>
                <a:lnTo>
                  <a:pt x="21" y="126"/>
                </a:lnTo>
                <a:lnTo>
                  <a:pt x="11" y="130"/>
                </a:lnTo>
                <a:lnTo>
                  <a:pt x="19" y="147"/>
                </a:lnTo>
                <a:lnTo>
                  <a:pt x="3" y="170"/>
                </a:lnTo>
                <a:lnTo>
                  <a:pt x="0" y="184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840120" y="6288120"/>
            <a:ext cx="327240" cy="306360"/>
          </a:xfrm>
          <a:custGeom>
            <a:avLst/>
            <a:gdLst/>
            <a:ahLst/>
            <a:rect l="l" t="t" r="r" b="b"/>
            <a:pathLst>
              <a:path w="206" h="193">
                <a:moveTo>
                  <a:pt x="0" y="6"/>
                </a:moveTo>
                <a:lnTo>
                  <a:pt x="87" y="0"/>
                </a:lnTo>
                <a:lnTo>
                  <a:pt x="105" y="0"/>
                </a:lnTo>
                <a:lnTo>
                  <a:pt x="139" y="1"/>
                </a:lnTo>
                <a:lnTo>
                  <a:pt x="125" y="23"/>
                </a:lnTo>
                <a:lnTo>
                  <a:pt x="137" y="45"/>
                </a:lnTo>
                <a:lnTo>
                  <a:pt x="145" y="64"/>
                </a:lnTo>
                <a:lnTo>
                  <a:pt x="160" y="59"/>
                </a:lnTo>
                <a:lnTo>
                  <a:pt x="160" y="88"/>
                </a:lnTo>
                <a:lnTo>
                  <a:pt x="175" y="97"/>
                </a:lnTo>
                <a:lnTo>
                  <a:pt x="182" y="123"/>
                </a:lnTo>
                <a:lnTo>
                  <a:pt x="193" y="125"/>
                </a:lnTo>
                <a:lnTo>
                  <a:pt x="199" y="136"/>
                </a:lnTo>
                <a:lnTo>
                  <a:pt x="206" y="160"/>
                </a:lnTo>
                <a:lnTo>
                  <a:pt x="204" y="162"/>
                </a:lnTo>
                <a:lnTo>
                  <a:pt x="194" y="177"/>
                </a:lnTo>
                <a:lnTo>
                  <a:pt x="162" y="173"/>
                </a:lnTo>
                <a:lnTo>
                  <a:pt x="190" y="193"/>
                </a:lnTo>
                <a:lnTo>
                  <a:pt x="92" y="161"/>
                </a:lnTo>
                <a:lnTo>
                  <a:pt x="39" y="167"/>
                </a:lnTo>
                <a:lnTo>
                  <a:pt x="35" y="149"/>
                </a:lnTo>
                <a:lnTo>
                  <a:pt x="32" y="94"/>
                </a:lnTo>
                <a:lnTo>
                  <a:pt x="31" y="64"/>
                </a:lnTo>
                <a:lnTo>
                  <a:pt x="13" y="50"/>
                </a:lnTo>
                <a:lnTo>
                  <a:pt x="20" y="38"/>
                </a:lnTo>
                <a:lnTo>
                  <a:pt x="11" y="30"/>
                </a:lnTo>
                <a:lnTo>
                  <a:pt x="0" y="6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024440" y="6134040"/>
            <a:ext cx="201600" cy="398520"/>
          </a:xfrm>
          <a:custGeom>
            <a:avLst/>
            <a:gdLst/>
            <a:ahLst/>
            <a:rect l="l" t="t" r="r" b="b"/>
            <a:pathLst>
              <a:path w="127" h="251">
                <a:moveTo>
                  <a:pt x="69" y="26"/>
                </a:moveTo>
                <a:lnTo>
                  <a:pt x="78" y="0"/>
                </a:lnTo>
                <a:lnTo>
                  <a:pt x="102" y="19"/>
                </a:lnTo>
                <a:lnTo>
                  <a:pt x="124" y="163"/>
                </a:lnTo>
                <a:lnTo>
                  <a:pt x="127" y="181"/>
                </a:lnTo>
                <a:lnTo>
                  <a:pt x="108" y="212"/>
                </a:lnTo>
                <a:lnTo>
                  <a:pt x="105" y="236"/>
                </a:lnTo>
                <a:lnTo>
                  <a:pt x="96" y="245"/>
                </a:lnTo>
                <a:lnTo>
                  <a:pt x="87" y="251"/>
                </a:lnTo>
                <a:lnTo>
                  <a:pt x="70" y="239"/>
                </a:lnTo>
                <a:lnTo>
                  <a:pt x="61" y="240"/>
                </a:lnTo>
                <a:lnTo>
                  <a:pt x="47" y="236"/>
                </a:lnTo>
                <a:lnTo>
                  <a:pt x="42" y="205"/>
                </a:lnTo>
                <a:lnTo>
                  <a:pt x="23" y="193"/>
                </a:lnTo>
                <a:lnTo>
                  <a:pt x="27" y="160"/>
                </a:lnTo>
                <a:lnTo>
                  <a:pt x="8" y="161"/>
                </a:lnTo>
                <a:lnTo>
                  <a:pt x="0" y="136"/>
                </a:lnTo>
                <a:lnTo>
                  <a:pt x="7" y="103"/>
                </a:lnTo>
                <a:lnTo>
                  <a:pt x="14" y="79"/>
                </a:lnTo>
                <a:lnTo>
                  <a:pt x="14" y="19"/>
                </a:lnTo>
                <a:lnTo>
                  <a:pt x="40" y="29"/>
                </a:lnTo>
                <a:lnTo>
                  <a:pt x="54" y="55"/>
                </a:lnTo>
                <a:lnTo>
                  <a:pt x="71" y="22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83240" y="6340320"/>
            <a:ext cx="52200" cy="71640"/>
          </a:xfrm>
          <a:custGeom>
            <a:avLst/>
            <a:gdLst/>
            <a:ahLst/>
            <a:rect l="l" t="t" r="r" b="b"/>
            <a:pathLst>
              <a:path w="99" h="130">
                <a:moveTo>
                  <a:pt x="0" y="7"/>
                </a:moveTo>
                <a:lnTo>
                  <a:pt x="21" y="0"/>
                </a:lnTo>
                <a:lnTo>
                  <a:pt x="65" y="28"/>
                </a:lnTo>
                <a:lnTo>
                  <a:pt x="65" y="56"/>
                </a:lnTo>
                <a:lnTo>
                  <a:pt x="96" y="77"/>
                </a:lnTo>
                <a:lnTo>
                  <a:pt x="98" y="114"/>
                </a:lnTo>
                <a:lnTo>
                  <a:pt x="47" y="129"/>
                </a:lnTo>
                <a:lnTo>
                  <a:pt x="0" y="7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rot="625800">
            <a:off x="4456080" y="6221160"/>
            <a:ext cx="295200" cy="234720"/>
          </a:xfrm>
          <a:custGeom>
            <a:avLst/>
            <a:gdLst/>
            <a:ahLst/>
            <a:rect l="l" t="t" r="r" b="b"/>
            <a:pathLst>
              <a:path w="504" h="329">
                <a:moveTo>
                  <a:pt x="45" y="48"/>
                </a:moveTo>
                <a:lnTo>
                  <a:pt x="0" y="91"/>
                </a:lnTo>
                <a:lnTo>
                  <a:pt x="25" y="250"/>
                </a:lnTo>
                <a:lnTo>
                  <a:pt x="45" y="328"/>
                </a:lnTo>
                <a:lnTo>
                  <a:pt x="131" y="321"/>
                </a:lnTo>
                <a:lnTo>
                  <a:pt x="449" y="261"/>
                </a:lnTo>
                <a:lnTo>
                  <a:pt x="471" y="252"/>
                </a:lnTo>
                <a:lnTo>
                  <a:pt x="503" y="177"/>
                </a:lnTo>
                <a:lnTo>
                  <a:pt x="455" y="137"/>
                </a:lnTo>
                <a:lnTo>
                  <a:pt x="481" y="43"/>
                </a:lnTo>
                <a:lnTo>
                  <a:pt x="444" y="33"/>
                </a:lnTo>
                <a:lnTo>
                  <a:pt x="444" y="10"/>
                </a:lnTo>
                <a:lnTo>
                  <a:pt x="428" y="0"/>
                </a:lnTo>
                <a:lnTo>
                  <a:pt x="60" y="68"/>
                </a:lnTo>
                <a:lnTo>
                  <a:pt x="45" y="48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369000">
            <a:off x="4702320" y="6246720"/>
            <a:ext cx="101520" cy="214560"/>
          </a:xfrm>
          <a:custGeom>
            <a:avLst/>
            <a:gdLst/>
            <a:ahLst/>
            <a:rect l="l" t="t" r="r" b="b"/>
            <a:pathLst>
              <a:path w="124" h="263">
                <a:moveTo>
                  <a:pt x="21" y="1"/>
                </a:moveTo>
                <a:lnTo>
                  <a:pt x="50" y="0"/>
                </a:lnTo>
                <a:lnTo>
                  <a:pt x="109" y="39"/>
                </a:lnTo>
                <a:lnTo>
                  <a:pt x="101" y="71"/>
                </a:lnTo>
                <a:lnTo>
                  <a:pt x="121" y="91"/>
                </a:lnTo>
                <a:lnTo>
                  <a:pt x="123" y="214"/>
                </a:lnTo>
                <a:lnTo>
                  <a:pt x="102" y="262"/>
                </a:lnTo>
                <a:lnTo>
                  <a:pt x="79" y="244"/>
                </a:lnTo>
                <a:lnTo>
                  <a:pt x="54" y="242"/>
                </a:lnTo>
                <a:lnTo>
                  <a:pt x="11" y="217"/>
                </a:lnTo>
                <a:lnTo>
                  <a:pt x="43" y="139"/>
                </a:lnTo>
                <a:lnTo>
                  <a:pt x="0" y="99"/>
                </a:lnTo>
                <a:lnTo>
                  <a:pt x="21" y="1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046400" y="6567480"/>
            <a:ext cx="373320" cy="142920"/>
          </a:xfrm>
          <a:custGeom>
            <a:avLst/>
            <a:gdLst/>
            <a:ahLst/>
            <a:rect l="l" t="t" r="r" b="b"/>
            <a:pathLst>
              <a:path w="691" h="271">
                <a:moveTo>
                  <a:pt x="41" y="122"/>
                </a:moveTo>
                <a:lnTo>
                  <a:pt x="41" y="127"/>
                </a:lnTo>
                <a:lnTo>
                  <a:pt x="29" y="152"/>
                </a:lnTo>
                <a:lnTo>
                  <a:pt x="42" y="187"/>
                </a:lnTo>
                <a:lnTo>
                  <a:pt x="0" y="217"/>
                </a:lnTo>
                <a:lnTo>
                  <a:pt x="9" y="270"/>
                </a:lnTo>
                <a:lnTo>
                  <a:pt x="190" y="253"/>
                </a:lnTo>
                <a:lnTo>
                  <a:pt x="404" y="226"/>
                </a:lnTo>
                <a:lnTo>
                  <a:pt x="512" y="206"/>
                </a:lnTo>
                <a:lnTo>
                  <a:pt x="534" y="137"/>
                </a:lnTo>
                <a:lnTo>
                  <a:pt x="572" y="133"/>
                </a:lnTo>
                <a:lnTo>
                  <a:pt x="690" y="0"/>
                </a:lnTo>
                <a:lnTo>
                  <a:pt x="537" y="33"/>
                </a:lnTo>
                <a:lnTo>
                  <a:pt x="181" y="87"/>
                </a:lnTo>
                <a:lnTo>
                  <a:pt x="184" y="104"/>
                </a:lnTo>
                <a:lnTo>
                  <a:pt x="41" y="122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154400" y="6688080"/>
            <a:ext cx="158760" cy="282600"/>
          </a:xfrm>
          <a:custGeom>
            <a:avLst/>
            <a:gdLst/>
            <a:ahLst/>
            <a:rect l="l" t="t" r="r" b="b"/>
            <a:pathLst>
              <a:path w="320" h="533">
                <a:moveTo>
                  <a:pt x="0" y="26"/>
                </a:moveTo>
                <a:lnTo>
                  <a:pt x="206" y="0"/>
                </a:lnTo>
                <a:lnTo>
                  <a:pt x="272" y="245"/>
                </a:lnTo>
                <a:lnTo>
                  <a:pt x="319" y="284"/>
                </a:lnTo>
                <a:lnTo>
                  <a:pt x="282" y="356"/>
                </a:lnTo>
                <a:lnTo>
                  <a:pt x="316" y="425"/>
                </a:lnTo>
                <a:lnTo>
                  <a:pt x="105" y="450"/>
                </a:lnTo>
                <a:lnTo>
                  <a:pt x="114" y="510"/>
                </a:lnTo>
                <a:lnTo>
                  <a:pt x="83" y="532"/>
                </a:lnTo>
                <a:lnTo>
                  <a:pt x="59" y="455"/>
                </a:lnTo>
                <a:lnTo>
                  <a:pt x="43" y="516"/>
                </a:lnTo>
                <a:lnTo>
                  <a:pt x="17" y="510"/>
                </a:lnTo>
                <a:lnTo>
                  <a:pt x="8" y="449"/>
                </a:lnTo>
                <a:lnTo>
                  <a:pt x="1" y="396"/>
                </a:lnTo>
                <a:lnTo>
                  <a:pt x="0" y="26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243320" y="6665760"/>
            <a:ext cx="239760" cy="274680"/>
          </a:xfrm>
          <a:custGeom>
            <a:avLst/>
            <a:gdLst/>
            <a:ahLst/>
            <a:rect l="l" t="t" r="r" b="b"/>
            <a:pathLst>
              <a:path w="151" h="173">
                <a:moveTo>
                  <a:pt x="0" y="10"/>
                </a:moveTo>
                <a:lnTo>
                  <a:pt x="1" y="10"/>
                </a:lnTo>
                <a:lnTo>
                  <a:pt x="36" y="3"/>
                </a:lnTo>
                <a:lnTo>
                  <a:pt x="68" y="0"/>
                </a:lnTo>
                <a:lnTo>
                  <a:pt x="63" y="8"/>
                </a:lnTo>
                <a:lnTo>
                  <a:pt x="73" y="8"/>
                </a:lnTo>
                <a:lnTo>
                  <a:pt x="126" y="62"/>
                </a:lnTo>
                <a:lnTo>
                  <a:pt x="148" y="96"/>
                </a:lnTo>
                <a:lnTo>
                  <a:pt x="151" y="119"/>
                </a:lnTo>
                <a:lnTo>
                  <a:pt x="144" y="125"/>
                </a:lnTo>
                <a:lnTo>
                  <a:pt x="149" y="162"/>
                </a:lnTo>
                <a:lnTo>
                  <a:pt x="135" y="155"/>
                </a:lnTo>
                <a:lnTo>
                  <a:pt x="132" y="170"/>
                </a:lnTo>
                <a:lnTo>
                  <a:pt x="121" y="160"/>
                </a:lnTo>
                <a:lnTo>
                  <a:pt x="43" y="173"/>
                </a:lnTo>
                <a:lnTo>
                  <a:pt x="26" y="135"/>
                </a:lnTo>
                <a:lnTo>
                  <a:pt x="38" y="110"/>
                </a:lnTo>
                <a:lnTo>
                  <a:pt x="21" y="97"/>
                </a:lnTo>
                <a:lnTo>
                  <a:pt x="0" y="10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183200" y="6894360"/>
            <a:ext cx="369720" cy="324000"/>
          </a:xfrm>
          <a:custGeom>
            <a:avLst/>
            <a:gdLst/>
            <a:ahLst/>
            <a:rect l="l" t="t" r="r" b="b"/>
            <a:pathLst>
              <a:path w="233" h="204">
                <a:moveTo>
                  <a:pt x="1" y="12"/>
                </a:moveTo>
                <a:lnTo>
                  <a:pt x="73" y="7"/>
                </a:lnTo>
                <a:lnTo>
                  <a:pt x="75" y="22"/>
                </a:lnTo>
                <a:lnTo>
                  <a:pt x="152" y="17"/>
                </a:lnTo>
                <a:lnTo>
                  <a:pt x="166" y="11"/>
                </a:lnTo>
                <a:lnTo>
                  <a:pt x="167" y="10"/>
                </a:lnTo>
                <a:lnTo>
                  <a:pt x="166" y="9"/>
                </a:lnTo>
                <a:lnTo>
                  <a:pt x="187" y="11"/>
                </a:lnTo>
                <a:lnTo>
                  <a:pt x="192" y="43"/>
                </a:lnTo>
                <a:lnTo>
                  <a:pt x="210" y="87"/>
                </a:lnTo>
                <a:lnTo>
                  <a:pt x="217" y="122"/>
                </a:lnTo>
                <a:lnTo>
                  <a:pt x="233" y="149"/>
                </a:lnTo>
                <a:lnTo>
                  <a:pt x="230" y="183"/>
                </a:lnTo>
                <a:lnTo>
                  <a:pt x="221" y="203"/>
                </a:lnTo>
                <a:lnTo>
                  <a:pt x="192" y="204"/>
                </a:lnTo>
                <a:lnTo>
                  <a:pt x="190" y="195"/>
                </a:lnTo>
                <a:lnTo>
                  <a:pt x="173" y="179"/>
                </a:lnTo>
                <a:lnTo>
                  <a:pt x="169" y="165"/>
                </a:lnTo>
                <a:lnTo>
                  <a:pt x="165" y="160"/>
                </a:lnTo>
                <a:lnTo>
                  <a:pt x="164" y="147"/>
                </a:lnTo>
                <a:lnTo>
                  <a:pt x="160" y="150"/>
                </a:lnTo>
                <a:lnTo>
                  <a:pt x="147" y="132"/>
                </a:lnTo>
                <a:lnTo>
                  <a:pt x="153" y="118"/>
                </a:lnTo>
                <a:lnTo>
                  <a:pt x="151" y="111"/>
                </a:lnTo>
                <a:lnTo>
                  <a:pt x="145" y="112"/>
                </a:lnTo>
                <a:lnTo>
                  <a:pt x="145" y="121"/>
                </a:lnTo>
                <a:lnTo>
                  <a:pt x="142" y="109"/>
                </a:lnTo>
                <a:lnTo>
                  <a:pt x="146" y="82"/>
                </a:lnTo>
                <a:lnTo>
                  <a:pt x="140" y="65"/>
                </a:lnTo>
                <a:lnTo>
                  <a:pt x="118" y="48"/>
                </a:lnTo>
                <a:lnTo>
                  <a:pt x="109" y="32"/>
                </a:lnTo>
                <a:lnTo>
                  <a:pt x="96" y="29"/>
                </a:lnTo>
                <a:lnTo>
                  <a:pt x="89" y="36"/>
                </a:lnTo>
                <a:lnTo>
                  <a:pt x="68" y="39"/>
                </a:lnTo>
                <a:lnTo>
                  <a:pt x="58" y="31"/>
                </a:lnTo>
                <a:lnTo>
                  <a:pt x="54" y="21"/>
                </a:lnTo>
                <a:lnTo>
                  <a:pt x="20" y="44"/>
                </a:lnTo>
                <a:lnTo>
                  <a:pt x="1" y="19"/>
                </a:lnTo>
                <a:lnTo>
                  <a:pt x="10" y="39"/>
                </a:lnTo>
                <a:lnTo>
                  <a:pt x="0" y="0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292640" y="6515280"/>
            <a:ext cx="442800" cy="187200"/>
          </a:xfrm>
          <a:custGeom>
            <a:avLst/>
            <a:gdLst/>
            <a:ahLst/>
            <a:rect l="l" t="t" r="r" b="b"/>
            <a:pathLst>
              <a:path w="695" h="326">
                <a:moveTo>
                  <a:pt x="23" y="241"/>
                </a:moveTo>
                <a:lnTo>
                  <a:pt x="0" y="309"/>
                </a:lnTo>
                <a:lnTo>
                  <a:pt x="90" y="300"/>
                </a:lnTo>
                <a:lnTo>
                  <a:pt x="124" y="269"/>
                </a:lnTo>
                <a:lnTo>
                  <a:pt x="247" y="234"/>
                </a:lnTo>
                <a:lnTo>
                  <a:pt x="280" y="252"/>
                </a:lnTo>
                <a:lnTo>
                  <a:pt x="362" y="241"/>
                </a:lnTo>
                <a:lnTo>
                  <a:pt x="362" y="245"/>
                </a:lnTo>
                <a:lnTo>
                  <a:pt x="482" y="325"/>
                </a:lnTo>
                <a:lnTo>
                  <a:pt x="553" y="302"/>
                </a:lnTo>
                <a:lnTo>
                  <a:pt x="593" y="212"/>
                </a:lnTo>
                <a:lnTo>
                  <a:pt x="662" y="186"/>
                </a:lnTo>
                <a:lnTo>
                  <a:pt x="694" y="120"/>
                </a:lnTo>
                <a:lnTo>
                  <a:pt x="692" y="40"/>
                </a:lnTo>
                <a:lnTo>
                  <a:pt x="684" y="106"/>
                </a:lnTo>
                <a:lnTo>
                  <a:pt x="645" y="163"/>
                </a:lnTo>
                <a:lnTo>
                  <a:pt x="631" y="158"/>
                </a:lnTo>
                <a:lnTo>
                  <a:pt x="579" y="173"/>
                </a:lnTo>
                <a:lnTo>
                  <a:pt x="579" y="156"/>
                </a:lnTo>
                <a:lnTo>
                  <a:pt x="631" y="137"/>
                </a:lnTo>
                <a:lnTo>
                  <a:pt x="583" y="130"/>
                </a:lnTo>
                <a:lnTo>
                  <a:pt x="637" y="112"/>
                </a:lnTo>
                <a:lnTo>
                  <a:pt x="657" y="123"/>
                </a:lnTo>
                <a:lnTo>
                  <a:pt x="667" y="59"/>
                </a:lnTo>
                <a:lnTo>
                  <a:pt x="654" y="45"/>
                </a:lnTo>
                <a:lnTo>
                  <a:pt x="590" y="71"/>
                </a:lnTo>
                <a:lnTo>
                  <a:pt x="593" y="33"/>
                </a:lnTo>
                <a:lnTo>
                  <a:pt x="619" y="41"/>
                </a:lnTo>
                <a:lnTo>
                  <a:pt x="654" y="13"/>
                </a:lnTo>
                <a:lnTo>
                  <a:pt x="635" y="0"/>
                </a:lnTo>
                <a:lnTo>
                  <a:pt x="427" y="50"/>
                </a:lnTo>
                <a:lnTo>
                  <a:pt x="172" y="105"/>
                </a:lnTo>
                <a:lnTo>
                  <a:pt x="56" y="238"/>
                </a:lnTo>
                <a:lnTo>
                  <a:pt x="23" y="241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381560" y="6381720"/>
            <a:ext cx="349200" cy="235080"/>
          </a:xfrm>
          <a:custGeom>
            <a:avLst/>
            <a:gdLst/>
            <a:ahLst/>
            <a:rect l="l" t="t" r="r" b="b"/>
            <a:pathLst>
              <a:path w="220" h="139">
                <a:moveTo>
                  <a:pt x="36" y="97"/>
                </a:moveTo>
                <a:lnTo>
                  <a:pt x="30" y="111"/>
                </a:lnTo>
                <a:lnTo>
                  <a:pt x="21" y="115"/>
                </a:lnTo>
                <a:lnTo>
                  <a:pt x="20" y="124"/>
                </a:lnTo>
                <a:lnTo>
                  <a:pt x="1" y="131"/>
                </a:lnTo>
                <a:lnTo>
                  <a:pt x="0" y="139"/>
                </a:lnTo>
                <a:lnTo>
                  <a:pt x="52" y="129"/>
                </a:lnTo>
                <a:lnTo>
                  <a:pt x="147" y="109"/>
                </a:lnTo>
                <a:lnTo>
                  <a:pt x="220" y="92"/>
                </a:lnTo>
                <a:lnTo>
                  <a:pt x="220" y="77"/>
                </a:lnTo>
                <a:lnTo>
                  <a:pt x="211" y="73"/>
                </a:lnTo>
                <a:lnTo>
                  <a:pt x="205" y="80"/>
                </a:lnTo>
                <a:lnTo>
                  <a:pt x="201" y="61"/>
                </a:lnTo>
                <a:lnTo>
                  <a:pt x="205" y="45"/>
                </a:lnTo>
                <a:lnTo>
                  <a:pt x="178" y="32"/>
                </a:lnTo>
                <a:lnTo>
                  <a:pt x="159" y="36"/>
                </a:lnTo>
                <a:lnTo>
                  <a:pt x="159" y="10"/>
                </a:lnTo>
                <a:lnTo>
                  <a:pt x="140" y="0"/>
                </a:lnTo>
                <a:lnTo>
                  <a:pt x="126" y="6"/>
                </a:lnTo>
                <a:lnTo>
                  <a:pt x="115" y="26"/>
                </a:lnTo>
                <a:lnTo>
                  <a:pt x="93" y="33"/>
                </a:lnTo>
                <a:lnTo>
                  <a:pt x="77" y="69"/>
                </a:lnTo>
                <a:lnTo>
                  <a:pt x="64" y="97"/>
                </a:lnTo>
                <a:lnTo>
                  <a:pt x="42" y="104"/>
                </a:lnTo>
                <a:lnTo>
                  <a:pt x="36" y="97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714920" y="6510240"/>
            <a:ext cx="23760" cy="41400"/>
          </a:xfrm>
          <a:custGeom>
            <a:avLst/>
            <a:gdLst/>
            <a:ahLst/>
            <a:rect l="l" t="t" r="r" b="b"/>
            <a:pathLst>
              <a:path w="43" h="77">
                <a:moveTo>
                  <a:pt x="0" y="6"/>
                </a:moveTo>
                <a:lnTo>
                  <a:pt x="42" y="0"/>
                </a:lnTo>
                <a:lnTo>
                  <a:pt x="18" y="76"/>
                </a:lnTo>
                <a:lnTo>
                  <a:pt x="1" y="74"/>
                </a:lnTo>
                <a:lnTo>
                  <a:pt x="0" y="6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4320" bIns="-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776680" y="5788080"/>
            <a:ext cx="266400" cy="406440"/>
          </a:xfrm>
          <a:custGeom>
            <a:avLst/>
            <a:gdLst/>
            <a:ahLst/>
            <a:rect l="l" t="t" r="r" b="b"/>
            <a:pathLst>
              <a:path w="168" h="256">
                <a:moveTo>
                  <a:pt x="0" y="1"/>
                </a:moveTo>
                <a:lnTo>
                  <a:pt x="4" y="125"/>
                </a:lnTo>
                <a:lnTo>
                  <a:pt x="30" y="128"/>
                </a:lnTo>
                <a:lnTo>
                  <a:pt x="9" y="155"/>
                </a:lnTo>
                <a:lnTo>
                  <a:pt x="8" y="172"/>
                </a:lnTo>
                <a:lnTo>
                  <a:pt x="17" y="182"/>
                </a:lnTo>
                <a:lnTo>
                  <a:pt x="11" y="189"/>
                </a:lnTo>
                <a:lnTo>
                  <a:pt x="16" y="256"/>
                </a:lnTo>
                <a:lnTo>
                  <a:pt x="90" y="255"/>
                </a:lnTo>
                <a:lnTo>
                  <a:pt x="167" y="253"/>
                </a:lnTo>
                <a:lnTo>
                  <a:pt x="167" y="195"/>
                </a:lnTo>
                <a:lnTo>
                  <a:pt x="166" y="164"/>
                </a:lnTo>
                <a:lnTo>
                  <a:pt x="168" y="148"/>
                </a:lnTo>
                <a:lnTo>
                  <a:pt x="138" y="149"/>
                </a:lnTo>
                <a:lnTo>
                  <a:pt x="120" y="141"/>
                </a:lnTo>
                <a:lnTo>
                  <a:pt x="111" y="124"/>
                </a:lnTo>
                <a:lnTo>
                  <a:pt x="91" y="128"/>
                </a:lnTo>
                <a:lnTo>
                  <a:pt x="81" y="111"/>
                </a:lnTo>
                <a:lnTo>
                  <a:pt x="72" y="89"/>
                </a:lnTo>
                <a:lnTo>
                  <a:pt x="28" y="44"/>
                </a:lnTo>
                <a:lnTo>
                  <a:pt x="25" y="1"/>
                </a:lnTo>
                <a:lnTo>
                  <a:pt x="10" y="0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240000" y="6556320"/>
            <a:ext cx="258840" cy="306360"/>
          </a:xfrm>
          <a:custGeom>
            <a:avLst/>
            <a:gdLst/>
            <a:ahLst/>
            <a:rect l="l" t="t" r="r" b="b"/>
            <a:pathLst>
              <a:path w="163" h="193">
                <a:moveTo>
                  <a:pt x="7" y="1"/>
                </a:moveTo>
                <a:lnTo>
                  <a:pt x="163" y="0"/>
                </a:lnTo>
                <a:lnTo>
                  <a:pt x="153" y="170"/>
                </a:lnTo>
                <a:lnTo>
                  <a:pt x="127" y="168"/>
                </a:lnTo>
                <a:lnTo>
                  <a:pt x="94" y="166"/>
                </a:lnTo>
                <a:lnTo>
                  <a:pt x="66" y="167"/>
                </a:lnTo>
                <a:lnTo>
                  <a:pt x="35" y="147"/>
                </a:lnTo>
                <a:lnTo>
                  <a:pt x="52" y="173"/>
                </a:lnTo>
                <a:lnTo>
                  <a:pt x="25" y="183"/>
                </a:lnTo>
                <a:lnTo>
                  <a:pt x="25" y="186"/>
                </a:lnTo>
                <a:lnTo>
                  <a:pt x="0" y="193"/>
                </a:lnTo>
                <a:lnTo>
                  <a:pt x="2" y="47"/>
                </a:lnTo>
                <a:lnTo>
                  <a:pt x="7" y="1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96960" y="5958000"/>
            <a:ext cx="320760" cy="242640"/>
          </a:xfrm>
          <a:custGeom>
            <a:avLst/>
            <a:gdLst/>
            <a:ahLst/>
            <a:rect l="l" t="t" r="r" b="b"/>
            <a:pathLst>
              <a:path w="202" h="153">
                <a:moveTo>
                  <a:pt x="23" y="2"/>
                </a:moveTo>
                <a:lnTo>
                  <a:pt x="18" y="12"/>
                </a:lnTo>
                <a:lnTo>
                  <a:pt x="18" y="27"/>
                </a:lnTo>
                <a:lnTo>
                  <a:pt x="17" y="41"/>
                </a:lnTo>
                <a:lnTo>
                  <a:pt x="17" y="52"/>
                </a:lnTo>
                <a:lnTo>
                  <a:pt x="15" y="64"/>
                </a:lnTo>
                <a:lnTo>
                  <a:pt x="15" y="77"/>
                </a:lnTo>
                <a:lnTo>
                  <a:pt x="8" y="99"/>
                </a:lnTo>
                <a:lnTo>
                  <a:pt x="12" y="119"/>
                </a:lnTo>
                <a:lnTo>
                  <a:pt x="6" y="131"/>
                </a:lnTo>
                <a:lnTo>
                  <a:pt x="0" y="153"/>
                </a:lnTo>
                <a:lnTo>
                  <a:pt x="135" y="148"/>
                </a:lnTo>
                <a:lnTo>
                  <a:pt x="192" y="147"/>
                </a:lnTo>
                <a:lnTo>
                  <a:pt x="189" y="84"/>
                </a:lnTo>
                <a:lnTo>
                  <a:pt x="195" y="77"/>
                </a:lnTo>
                <a:lnTo>
                  <a:pt x="184" y="66"/>
                </a:lnTo>
                <a:lnTo>
                  <a:pt x="184" y="51"/>
                </a:lnTo>
                <a:lnTo>
                  <a:pt x="202" y="22"/>
                </a:lnTo>
                <a:lnTo>
                  <a:pt x="176" y="14"/>
                </a:lnTo>
                <a:lnTo>
                  <a:pt x="114" y="12"/>
                </a:lnTo>
                <a:lnTo>
                  <a:pt x="98" y="14"/>
                </a:lnTo>
                <a:lnTo>
                  <a:pt x="81" y="11"/>
                </a:lnTo>
                <a:lnTo>
                  <a:pt x="74" y="20"/>
                </a:lnTo>
                <a:lnTo>
                  <a:pt x="70" y="13"/>
                </a:lnTo>
                <a:lnTo>
                  <a:pt x="51" y="12"/>
                </a:lnTo>
                <a:lnTo>
                  <a:pt x="42" y="3"/>
                </a:lnTo>
                <a:lnTo>
                  <a:pt x="42" y="0"/>
                </a:lnTo>
                <a:lnTo>
                  <a:pt x="23" y="6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79840" y="6191280"/>
            <a:ext cx="290520" cy="480960"/>
          </a:xfrm>
          <a:custGeom>
            <a:avLst/>
            <a:gdLst/>
            <a:ahLst/>
            <a:rect l="l" t="t" r="r" b="b"/>
            <a:pathLst>
              <a:path w="183" h="303">
                <a:moveTo>
                  <a:pt x="0" y="0"/>
                </a:moveTo>
                <a:lnTo>
                  <a:pt x="7" y="131"/>
                </a:lnTo>
                <a:lnTo>
                  <a:pt x="178" y="303"/>
                </a:lnTo>
                <a:lnTo>
                  <a:pt x="183" y="279"/>
                </a:lnTo>
                <a:lnTo>
                  <a:pt x="160" y="225"/>
                </a:lnTo>
                <a:lnTo>
                  <a:pt x="180" y="224"/>
                </a:lnTo>
                <a:lnTo>
                  <a:pt x="172" y="113"/>
                </a:lnTo>
                <a:lnTo>
                  <a:pt x="168" y="39"/>
                </a:lnTo>
                <a:lnTo>
                  <a:pt x="167" y="16"/>
                </a:lnTo>
                <a:lnTo>
                  <a:pt x="168" y="0"/>
                </a:lnTo>
                <a:lnTo>
                  <a:pt x="82" y="0"/>
                </a:lnTo>
                <a:lnTo>
                  <a:pt x="0" y="0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795760" y="5786280"/>
            <a:ext cx="519120" cy="257400"/>
          </a:xfrm>
          <a:custGeom>
            <a:avLst/>
            <a:gdLst/>
            <a:ahLst/>
            <a:rect l="l" t="t" r="r" b="b"/>
            <a:pathLst>
              <a:path w="317" h="152">
                <a:moveTo>
                  <a:pt x="0" y="2"/>
                </a:moveTo>
                <a:lnTo>
                  <a:pt x="63" y="2"/>
                </a:lnTo>
                <a:lnTo>
                  <a:pt x="100" y="0"/>
                </a:lnTo>
                <a:lnTo>
                  <a:pt x="147" y="1"/>
                </a:lnTo>
                <a:lnTo>
                  <a:pt x="191" y="2"/>
                </a:lnTo>
                <a:lnTo>
                  <a:pt x="266" y="0"/>
                </a:lnTo>
                <a:lnTo>
                  <a:pt x="303" y="0"/>
                </a:lnTo>
                <a:lnTo>
                  <a:pt x="317" y="137"/>
                </a:lnTo>
                <a:lnTo>
                  <a:pt x="160" y="150"/>
                </a:lnTo>
                <a:lnTo>
                  <a:pt x="151" y="150"/>
                </a:lnTo>
                <a:lnTo>
                  <a:pt x="131" y="149"/>
                </a:lnTo>
                <a:lnTo>
                  <a:pt x="110" y="152"/>
                </a:lnTo>
                <a:lnTo>
                  <a:pt x="94" y="141"/>
                </a:lnTo>
                <a:lnTo>
                  <a:pt x="76" y="128"/>
                </a:lnTo>
                <a:lnTo>
                  <a:pt x="67" y="114"/>
                </a:lnTo>
                <a:lnTo>
                  <a:pt x="54" y="101"/>
                </a:lnTo>
                <a:lnTo>
                  <a:pt x="48" y="84"/>
                </a:lnTo>
                <a:lnTo>
                  <a:pt x="1" y="44"/>
                </a:lnTo>
                <a:lnTo>
                  <a:pt x="3" y="0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211560" y="6227640"/>
            <a:ext cx="380880" cy="331920"/>
          </a:xfrm>
          <a:custGeom>
            <a:avLst/>
            <a:gdLst/>
            <a:ahLst/>
            <a:rect l="l" t="t" r="r" b="b"/>
            <a:pathLst>
              <a:path w="231" h="199">
                <a:moveTo>
                  <a:pt x="2" y="6"/>
                </a:moveTo>
                <a:lnTo>
                  <a:pt x="12" y="139"/>
                </a:lnTo>
                <a:lnTo>
                  <a:pt x="18" y="199"/>
                </a:lnTo>
                <a:lnTo>
                  <a:pt x="117" y="198"/>
                </a:lnTo>
                <a:lnTo>
                  <a:pt x="164" y="197"/>
                </a:lnTo>
                <a:lnTo>
                  <a:pt x="165" y="177"/>
                </a:lnTo>
                <a:lnTo>
                  <a:pt x="231" y="176"/>
                </a:lnTo>
                <a:lnTo>
                  <a:pt x="222" y="116"/>
                </a:lnTo>
                <a:lnTo>
                  <a:pt x="215" y="0"/>
                </a:lnTo>
                <a:lnTo>
                  <a:pt x="155" y="3"/>
                </a:lnTo>
                <a:lnTo>
                  <a:pt x="0" y="9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933640" y="6540480"/>
            <a:ext cx="316080" cy="324000"/>
          </a:xfrm>
          <a:custGeom>
            <a:avLst/>
            <a:gdLst/>
            <a:ahLst/>
            <a:rect l="l" t="t" r="r" b="b"/>
            <a:pathLst>
              <a:path w="199" h="204">
                <a:moveTo>
                  <a:pt x="0" y="7"/>
                </a:moveTo>
                <a:lnTo>
                  <a:pt x="2" y="22"/>
                </a:lnTo>
                <a:lnTo>
                  <a:pt x="10" y="32"/>
                </a:lnTo>
                <a:lnTo>
                  <a:pt x="24" y="62"/>
                </a:lnTo>
                <a:lnTo>
                  <a:pt x="19" y="80"/>
                </a:lnTo>
                <a:lnTo>
                  <a:pt x="18" y="92"/>
                </a:lnTo>
                <a:lnTo>
                  <a:pt x="11" y="101"/>
                </a:lnTo>
                <a:lnTo>
                  <a:pt x="6" y="117"/>
                </a:lnTo>
                <a:lnTo>
                  <a:pt x="6" y="129"/>
                </a:lnTo>
                <a:lnTo>
                  <a:pt x="6" y="141"/>
                </a:lnTo>
                <a:lnTo>
                  <a:pt x="6" y="149"/>
                </a:lnTo>
                <a:lnTo>
                  <a:pt x="3" y="156"/>
                </a:lnTo>
                <a:lnTo>
                  <a:pt x="115" y="204"/>
                </a:lnTo>
                <a:lnTo>
                  <a:pt x="196" y="201"/>
                </a:lnTo>
                <a:lnTo>
                  <a:pt x="199" y="1"/>
                </a:lnTo>
                <a:lnTo>
                  <a:pt x="31" y="0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851280" y="6519960"/>
            <a:ext cx="284040" cy="237960"/>
          </a:xfrm>
          <a:custGeom>
            <a:avLst/>
            <a:gdLst/>
            <a:ahLst/>
            <a:rect l="l" t="t" r="r" b="b"/>
            <a:pathLst>
              <a:path w="179" h="150">
                <a:moveTo>
                  <a:pt x="0" y="14"/>
                </a:moveTo>
                <a:lnTo>
                  <a:pt x="74" y="5"/>
                </a:lnTo>
                <a:lnTo>
                  <a:pt x="158" y="0"/>
                </a:lnTo>
                <a:lnTo>
                  <a:pt x="152" y="19"/>
                </a:lnTo>
                <a:lnTo>
                  <a:pt x="173" y="14"/>
                </a:lnTo>
                <a:lnTo>
                  <a:pt x="179" y="29"/>
                </a:lnTo>
                <a:lnTo>
                  <a:pt x="158" y="38"/>
                </a:lnTo>
                <a:lnTo>
                  <a:pt x="163" y="63"/>
                </a:lnTo>
                <a:lnTo>
                  <a:pt x="142" y="96"/>
                </a:lnTo>
                <a:lnTo>
                  <a:pt x="144" y="124"/>
                </a:lnTo>
                <a:lnTo>
                  <a:pt x="136" y="145"/>
                </a:lnTo>
                <a:lnTo>
                  <a:pt x="26" y="150"/>
                </a:lnTo>
                <a:lnTo>
                  <a:pt x="26" y="135"/>
                </a:lnTo>
                <a:lnTo>
                  <a:pt x="5" y="130"/>
                </a:lnTo>
                <a:lnTo>
                  <a:pt x="5" y="38"/>
                </a:lnTo>
                <a:lnTo>
                  <a:pt x="0" y="14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492280" y="5786280"/>
            <a:ext cx="289080" cy="211320"/>
          </a:xfrm>
          <a:custGeom>
            <a:avLst/>
            <a:gdLst/>
            <a:ahLst/>
            <a:rect l="l" t="t" r="r" b="b"/>
            <a:pathLst>
              <a:path w="182" h="133">
                <a:moveTo>
                  <a:pt x="57" y="2"/>
                </a:moveTo>
                <a:lnTo>
                  <a:pt x="179" y="0"/>
                </a:lnTo>
                <a:lnTo>
                  <a:pt x="182" y="122"/>
                </a:lnTo>
                <a:lnTo>
                  <a:pt x="113" y="120"/>
                </a:lnTo>
                <a:lnTo>
                  <a:pt x="105" y="128"/>
                </a:lnTo>
                <a:lnTo>
                  <a:pt x="91" y="120"/>
                </a:lnTo>
                <a:lnTo>
                  <a:pt x="83" y="133"/>
                </a:lnTo>
                <a:lnTo>
                  <a:pt x="71" y="126"/>
                </a:lnTo>
                <a:lnTo>
                  <a:pt x="43" y="129"/>
                </a:lnTo>
                <a:lnTo>
                  <a:pt x="44" y="112"/>
                </a:lnTo>
                <a:lnTo>
                  <a:pt x="21" y="123"/>
                </a:lnTo>
                <a:lnTo>
                  <a:pt x="15" y="114"/>
                </a:lnTo>
                <a:lnTo>
                  <a:pt x="17" y="104"/>
                </a:lnTo>
                <a:lnTo>
                  <a:pt x="18" y="90"/>
                </a:lnTo>
                <a:lnTo>
                  <a:pt x="8" y="63"/>
                </a:lnTo>
                <a:lnTo>
                  <a:pt x="0" y="42"/>
                </a:lnTo>
                <a:lnTo>
                  <a:pt x="3" y="31"/>
                </a:lnTo>
                <a:lnTo>
                  <a:pt x="14" y="36"/>
                </a:lnTo>
                <a:lnTo>
                  <a:pt x="24" y="42"/>
                </a:lnTo>
                <a:lnTo>
                  <a:pt x="44" y="38"/>
                </a:lnTo>
                <a:lnTo>
                  <a:pt x="51" y="41"/>
                </a:lnTo>
                <a:lnTo>
                  <a:pt x="54" y="48"/>
                </a:lnTo>
                <a:lnTo>
                  <a:pt x="51" y="56"/>
                </a:lnTo>
                <a:lnTo>
                  <a:pt x="46" y="62"/>
                </a:lnTo>
                <a:lnTo>
                  <a:pt x="50" y="69"/>
                </a:lnTo>
                <a:lnTo>
                  <a:pt x="53" y="71"/>
                </a:lnTo>
                <a:lnTo>
                  <a:pt x="53" y="72"/>
                </a:lnTo>
                <a:lnTo>
                  <a:pt x="57" y="77"/>
                </a:lnTo>
                <a:lnTo>
                  <a:pt x="53" y="65"/>
                </a:lnTo>
                <a:lnTo>
                  <a:pt x="62" y="66"/>
                </a:lnTo>
                <a:lnTo>
                  <a:pt x="65" y="57"/>
                </a:lnTo>
                <a:lnTo>
                  <a:pt x="69" y="47"/>
                </a:lnTo>
                <a:lnTo>
                  <a:pt x="55" y="1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556080" y="6297480"/>
            <a:ext cx="338040" cy="244440"/>
          </a:xfrm>
          <a:custGeom>
            <a:avLst/>
            <a:gdLst/>
            <a:ahLst/>
            <a:rect l="l" t="t" r="r" b="b"/>
            <a:pathLst>
              <a:path w="216" h="154">
                <a:moveTo>
                  <a:pt x="0" y="0"/>
                </a:moveTo>
                <a:lnTo>
                  <a:pt x="9" y="57"/>
                </a:lnTo>
                <a:lnTo>
                  <a:pt x="14" y="142"/>
                </a:lnTo>
                <a:lnTo>
                  <a:pt x="216" y="154"/>
                </a:lnTo>
                <a:lnTo>
                  <a:pt x="213" y="48"/>
                </a:lnTo>
                <a:lnTo>
                  <a:pt x="211" y="29"/>
                </a:lnTo>
                <a:lnTo>
                  <a:pt x="204" y="17"/>
                </a:lnTo>
                <a:lnTo>
                  <a:pt x="189" y="3"/>
                </a:lnTo>
                <a:lnTo>
                  <a:pt x="108" y="5"/>
                </a:lnTo>
                <a:lnTo>
                  <a:pt x="9" y="0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317760" y="6111720"/>
            <a:ext cx="489240" cy="196920"/>
          </a:xfrm>
          <a:custGeom>
            <a:avLst/>
            <a:gdLst/>
            <a:ahLst/>
            <a:rect l="l" t="t" r="r" b="b"/>
            <a:pathLst>
              <a:path w="302" h="121">
                <a:moveTo>
                  <a:pt x="3" y="0"/>
                </a:moveTo>
                <a:lnTo>
                  <a:pt x="0" y="80"/>
                </a:lnTo>
                <a:lnTo>
                  <a:pt x="136" y="81"/>
                </a:lnTo>
                <a:lnTo>
                  <a:pt x="143" y="114"/>
                </a:lnTo>
                <a:lnTo>
                  <a:pt x="242" y="119"/>
                </a:lnTo>
                <a:lnTo>
                  <a:pt x="302" y="121"/>
                </a:lnTo>
                <a:lnTo>
                  <a:pt x="282" y="87"/>
                </a:lnTo>
                <a:lnTo>
                  <a:pt x="270" y="54"/>
                </a:lnTo>
                <a:lnTo>
                  <a:pt x="255" y="21"/>
                </a:lnTo>
                <a:lnTo>
                  <a:pt x="221" y="0"/>
                </a:lnTo>
                <a:lnTo>
                  <a:pt x="206" y="12"/>
                </a:lnTo>
                <a:lnTo>
                  <a:pt x="186" y="4"/>
                </a:lnTo>
                <a:lnTo>
                  <a:pt x="104" y="2"/>
                </a:lnTo>
                <a:lnTo>
                  <a:pt x="3" y="0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86200" y="6745320"/>
            <a:ext cx="285840" cy="268200"/>
          </a:xfrm>
          <a:custGeom>
            <a:avLst/>
            <a:gdLst/>
            <a:ahLst/>
            <a:rect l="l" t="t" r="r" b="b"/>
            <a:pathLst>
              <a:path w="180" h="169">
                <a:moveTo>
                  <a:pt x="7" y="0"/>
                </a:moveTo>
                <a:lnTo>
                  <a:pt x="103" y="4"/>
                </a:lnTo>
                <a:lnTo>
                  <a:pt x="110" y="45"/>
                </a:lnTo>
                <a:lnTo>
                  <a:pt x="113" y="73"/>
                </a:lnTo>
                <a:lnTo>
                  <a:pt x="108" y="100"/>
                </a:lnTo>
                <a:lnTo>
                  <a:pt x="140" y="97"/>
                </a:lnTo>
                <a:lnTo>
                  <a:pt x="145" y="120"/>
                </a:lnTo>
                <a:lnTo>
                  <a:pt x="114" y="100"/>
                </a:lnTo>
                <a:lnTo>
                  <a:pt x="122" y="112"/>
                </a:lnTo>
                <a:lnTo>
                  <a:pt x="145" y="104"/>
                </a:lnTo>
                <a:lnTo>
                  <a:pt x="161" y="125"/>
                </a:lnTo>
                <a:lnTo>
                  <a:pt x="145" y="137"/>
                </a:lnTo>
                <a:lnTo>
                  <a:pt x="155" y="128"/>
                </a:lnTo>
                <a:lnTo>
                  <a:pt x="162" y="128"/>
                </a:lnTo>
                <a:lnTo>
                  <a:pt x="180" y="157"/>
                </a:lnTo>
                <a:lnTo>
                  <a:pt x="180" y="146"/>
                </a:lnTo>
                <a:lnTo>
                  <a:pt x="174" y="161"/>
                </a:lnTo>
                <a:lnTo>
                  <a:pt x="180" y="164"/>
                </a:lnTo>
                <a:lnTo>
                  <a:pt x="163" y="169"/>
                </a:lnTo>
                <a:lnTo>
                  <a:pt x="139" y="153"/>
                </a:lnTo>
                <a:lnTo>
                  <a:pt x="142" y="165"/>
                </a:lnTo>
                <a:lnTo>
                  <a:pt x="133" y="167"/>
                </a:lnTo>
                <a:lnTo>
                  <a:pt x="126" y="155"/>
                </a:lnTo>
                <a:lnTo>
                  <a:pt x="122" y="162"/>
                </a:lnTo>
                <a:lnTo>
                  <a:pt x="95" y="162"/>
                </a:lnTo>
                <a:lnTo>
                  <a:pt x="95" y="155"/>
                </a:lnTo>
                <a:lnTo>
                  <a:pt x="84" y="147"/>
                </a:lnTo>
                <a:lnTo>
                  <a:pt x="64" y="146"/>
                </a:lnTo>
                <a:lnTo>
                  <a:pt x="81" y="155"/>
                </a:lnTo>
                <a:lnTo>
                  <a:pt x="55" y="136"/>
                </a:lnTo>
                <a:lnTo>
                  <a:pt x="36" y="129"/>
                </a:lnTo>
                <a:lnTo>
                  <a:pt x="14" y="114"/>
                </a:lnTo>
                <a:lnTo>
                  <a:pt x="24" y="97"/>
                </a:lnTo>
                <a:lnTo>
                  <a:pt x="2" y="60"/>
                </a:lnTo>
                <a:lnTo>
                  <a:pt x="0" y="29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025880" y="6696000"/>
            <a:ext cx="138240" cy="270000"/>
          </a:xfrm>
          <a:custGeom>
            <a:avLst/>
            <a:gdLst/>
            <a:ahLst/>
            <a:rect l="l" t="t" r="r" b="b"/>
            <a:pathLst>
              <a:path w="284" h="530">
                <a:moveTo>
                  <a:pt x="79" y="16"/>
                </a:moveTo>
                <a:lnTo>
                  <a:pt x="36" y="107"/>
                </a:lnTo>
                <a:lnTo>
                  <a:pt x="0" y="165"/>
                </a:lnTo>
                <a:lnTo>
                  <a:pt x="11" y="234"/>
                </a:lnTo>
                <a:lnTo>
                  <a:pt x="55" y="328"/>
                </a:lnTo>
                <a:lnTo>
                  <a:pt x="22" y="425"/>
                </a:lnTo>
                <a:lnTo>
                  <a:pt x="7" y="476"/>
                </a:lnTo>
                <a:lnTo>
                  <a:pt x="172" y="456"/>
                </a:lnTo>
                <a:lnTo>
                  <a:pt x="179" y="520"/>
                </a:lnTo>
                <a:lnTo>
                  <a:pt x="213" y="529"/>
                </a:lnTo>
                <a:lnTo>
                  <a:pt x="222" y="495"/>
                </a:lnTo>
                <a:lnTo>
                  <a:pt x="283" y="485"/>
                </a:lnTo>
                <a:lnTo>
                  <a:pt x="269" y="378"/>
                </a:lnTo>
                <a:lnTo>
                  <a:pt x="266" y="0"/>
                </a:lnTo>
                <a:lnTo>
                  <a:pt x="79" y="16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294000" y="6545160"/>
            <a:ext cx="639720" cy="625680"/>
          </a:xfrm>
          <a:custGeom>
            <a:avLst/>
            <a:gdLst/>
            <a:ahLst/>
            <a:rect l="l" t="t" r="r" b="b"/>
            <a:pathLst>
              <a:path w="383" h="389">
                <a:moveTo>
                  <a:pt x="111" y="0"/>
                </a:moveTo>
                <a:lnTo>
                  <a:pt x="195" y="3"/>
                </a:lnTo>
                <a:lnTo>
                  <a:pt x="195" y="73"/>
                </a:lnTo>
                <a:lnTo>
                  <a:pt x="238" y="93"/>
                </a:lnTo>
                <a:lnTo>
                  <a:pt x="250" y="87"/>
                </a:lnTo>
                <a:lnTo>
                  <a:pt x="279" y="102"/>
                </a:lnTo>
                <a:lnTo>
                  <a:pt x="295" y="101"/>
                </a:lnTo>
                <a:lnTo>
                  <a:pt x="328" y="85"/>
                </a:lnTo>
                <a:lnTo>
                  <a:pt x="347" y="100"/>
                </a:lnTo>
                <a:lnTo>
                  <a:pt x="364" y="104"/>
                </a:lnTo>
                <a:lnTo>
                  <a:pt x="364" y="161"/>
                </a:lnTo>
                <a:lnTo>
                  <a:pt x="383" y="198"/>
                </a:lnTo>
                <a:lnTo>
                  <a:pt x="378" y="246"/>
                </a:lnTo>
                <a:lnTo>
                  <a:pt x="357" y="266"/>
                </a:lnTo>
                <a:lnTo>
                  <a:pt x="353" y="248"/>
                </a:lnTo>
                <a:lnTo>
                  <a:pt x="347" y="256"/>
                </a:lnTo>
                <a:lnTo>
                  <a:pt x="351" y="267"/>
                </a:lnTo>
                <a:lnTo>
                  <a:pt x="314" y="296"/>
                </a:lnTo>
                <a:lnTo>
                  <a:pt x="305" y="298"/>
                </a:lnTo>
                <a:lnTo>
                  <a:pt x="286" y="313"/>
                </a:lnTo>
                <a:lnTo>
                  <a:pt x="286" y="321"/>
                </a:lnTo>
                <a:lnTo>
                  <a:pt x="280" y="323"/>
                </a:lnTo>
                <a:lnTo>
                  <a:pt x="285" y="333"/>
                </a:lnTo>
                <a:lnTo>
                  <a:pt x="274" y="347"/>
                </a:lnTo>
                <a:lnTo>
                  <a:pt x="280" y="368"/>
                </a:lnTo>
                <a:lnTo>
                  <a:pt x="286" y="375"/>
                </a:lnTo>
                <a:lnTo>
                  <a:pt x="285" y="389"/>
                </a:lnTo>
                <a:lnTo>
                  <a:pt x="270" y="389"/>
                </a:lnTo>
                <a:lnTo>
                  <a:pt x="256" y="382"/>
                </a:lnTo>
                <a:lnTo>
                  <a:pt x="248" y="383"/>
                </a:lnTo>
                <a:lnTo>
                  <a:pt x="218" y="372"/>
                </a:lnTo>
                <a:lnTo>
                  <a:pt x="205" y="328"/>
                </a:lnTo>
                <a:lnTo>
                  <a:pt x="183" y="306"/>
                </a:lnTo>
                <a:lnTo>
                  <a:pt x="165" y="267"/>
                </a:lnTo>
                <a:lnTo>
                  <a:pt x="157" y="264"/>
                </a:lnTo>
                <a:lnTo>
                  <a:pt x="147" y="254"/>
                </a:lnTo>
                <a:lnTo>
                  <a:pt x="138" y="254"/>
                </a:lnTo>
                <a:lnTo>
                  <a:pt x="126" y="252"/>
                </a:lnTo>
                <a:lnTo>
                  <a:pt x="112" y="267"/>
                </a:lnTo>
                <a:lnTo>
                  <a:pt x="105" y="273"/>
                </a:lnTo>
                <a:lnTo>
                  <a:pt x="93" y="277"/>
                </a:lnTo>
                <a:lnTo>
                  <a:pt x="69" y="261"/>
                </a:lnTo>
                <a:lnTo>
                  <a:pt x="55" y="243"/>
                </a:lnTo>
                <a:lnTo>
                  <a:pt x="52" y="221"/>
                </a:lnTo>
                <a:lnTo>
                  <a:pt x="42" y="205"/>
                </a:lnTo>
                <a:lnTo>
                  <a:pt x="18" y="184"/>
                </a:lnTo>
                <a:lnTo>
                  <a:pt x="0" y="162"/>
                </a:lnTo>
                <a:lnTo>
                  <a:pt x="0" y="153"/>
                </a:lnTo>
                <a:lnTo>
                  <a:pt x="58" y="153"/>
                </a:lnTo>
                <a:lnTo>
                  <a:pt x="105" y="158"/>
                </a:lnTo>
                <a:lnTo>
                  <a:pt x="111" y="0"/>
                </a:lnTo>
              </a:path>
            </a:pathLst>
          </a:custGeom>
          <a:solidFill>
            <a:srgbClr val="0091f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910040" y="6229440"/>
            <a:ext cx="74880" cy="106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4815000" y="6191280"/>
            <a:ext cx="225360" cy="139320"/>
            <a:chOff x="4815000" y="6191280"/>
            <a:chExt cx="225360" cy="139320"/>
          </a:xfrm>
        </p:grpSpPr>
        <p:sp>
          <p:nvSpPr>
            <p:cNvPr id="72" name=""/>
            <p:cNvSpPr/>
            <p:nvPr/>
          </p:nvSpPr>
          <p:spPr>
            <a:xfrm>
              <a:off x="4815000" y="6191280"/>
              <a:ext cx="225360" cy="86040"/>
            </a:xfrm>
            <a:custGeom>
              <a:avLst/>
              <a:gdLst/>
              <a:ahLst/>
              <a:rect l="l" t="t" r="r" b="b"/>
              <a:pathLst>
                <a:path w="293" h="144">
                  <a:moveTo>
                    <a:pt x="0" y="57"/>
                  </a:moveTo>
                  <a:lnTo>
                    <a:pt x="148" y="17"/>
                  </a:lnTo>
                  <a:lnTo>
                    <a:pt x="166" y="19"/>
                  </a:lnTo>
                  <a:lnTo>
                    <a:pt x="183" y="0"/>
                  </a:lnTo>
                  <a:lnTo>
                    <a:pt x="199" y="10"/>
                  </a:lnTo>
                  <a:lnTo>
                    <a:pt x="181" y="51"/>
                  </a:lnTo>
                  <a:lnTo>
                    <a:pt x="212" y="48"/>
                  </a:lnTo>
                  <a:lnTo>
                    <a:pt x="230" y="79"/>
                  </a:lnTo>
                  <a:lnTo>
                    <a:pt x="250" y="82"/>
                  </a:lnTo>
                  <a:lnTo>
                    <a:pt x="265" y="77"/>
                  </a:lnTo>
                  <a:lnTo>
                    <a:pt x="265" y="60"/>
                  </a:lnTo>
                  <a:lnTo>
                    <a:pt x="239" y="38"/>
                  </a:lnTo>
                  <a:lnTo>
                    <a:pt x="259" y="37"/>
                  </a:lnTo>
                  <a:lnTo>
                    <a:pt x="292" y="84"/>
                  </a:lnTo>
                  <a:lnTo>
                    <a:pt x="261" y="112"/>
                  </a:lnTo>
                  <a:lnTo>
                    <a:pt x="225" y="98"/>
                  </a:lnTo>
                  <a:lnTo>
                    <a:pt x="202" y="132"/>
                  </a:lnTo>
                  <a:lnTo>
                    <a:pt x="159" y="98"/>
                  </a:lnTo>
                  <a:lnTo>
                    <a:pt x="11" y="143"/>
                  </a:lnTo>
                  <a:lnTo>
                    <a:pt x="0" y="57"/>
                  </a:lnTo>
                </a:path>
              </a:pathLst>
            </a:custGeom>
            <a:solidFill>
              <a:srgbClr val="ff0033"/>
            </a:solidFill>
            <a:ln cap="rnd"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4824000" y="6256800"/>
              <a:ext cx="117720" cy="73800"/>
            </a:xfrm>
            <a:custGeom>
              <a:avLst/>
              <a:gdLst/>
              <a:ahLst/>
              <a:rect l="l" t="t" r="r" b="b"/>
              <a:pathLst>
                <a:path w="153" h="124">
                  <a:moveTo>
                    <a:pt x="0" y="30"/>
                  </a:moveTo>
                  <a:lnTo>
                    <a:pt x="116" y="0"/>
                  </a:lnTo>
                  <a:lnTo>
                    <a:pt x="152" y="55"/>
                  </a:lnTo>
                  <a:lnTo>
                    <a:pt x="130" y="80"/>
                  </a:lnTo>
                  <a:lnTo>
                    <a:pt x="93" y="71"/>
                  </a:lnTo>
                  <a:lnTo>
                    <a:pt x="36" y="123"/>
                  </a:lnTo>
                  <a:lnTo>
                    <a:pt x="5" y="95"/>
                  </a:lnTo>
                  <a:lnTo>
                    <a:pt x="0" y="30"/>
                  </a:lnTo>
                </a:path>
              </a:pathLst>
            </a:custGeom>
            <a:solidFill>
              <a:srgbClr val="ff0033"/>
            </a:solidFill>
            <a:ln cap="rnd"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" name=""/>
          <p:cNvSpPr/>
          <p:nvPr/>
        </p:nvSpPr>
        <p:spPr>
          <a:xfrm rot="698400">
            <a:off x="4836960" y="6300360"/>
            <a:ext cx="104760" cy="60480"/>
          </a:xfrm>
          <a:custGeom>
            <a:avLst/>
            <a:gdLst/>
            <a:ahLst/>
            <a:rect l="l" t="t" r="r" b="b"/>
            <a:pathLst>
              <a:path w="152" h="97">
                <a:moveTo>
                  <a:pt x="0" y="70"/>
                </a:moveTo>
                <a:lnTo>
                  <a:pt x="62" y="39"/>
                </a:lnTo>
                <a:lnTo>
                  <a:pt x="123" y="0"/>
                </a:lnTo>
                <a:lnTo>
                  <a:pt x="134" y="1"/>
                </a:lnTo>
                <a:lnTo>
                  <a:pt x="151" y="2"/>
                </a:lnTo>
                <a:lnTo>
                  <a:pt x="92" y="53"/>
                </a:lnTo>
                <a:lnTo>
                  <a:pt x="17" y="96"/>
                </a:lnTo>
                <a:lnTo>
                  <a:pt x="0" y="70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4760" bIns="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879800" y="5897520"/>
            <a:ext cx="247680" cy="281160"/>
          </a:xfrm>
          <a:custGeom>
            <a:avLst/>
            <a:gdLst/>
            <a:ahLst/>
            <a:rect l="l" t="t" r="r" b="b"/>
            <a:pathLst>
              <a:path w="156" h="177">
                <a:moveTo>
                  <a:pt x="75" y="27"/>
                </a:moveTo>
                <a:lnTo>
                  <a:pt x="57" y="43"/>
                </a:lnTo>
                <a:lnTo>
                  <a:pt x="46" y="61"/>
                </a:lnTo>
                <a:lnTo>
                  <a:pt x="33" y="74"/>
                </a:lnTo>
                <a:lnTo>
                  <a:pt x="21" y="79"/>
                </a:lnTo>
                <a:lnTo>
                  <a:pt x="15" y="88"/>
                </a:lnTo>
                <a:lnTo>
                  <a:pt x="10" y="87"/>
                </a:lnTo>
                <a:lnTo>
                  <a:pt x="0" y="111"/>
                </a:lnTo>
                <a:lnTo>
                  <a:pt x="6" y="115"/>
                </a:lnTo>
                <a:lnTo>
                  <a:pt x="39" y="177"/>
                </a:lnTo>
                <a:lnTo>
                  <a:pt x="62" y="173"/>
                </a:lnTo>
                <a:lnTo>
                  <a:pt x="76" y="162"/>
                </a:lnTo>
                <a:lnTo>
                  <a:pt x="70" y="152"/>
                </a:lnTo>
                <a:lnTo>
                  <a:pt x="99" y="137"/>
                </a:lnTo>
                <a:lnTo>
                  <a:pt x="125" y="125"/>
                </a:lnTo>
                <a:lnTo>
                  <a:pt x="144" y="115"/>
                </a:lnTo>
                <a:lnTo>
                  <a:pt x="151" y="108"/>
                </a:lnTo>
                <a:lnTo>
                  <a:pt x="156" y="100"/>
                </a:lnTo>
                <a:lnTo>
                  <a:pt x="156" y="88"/>
                </a:lnTo>
                <a:lnTo>
                  <a:pt x="146" y="70"/>
                </a:lnTo>
                <a:lnTo>
                  <a:pt x="143" y="43"/>
                </a:lnTo>
                <a:lnTo>
                  <a:pt x="143" y="23"/>
                </a:lnTo>
                <a:lnTo>
                  <a:pt x="130" y="7"/>
                </a:lnTo>
                <a:lnTo>
                  <a:pt x="111" y="3"/>
                </a:lnTo>
                <a:lnTo>
                  <a:pt x="89" y="0"/>
                </a:lnTo>
                <a:lnTo>
                  <a:pt x="82" y="12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795920" y="6041880"/>
            <a:ext cx="108000" cy="198720"/>
          </a:xfrm>
          <a:custGeom>
            <a:avLst/>
            <a:gdLst/>
            <a:ahLst/>
            <a:rect l="l" t="t" r="r" b="b"/>
            <a:pathLst>
              <a:path w="68" h="125">
                <a:moveTo>
                  <a:pt x="15" y="5"/>
                </a:moveTo>
                <a:lnTo>
                  <a:pt x="53" y="0"/>
                </a:lnTo>
                <a:lnTo>
                  <a:pt x="68" y="33"/>
                </a:lnTo>
                <a:lnTo>
                  <a:pt x="58" y="41"/>
                </a:lnTo>
                <a:lnTo>
                  <a:pt x="62" y="118"/>
                </a:lnTo>
                <a:lnTo>
                  <a:pt x="33" y="125"/>
                </a:lnTo>
                <a:lnTo>
                  <a:pt x="19" y="93"/>
                </a:lnTo>
                <a:lnTo>
                  <a:pt x="19" y="55"/>
                </a:lnTo>
                <a:lnTo>
                  <a:pt x="6" y="44"/>
                </a:lnTo>
                <a:lnTo>
                  <a:pt x="0" y="12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870440" y="6033960"/>
            <a:ext cx="88920" cy="185760"/>
          </a:xfrm>
          <a:custGeom>
            <a:avLst/>
            <a:gdLst/>
            <a:ahLst/>
            <a:rect l="l" t="t" r="r" b="b"/>
            <a:pathLst>
              <a:path w="163" h="308">
                <a:moveTo>
                  <a:pt x="34" y="0"/>
                </a:moveTo>
                <a:lnTo>
                  <a:pt x="0" y="54"/>
                </a:lnTo>
                <a:lnTo>
                  <a:pt x="38" y="124"/>
                </a:lnTo>
                <a:lnTo>
                  <a:pt x="15" y="143"/>
                </a:lnTo>
                <a:lnTo>
                  <a:pt x="23" y="307"/>
                </a:lnTo>
                <a:lnTo>
                  <a:pt x="114" y="282"/>
                </a:lnTo>
                <a:lnTo>
                  <a:pt x="138" y="282"/>
                </a:lnTo>
                <a:lnTo>
                  <a:pt x="151" y="266"/>
                </a:lnTo>
                <a:lnTo>
                  <a:pt x="151" y="235"/>
                </a:lnTo>
                <a:lnTo>
                  <a:pt x="162" y="216"/>
                </a:lnTo>
                <a:lnTo>
                  <a:pt x="111" y="193"/>
                </a:lnTo>
                <a:lnTo>
                  <a:pt x="46" y="15"/>
                </a:lnTo>
                <a:lnTo>
                  <a:pt x="34" y="0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976640" y="6257880"/>
            <a:ext cx="41400" cy="36720"/>
          </a:xfrm>
          <a:custGeom>
            <a:avLst/>
            <a:gdLst/>
            <a:ahLst/>
            <a:rect l="l" t="t" r="r" b="b"/>
            <a:pathLst>
              <a:path w="77" h="69">
                <a:moveTo>
                  <a:pt x="0" y="11"/>
                </a:moveTo>
                <a:lnTo>
                  <a:pt x="32" y="0"/>
                </a:lnTo>
                <a:lnTo>
                  <a:pt x="76" y="34"/>
                </a:lnTo>
                <a:lnTo>
                  <a:pt x="67" y="44"/>
                </a:lnTo>
                <a:lnTo>
                  <a:pt x="45" y="44"/>
                </a:lnTo>
                <a:lnTo>
                  <a:pt x="35" y="68"/>
                </a:lnTo>
                <a:lnTo>
                  <a:pt x="0" y="11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334040" y="6207120"/>
            <a:ext cx="191880" cy="260280"/>
          </a:xfrm>
          <a:custGeom>
            <a:avLst/>
            <a:gdLst/>
            <a:ahLst/>
            <a:rect l="l" t="t" r="r" b="b"/>
            <a:pathLst>
              <a:path w="121" h="164">
                <a:moveTo>
                  <a:pt x="1" y="0"/>
                </a:moveTo>
                <a:lnTo>
                  <a:pt x="43" y="4"/>
                </a:lnTo>
                <a:lnTo>
                  <a:pt x="55" y="8"/>
                </a:lnTo>
                <a:lnTo>
                  <a:pt x="75" y="7"/>
                </a:lnTo>
                <a:lnTo>
                  <a:pt x="97" y="4"/>
                </a:lnTo>
                <a:lnTo>
                  <a:pt x="121" y="7"/>
                </a:lnTo>
                <a:lnTo>
                  <a:pt x="109" y="42"/>
                </a:lnTo>
                <a:lnTo>
                  <a:pt x="102" y="50"/>
                </a:lnTo>
                <a:lnTo>
                  <a:pt x="104" y="101"/>
                </a:lnTo>
                <a:lnTo>
                  <a:pt x="92" y="105"/>
                </a:lnTo>
                <a:lnTo>
                  <a:pt x="85" y="134"/>
                </a:lnTo>
                <a:lnTo>
                  <a:pt x="76" y="130"/>
                </a:lnTo>
                <a:lnTo>
                  <a:pt x="73" y="164"/>
                </a:lnTo>
                <a:lnTo>
                  <a:pt x="60" y="149"/>
                </a:lnTo>
                <a:lnTo>
                  <a:pt x="34" y="158"/>
                </a:lnTo>
                <a:lnTo>
                  <a:pt x="22" y="146"/>
                </a:lnTo>
                <a:lnTo>
                  <a:pt x="7" y="145"/>
                </a:lnTo>
                <a:lnTo>
                  <a:pt x="0" y="90"/>
                </a:lnTo>
                <a:lnTo>
                  <a:pt x="3" y="26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371840" y="6404040"/>
            <a:ext cx="184320" cy="183960"/>
          </a:xfrm>
          <a:custGeom>
            <a:avLst/>
            <a:gdLst/>
            <a:ahLst/>
            <a:rect l="l" t="t" r="r" b="b"/>
            <a:pathLst>
              <a:path w="116" h="111">
                <a:moveTo>
                  <a:pt x="12" y="49"/>
                </a:moveTo>
                <a:lnTo>
                  <a:pt x="3" y="46"/>
                </a:lnTo>
                <a:lnTo>
                  <a:pt x="0" y="67"/>
                </a:lnTo>
                <a:lnTo>
                  <a:pt x="3" y="88"/>
                </a:lnTo>
                <a:lnTo>
                  <a:pt x="20" y="103"/>
                </a:lnTo>
                <a:lnTo>
                  <a:pt x="24" y="111"/>
                </a:lnTo>
                <a:lnTo>
                  <a:pt x="45" y="103"/>
                </a:lnTo>
                <a:lnTo>
                  <a:pt x="70" y="86"/>
                </a:lnTo>
                <a:lnTo>
                  <a:pt x="87" y="63"/>
                </a:lnTo>
                <a:lnTo>
                  <a:pt x="94" y="38"/>
                </a:lnTo>
                <a:lnTo>
                  <a:pt x="103" y="15"/>
                </a:lnTo>
                <a:lnTo>
                  <a:pt x="116" y="9"/>
                </a:lnTo>
                <a:lnTo>
                  <a:pt x="99" y="6"/>
                </a:lnTo>
                <a:lnTo>
                  <a:pt x="82" y="7"/>
                </a:lnTo>
                <a:lnTo>
                  <a:pt x="65" y="6"/>
                </a:lnTo>
                <a:lnTo>
                  <a:pt x="56" y="3"/>
                </a:lnTo>
                <a:lnTo>
                  <a:pt x="46" y="0"/>
                </a:lnTo>
                <a:lnTo>
                  <a:pt x="37" y="12"/>
                </a:lnTo>
                <a:lnTo>
                  <a:pt x="30" y="26"/>
                </a:lnTo>
                <a:lnTo>
                  <a:pt x="18" y="29"/>
                </a:lnTo>
                <a:lnTo>
                  <a:pt x="12" y="49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179960" y="6140520"/>
            <a:ext cx="163440" cy="371520"/>
          </a:xfrm>
          <a:custGeom>
            <a:avLst/>
            <a:gdLst/>
            <a:ahLst/>
            <a:rect l="l" t="t" r="r" b="b"/>
            <a:pathLst>
              <a:path w="103" h="234">
                <a:moveTo>
                  <a:pt x="2" y="10"/>
                </a:moveTo>
                <a:lnTo>
                  <a:pt x="13" y="17"/>
                </a:lnTo>
                <a:lnTo>
                  <a:pt x="23" y="16"/>
                </a:lnTo>
                <a:lnTo>
                  <a:pt x="27" y="12"/>
                </a:lnTo>
                <a:lnTo>
                  <a:pt x="29" y="0"/>
                </a:lnTo>
                <a:lnTo>
                  <a:pt x="84" y="10"/>
                </a:lnTo>
                <a:lnTo>
                  <a:pt x="103" y="37"/>
                </a:lnTo>
                <a:lnTo>
                  <a:pt x="100" y="133"/>
                </a:lnTo>
                <a:lnTo>
                  <a:pt x="100" y="150"/>
                </a:lnTo>
                <a:lnTo>
                  <a:pt x="100" y="178"/>
                </a:lnTo>
                <a:lnTo>
                  <a:pt x="88" y="195"/>
                </a:lnTo>
                <a:lnTo>
                  <a:pt x="72" y="210"/>
                </a:lnTo>
                <a:lnTo>
                  <a:pt x="48" y="214"/>
                </a:lnTo>
                <a:lnTo>
                  <a:pt x="0" y="234"/>
                </a:lnTo>
                <a:lnTo>
                  <a:pt x="16" y="178"/>
                </a:lnTo>
                <a:lnTo>
                  <a:pt x="14" y="140"/>
                </a:lnTo>
                <a:lnTo>
                  <a:pt x="2" y="10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649680" y="5742000"/>
            <a:ext cx="317520" cy="419040"/>
          </a:xfrm>
          <a:custGeom>
            <a:avLst/>
            <a:gdLst/>
            <a:ahLst/>
            <a:rect l="l" t="t" r="r" b="b"/>
            <a:pathLst>
              <a:path w="200" h="264">
                <a:moveTo>
                  <a:pt x="4" y="27"/>
                </a:moveTo>
                <a:lnTo>
                  <a:pt x="27" y="26"/>
                </a:lnTo>
                <a:lnTo>
                  <a:pt x="42" y="24"/>
                </a:lnTo>
                <a:lnTo>
                  <a:pt x="126" y="21"/>
                </a:lnTo>
                <a:lnTo>
                  <a:pt x="114" y="9"/>
                </a:lnTo>
                <a:lnTo>
                  <a:pt x="123" y="0"/>
                </a:lnTo>
                <a:lnTo>
                  <a:pt x="155" y="34"/>
                </a:lnTo>
                <a:lnTo>
                  <a:pt x="157" y="45"/>
                </a:lnTo>
                <a:lnTo>
                  <a:pt x="176" y="53"/>
                </a:lnTo>
                <a:lnTo>
                  <a:pt x="200" y="60"/>
                </a:lnTo>
                <a:lnTo>
                  <a:pt x="164" y="86"/>
                </a:lnTo>
                <a:lnTo>
                  <a:pt x="145" y="110"/>
                </a:lnTo>
                <a:lnTo>
                  <a:pt x="136" y="145"/>
                </a:lnTo>
                <a:lnTo>
                  <a:pt x="117" y="160"/>
                </a:lnTo>
                <a:lnTo>
                  <a:pt x="124" y="171"/>
                </a:lnTo>
                <a:lnTo>
                  <a:pt x="124" y="199"/>
                </a:lnTo>
                <a:lnTo>
                  <a:pt x="143" y="199"/>
                </a:lnTo>
                <a:lnTo>
                  <a:pt x="169" y="219"/>
                </a:lnTo>
                <a:lnTo>
                  <a:pt x="181" y="244"/>
                </a:lnTo>
                <a:lnTo>
                  <a:pt x="68" y="250"/>
                </a:lnTo>
                <a:lnTo>
                  <a:pt x="54" y="264"/>
                </a:lnTo>
                <a:lnTo>
                  <a:pt x="51" y="209"/>
                </a:lnTo>
                <a:lnTo>
                  <a:pt x="32" y="170"/>
                </a:lnTo>
                <a:lnTo>
                  <a:pt x="39" y="142"/>
                </a:lnTo>
                <a:lnTo>
                  <a:pt x="24" y="132"/>
                </a:lnTo>
                <a:lnTo>
                  <a:pt x="7" y="101"/>
                </a:lnTo>
                <a:lnTo>
                  <a:pt x="0" y="67"/>
                </a:lnTo>
                <a:lnTo>
                  <a:pt x="4" y="45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540320" y="6111720"/>
            <a:ext cx="158760" cy="78120"/>
          </a:xfrm>
          <a:prstGeom prst="rect">
            <a:avLst/>
          </a:prstGeom>
          <a:solidFill>
            <a:srgbClr val="00d9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497480" y="6008760"/>
            <a:ext cx="349200" cy="325440"/>
          </a:xfrm>
          <a:custGeom>
            <a:avLst/>
            <a:gdLst/>
            <a:ahLst/>
            <a:rect l="l" t="t" r="r" b="b"/>
            <a:pathLst>
              <a:path w="220" h="181">
                <a:moveTo>
                  <a:pt x="26" y="84"/>
                </a:moveTo>
                <a:lnTo>
                  <a:pt x="48" y="78"/>
                </a:lnTo>
                <a:lnTo>
                  <a:pt x="77" y="81"/>
                </a:lnTo>
                <a:lnTo>
                  <a:pt x="86" y="73"/>
                </a:lnTo>
                <a:lnTo>
                  <a:pt x="96" y="75"/>
                </a:lnTo>
                <a:lnTo>
                  <a:pt x="104" y="66"/>
                </a:lnTo>
                <a:lnTo>
                  <a:pt x="114" y="64"/>
                </a:lnTo>
                <a:lnTo>
                  <a:pt x="113" y="45"/>
                </a:lnTo>
                <a:lnTo>
                  <a:pt x="108" y="39"/>
                </a:lnTo>
                <a:lnTo>
                  <a:pt x="123" y="27"/>
                </a:lnTo>
                <a:lnTo>
                  <a:pt x="131" y="29"/>
                </a:lnTo>
                <a:lnTo>
                  <a:pt x="163" y="4"/>
                </a:lnTo>
                <a:lnTo>
                  <a:pt x="204" y="0"/>
                </a:lnTo>
                <a:lnTo>
                  <a:pt x="203" y="30"/>
                </a:lnTo>
                <a:lnTo>
                  <a:pt x="205" y="29"/>
                </a:lnTo>
                <a:lnTo>
                  <a:pt x="212" y="41"/>
                </a:lnTo>
                <a:lnTo>
                  <a:pt x="207" y="71"/>
                </a:lnTo>
                <a:lnTo>
                  <a:pt x="214" y="97"/>
                </a:lnTo>
                <a:lnTo>
                  <a:pt x="212" y="130"/>
                </a:lnTo>
                <a:lnTo>
                  <a:pt x="208" y="158"/>
                </a:lnTo>
                <a:lnTo>
                  <a:pt x="220" y="170"/>
                </a:lnTo>
                <a:lnTo>
                  <a:pt x="207" y="181"/>
                </a:lnTo>
                <a:lnTo>
                  <a:pt x="181" y="173"/>
                </a:lnTo>
                <a:lnTo>
                  <a:pt x="171" y="157"/>
                </a:lnTo>
                <a:lnTo>
                  <a:pt x="159" y="151"/>
                </a:lnTo>
                <a:lnTo>
                  <a:pt x="161" y="142"/>
                </a:lnTo>
                <a:lnTo>
                  <a:pt x="153" y="138"/>
                </a:lnTo>
                <a:lnTo>
                  <a:pt x="4" y="134"/>
                </a:lnTo>
                <a:lnTo>
                  <a:pt x="0" y="125"/>
                </a:lnTo>
                <a:lnTo>
                  <a:pt x="27" y="99"/>
                </a:lnTo>
                <a:lnTo>
                  <a:pt x="26" y="84"/>
                </a:lnTo>
              </a:path>
            </a:pathLst>
          </a:custGeom>
          <a:solidFill>
            <a:srgbClr val="ff00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938320" y="6186600"/>
            <a:ext cx="311400" cy="357120"/>
          </a:xfrm>
          <a:custGeom>
            <a:avLst/>
            <a:gdLst/>
            <a:ahLst/>
            <a:rect l="l" t="t" r="r" b="b"/>
            <a:pathLst>
              <a:path w="192" h="220">
                <a:moveTo>
                  <a:pt x="1" y="0"/>
                </a:moveTo>
                <a:lnTo>
                  <a:pt x="69" y="0"/>
                </a:lnTo>
                <a:lnTo>
                  <a:pt x="69" y="45"/>
                </a:lnTo>
                <a:lnTo>
                  <a:pt x="172" y="36"/>
                </a:lnTo>
                <a:lnTo>
                  <a:pt x="192" y="217"/>
                </a:lnTo>
                <a:lnTo>
                  <a:pt x="10" y="220"/>
                </a:lnTo>
                <a:lnTo>
                  <a:pt x="6" y="108"/>
                </a:lnTo>
                <a:lnTo>
                  <a:pt x="0" y="10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722760" y="6116760"/>
            <a:ext cx="374400" cy="185760"/>
          </a:xfrm>
          <a:custGeom>
            <a:avLst/>
            <a:gdLst/>
            <a:ahLst/>
            <a:rect l="l" t="t" r="r" b="b"/>
            <a:pathLst>
              <a:path w="236" h="117">
                <a:moveTo>
                  <a:pt x="3" y="6"/>
                </a:moveTo>
                <a:lnTo>
                  <a:pt x="0" y="25"/>
                </a:lnTo>
                <a:lnTo>
                  <a:pt x="5" y="45"/>
                </a:lnTo>
                <a:lnTo>
                  <a:pt x="26" y="87"/>
                </a:lnTo>
                <a:lnTo>
                  <a:pt x="45" y="117"/>
                </a:lnTo>
                <a:lnTo>
                  <a:pt x="175" y="109"/>
                </a:lnTo>
                <a:lnTo>
                  <a:pt x="204" y="117"/>
                </a:lnTo>
                <a:lnTo>
                  <a:pt x="211" y="88"/>
                </a:lnTo>
                <a:lnTo>
                  <a:pt x="205" y="73"/>
                </a:lnTo>
                <a:lnTo>
                  <a:pt x="229" y="70"/>
                </a:lnTo>
                <a:lnTo>
                  <a:pt x="236" y="40"/>
                </a:lnTo>
                <a:lnTo>
                  <a:pt x="217" y="36"/>
                </a:lnTo>
                <a:lnTo>
                  <a:pt x="194" y="25"/>
                </a:lnTo>
                <a:lnTo>
                  <a:pt x="199" y="10"/>
                </a:lnTo>
                <a:lnTo>
                  <a:pt x="189" y="0"/>
                </a:lnTo>
                <a:lnTo>
                  <a:pt x="138" y="2"/>
                </a:lnTo>
                <a:lnTo>
                  <a:pt x="87" y="3"/>
                </a:lnTo>
                <a:lnTo>
                  <a:pt x="3" y="6"/>
                </a:lnTo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292560" y="5783400"/>
            <a:ext cx="423720" cy="196560"/>
          </a:xfrm>
          <a:custGeom>
            <a:avLst/>
            <a:gdLst/>
            <a:ahLst/>
            <a:rect l="l" t="t" r="r" b="b"/>
            <a:pathLst>
              <a:path w="267" h="115">
                <a:moveTo>
                  <a:pt x="0" y="2"/>
                </a:moveTo>
                <a:lnTo>
                  <a:pt x="227" y="0"/>
                </a:lnTo>
                <a:lnTo>
                  <a:pt x="242" y="36"/>
                </a:lnTo>
                <a:lnTo>
                  <a:pt x="252" y="67"/>
                </a:lnTo>
                <a:lnTo>
                  <a:pt x="267" y="99"/>
                </a:lnTo>
                <a:lnTo>
                  <a:pt x="267" y="113"/>
                </a:lnTo>
                <a:lnTo>
                  <a:pt x="183" y="112"/>
                </a:lnTo>
                <a:lnTo>
                  <a:pt x="4" y="115"/>
                </a:lnTo>
                <a:lnTo>
                  <a:pt x="0" y="2"/>
                </a:lnTo>
                <a:lnTo>
                  <a:pt x="0" y="2"/>
                </a:lnTo>
                <a:close/>
              </a:path>
            </a:pathLst>
          </a:custGeom>
          <a:solidFill>
            <a:srgbClr val="ffe80f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038400" y="6010200"/>
            <a:ext cx="301680" cy="250920"/>
          </a:xfrm>
          <a:custGeom>
            <a:avLst/>
            <a:gdLst/>
            <a:ahLst/>
            <a:rect l="l" t="t" r="r" b="b"/>
            <a:pathLst>
              <a:path w="187" h="158">
                <a:moveTo>
                  <a:pt x="0" y="9"/>
                </a:moveTo>
                <a:lnTo>
                  <a:pt x="3" y="70"/>
                </a:lnTo>
                <a:lnTo>
                  <a:pt x="5" y="158"/>
                </a:lnTo>
                <a:lnTo>
                  <a:pt x="59" y="155"/>
                </a:lnTo>
                <a:lnTo>
                  <a:pt x="187" y="152"/>
                </a:lnTo>
                <a:lnTo>
                  <a:pt x="171" y="0"/>
                </a:lnTo>
                <a:lnTo>
                  <a:pt x="0" y="9"/>
                </a:lnTo>
              </a:path>
            </a:pathLst>
          </a:custGeom>
          <a:solidFill>
            <a:srgbClr val="ff9933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3080" y="3614760"/>
            <a:ext cx="2181240" cy="1998720"/>
          </a:xfrm>
          <a:custGeom>
            <a:avLst/>
            <a:gdLst/>
            <a:ahLst/>
            <a:rect l="l" t="t" r="r" b="b"/>
            <a:pathLst>
              <a:path w="229" h="206">
                <a:moveTo>
                  <a:pt x="81" y="146"/>
                </a:moveTo>
                <a:lnTo>
                  <a:pt x="80" y="147"/>
                </a:lnTo>
                <a:lnTo>
                  <a:pt x="81" y="147"/>
                </a:lnTo>
                <a:lnTo>
                  <a:pt x="79" y="148"/>
                </a:lnTo>
                <a:lnTo>
                  <a:pt x="79" y="147"/>
                </a:lnTo>
                <a:lnTo>
                  <a:pt x="79" y="147"/>
                </a:lnTo>
                <a:lnTo>
                  <a:pt x="79" y="147"/>
                </a:lnTo>
                <a:lnTo>
                  <a:pt x="77" y="147"/>
                </a:lnTo>
                <a:lnTo>
                  <a:pt x="78" y="147"/>
                </a:lnTo>
                <a:lnTo>
                  <a:pt x="79" y="146"/>
                </a:lnTo>
                <a:lnTo>
                  <a:pt x="79" y="146"/>
                </a:lnTo>
                <a:lnTo>
                  <a:pt x="79" y="144"/>
                </a:lnTo>
                <a:lnTo>
                  <a:pt x="78" y="144"/>
                </a:lnTo>
                <a:lnTo>
                  <a:pt x="80" y="143"/>
                </a:lnTo>
                <a:lnTo>
                  <a:pt x="78" y="143"/>
                </a:lnTo>
                <a:lnTo>
                  <a:pt x="78" y="143"/>
                </a:lnTo>
                <a:lnTo>
                  <a:pt x="78" y="142"/>
                </a:lnTo>
                <a:lnTo>
                  <a:pt x="77" y="141"/>
                </a:lnTo>
                <a:lnTo>
                  <a:pt x="77" y="141"/>
                </a:lnTo>
                <a:lnTo>
                  <a:pt x="78" y="142"/>
                </a:lnTo>
                <a:lnTo>
                  <a:pt x="78" y="140"/>
                </a:lnTo>
                <a:lnTo>
                  <a:pt x="79" y="139"/>
                </a:lnTo>
                <a:lnTo>
                  <a:pt x="76" y="134"/>
                </a:lnTo>
                <a:lnTo>
                  <a:pt x="77" y="133"/>
                </a:lnTo>
                <a:lnTo>
                  <a:pt x="76" y="133"/>
                </a:lnTo>
                <a:lnTo>
                  <a:pt x="77" y="132"/>
                </a:lnTo>
                <a:lnTo>
                  <a:pt x="76" y="132"/>
                </a:lnTo>
                <a:lnTo>
                  <a:pt x="76" y="133"/>
                </a:lnTo>
                <a:lnTo>
                  <a:pt x="76" y="133"/>
                </a:lnTo>
                <a:lnTo>
                  <a:pt x="76" y="132"/>
                </a:lnTo>
                <a:lnTo>
                  <a:pt x="75" y="132"/>
                </a:lnTo>
                <a:lnTo>
                  <a:pt x="76" y="130"/>
                </a:lnTo>
                <a:lnTo>
                  <a:pt x="76" y="129"/>
                </a:lnTo>
                <a:lnTo>
                  <a:pt x="78" y="128"/>
                </a:lnTo>
                <a:lnTo>
                  <a:pt x="77" y="128"/>
                </a:lnTo>
                <a:lnTo>
                  <a:pt x="77" y="127"/>
                </a:lnTo>
                <a:lnTo>
                  <a:pt x="77" y="128"/>
                </a:lnTo>
                <a:lnTo>
                  <a:pt x="76" y="129"/>
                </a:lnTo>
                <a:lnTo>
                  <a:pt x="75" y="130"/>
                </a:lnTo>
                <a:lnTo>
                  <a:pt x="76" y="131"/>
                </a:lnTo>
                <a:lnTo>
                  <a:pt x="75" y="131"/>
                </a:lnTo>
                <a:lnTo>
                  <a:pt x="75" y="132"/>
                </a:lnTo>
                <a:lnTo>
                  <a:pt x="74" y="132"/>
                </a:lnTo>
                <a:lnTo>
                  <a:pt x="75" y="133"/>
                </a:lnTo>
                <a:lnTo>
                  <a:pt x="75" y="134"/>
                </a:lnTo>
                <a:lnTo>
                  <a:pt x="74" y="134"/>
                </a:lnTo>
                <a:lnTo>
                  <a:pt x="74" y="135"/>
                </a:lnTo>
                <a:lnTo>
                  <a:pt x="71" y="136"/>
                </a:lnTo>
                <a:lnTo>
                  <a:pt x="68" y="136"/>
                </a:lnTo>
                <a:lnTo>
                  <a:pt x="67" y="135"/>
                </a:lnTo>
                <a:lnTo>
                  <a:pt x="68" y="134"/>
                </a:lnTo>
                <a:lnTo>
                  <a:pt x="66" y="134"/>
                </a:lnTo>
                <a:lnTo>
                  <a:pt x="65" y="132"/>
                </a:lnTo>
                <a:lnTo>
                  <a:pt x="65" y="131"/>
                </a:lnTo>
                <a:lnTo>
                  <a:pt x="64" y="132"/>
                </a:lnTo>
                <a:lnTo>
                  <a:pt x="63" y="131"/>
                </a:lnTo>
                <a:lnTo>
                  <a:pt x="63" y="130"/>
                </a:lnTo>
                <a:lnTo>
                  <a:pt x="63" y="130"/>
                </a:lnTo>
                <a:lnTo>
                  <a:pt x="63" y="129"/>
                </a:lnTo>
                <a:lnTo>
                  <a:pt x="62" y="130"/>
                </a:lnTo>
                <a:lnTo>
                  <a:pt x="61" y="129"/>
                </a:lnTo>
                <a:lnTo>
                  <a:pt x="63" y="128"/>
                </a:lnTo>
                <a:lnTo>
                  <a:pt x="63" y="127"/>
                </a:lnTo>
                <a:lnTo>
                  <a:pt x="64" y="126"/>
                </a:lnTo>
                <a:lnTo>
                  <a:pt x="64" y="126"/>
                </a:lnTo>
                <a:lnTo>
                  <a:pt x="64" y="126"/>
                </a:lnTo>
                <a:lnTo>
                  <a:pt x="65" y="126"/>
                </a:lnTo>
                <a:lnTo>
                  <a:pt x="65" y="126"/>
                </a:lnTo>
                <a:lnTo>
                  <a:pt x="65" y="127"/>
                </a:lnTo>
                <a:lnTo>
                  <a:pt x="67" y="127"/>
                </a:lnTo>
                <a:lnTo>
                  <a:pt x="67" y="128"/>
                </a:lnTo>
                <a:lnTo>
                  <a:pt x="66" y="129"/>
                </a:lnTo>
                <a:lnTo>
                  <a:pt x="68" y="127"/>
                </a:lnTo>
                <a:lnTo>
                  <a:pt x="69" y="127"/>
                </a:lnTo>
                <a:lnTo>
                  <a:pt x="69" y="129"/>
                </a:lnTo>
                <a:lnTo>
                  <a:pt x="71" y="128"/>
                </a:lnTo>
                <a:lnTo>
                  <a:pt x="71" y="127"/>
                </a:lnTo>
                <a:lnTo>
                  <a:pt x="71" y="127"/>
                </a:lnTo>
                <a:lnTo>
                  <a:pt x="68" y="126"/>
                </a:lnTo>
                <a:lnTo>
                  <a:pt x="70" y="126"/>
                </a:lnTo>
                <a:lnTo>
                  <a:pt x="69" y="125"/>
                </a:lnTo>
                <a:lnTo>
                  <a:pt x="70" y="125"/>
                </a:lnTo>
                <a:lnTo>
                  <a:pt x="68" y="126"/>
                </a:lnTo>
                <a:lnTo>
                  <a:pt x="65" y="126"/>
                </a:lnTo>
                <a:lnTo>
                  <a:pt x="65" y="125"/>
                </a:lnTo>
                <a:lnTo>
                  <a:pt x="64" y="125"/>
                </a:lnTo>
                <a:lnTo>
                  <a:pt x="64" y="125"/>
                </a:lnTo>
                <a:lnTo>
                  <a:pt x="63" y="125"/>
                </a:lnTo>
                <a:lnTo>
                  <a:pt x="63" y="126"/>
                </a:lnTo>
                <a:lnTo>
                  <a:pt x="63" y="126"/>
                </a:lnTo>
                <a:lnTo>
                  <a:pt x="62" y="125"/>
                </a:lnTo>
                <a:lnTo>
                  <a:pt x="64" y="124"/>
                </a:lnTo>
                <a:lnTo>
                  <a:pt x="63" y="124"/>
                </a:lnTo>
                <a:lnTo>
                  <a:pt x="63" y="124"/>
                </a:lnTo>
                <a:lnTo>
                  <a:pt x="62" y="124"/>
                </a:lnTo>
                <a:lnTo>
                  <a:pt x="63" y="123"/>
                </a:lnTo>
                <a:lnTo>
                  <a:pt x="63" y="122"/>
                </a:lnTo>
                <a:lnTo>
                  <a:pt x="63" y="123"/>
                </a:lnTo>
                <a:lnTo>
                  <a:pt x="63" y="123"/>
                </a:lnTo>
                <a:lnTo>
                  <a:pt x="62" y="123"/>
                </a:lnTo>
                <a:lnTo>
                  <a:pt x="62" y="122"/>
                </a:lnTo>
                <a:lnTo>
                  <a:pt x="62" y="122"/>
                </a:lnTo>
                <a:lnTo>
                  <a:pt x="62" y="122"/>
                </a:lnTo>
                <a:lnTo>
                  <a:pt x="63" y="121"/>
                </a:lnTo>
                <a:lnTo>
                  <a:pt x="63" y="121"/>
                </a:lnTo>
                <a:lnTo>
                  <a:pt x="64" y="120"/>
                </a:lnTo>
                <a:lnTo>
                  <a:pt x="65" y="119"/>
                </a:lnTo>
                <a:lnTo>
                  <a:pt x="63" y="121"/>
                </a:lnTo>
                <a:lnTo>
                  <a:pt x="62" y="122"/>
                </a:lnTo>
                <a:lnTo>
                  <a:pt x="62" y="122"/>
                </a:lnTo>
                <a:lnTo>
                  <a:pt x="61" y="123"/>
                </a:lnTo>
                <a:lnTo>
                  <a:pt x="62" y="123"/>
                </a:lnTo>
                <a:lnTo>
                  <a:pt x="62" y="124"/>
                </a:lnTo>
                <a:lnTo>
                  <a:pt x="60" y="124"/>
                </a:lnTo>
                <a:lnTo>
                  <a:pt x="60" y="122"/>
                </a:lnTo>
                <a:lnTo>
                  <a:pt x="60" y="122"/>
                </a:lnTo>
                <a:lnTo>
                  <a:pt x="59" y="122"/>
                </a:lnTo>
                <a:lnTo>
                  <a:pt x="59" y="121"/>
                </a:lnTo>
                <a:lnTo>
                  <a:pt x="60" y="120"/>
                </a:lnTo>
                <a:lnTo>
                  <a:pt x="60" y="120"/>
                </a:lnTo>
                <a:lnTo>
                  <a:pt x="59" y="119"/>
                </a:lnTo>
                <a:lnTo>
                  <a:pt x="58" y="120"/>
                </a:lnTo>
                <a:lnTo>
                  <a:pt x="58" y="119"/>
                </a:lnTo>
                <a:lnTo>
                  <a:pt x="58" y="118"/>
                </a:lnTo>
                <a:lnTo>
                  <a:pt x="58" y="119"/>
                </a:lnTo>
                <a:lnTo>
                  <a:pt x="60" y="118"/>
                </a:lnTo>
                <a:lnTo>
                  <a:pt x="59" y="118"/>
                </a:lnTo>
                <a:lnTo>
                  <a:pt x="58" y="117"/>
                </a:lnTo>
                <a:lnTo>
                  <a:pt x="61" y="116"/>
                </a:lnTo>
                <a:lnTo>
                  <a:pt x="60" y="115"/>
                </a:lnTo>
                <a:lnTo>
                  <a:pt x="60" y="114"/>
                </a:lnTo>
                <a:lnTo>
                  <a:pt x="63" y="109"/>
                </a:lnTo>
                <a:lnTo>
                  <a:pt x="64" y="109"/>
                </a:lnTo>
                <a:lnTo>
                  <a:pt x="64" y="110"/>
                </a:lnTo>
                <a:lnTo>
                  <a:pt x="65" y="110"/>
                </a:lnTo>
                <a:lnTo>
                  <a:pt x="64" y="111"/>
                </a:lnTo>
                <a:lnTo>
                  <a:pt x="65" y="111"/>
                </a:lnTo>
                <a:lnTo>
                  <a:pt x="65" y="110"/>
                </a:lnTo>
                <a:lnTo>
                  <a:pt x="65" y="110"/>
                </a:lnTo>
                <a:lnTo>
                  <a:pt x="64" y="110"/>
                </a:lnTo>
                <a:lnTo>
                  <a:pt x="64" y="109"/>
                </a:lnTo>
                <a:lnTo>
                  <a:pt x="64" y="109"/>
                </a:lnTo>
                <a:lnTo>
                  <a:pt x="66" y="107"/>
                </a:lnTo>
                <a:lnTo>
                  <a:pt x="64" y="109"/>
                </a:lnTo>
                <a:lnTo>
                  <a:pt x="64" y="107"/>
                </a:lnTo>
                <a:lnTo>
                  <a:pt x="64" y="107"/>
                </a:lnTo>
                <a:lnTo>
                  <a:pt x="64" y="106"/>
                </a:lnTo>
                <a:lnTo>
                  <a:pt x="65" y="104"/>
                </a:lnTo>
                <a:lnTo>
                  <a:pt x="67" y="105"/>
                </a:lnTo>
                <a:lnTo>
                  <a:pt x="65" y="103"/>
                </a:lnTo>
                <a:lnTo>
                  <a:pt x="66" y="102"/>
                </a:lnTo>
                <a:lnTo>
                  <a:pt x="67" y="102"/>
                </a:lnTo>
                <a:lnTo>
                  <a:pt x="69" y="102"/>
                </a:lnTo>
                <a:lnTo>
                  <a:pt x="70" y="103"/>
                </a:lnTo>
                <a:lnTo>
                  <a:pt x="70" y="103"/>
                </a:lnTo>
                <a:lnTo>
                  <a:pt x="70" y="103"/>
                </a:lnTo>
                <a:lnTo>
                  <a:pt x="69" y="105"/>
                </a:lnTo>
                <a:lnTo>
                  <a:pt x="70" y="103"/>
                </a:lnTo>
                <a:lnTo>
                  <a:pt x="71" y="104"/>
                </a:lnTo>
                <a:lnTo>
                  <a:pt x="72" y="104"/>
                </a:lnTo>
                <a:lnTo>
                  <a:pt x="74" y="102"/>
                </a:lnTo>
                <a:lnTo>
                  <a:pt x="75" y="102"/>
                </a:lnTo>
                <a:lnTo>
                  <a:pt x="76" y="99"/>
                </a:lnTo>
                <a:lnTo>
                  <a:pt x="76" y="99"/>
                </a:lnTo>
                <a:lnTo>
                  <a:pt x="77" y="100"/>
                </a:lnTo>
                <a:lnTo>
                  <a:pt x="77" y="100"/>
                </a:lnTo>
                <a:lnTo>
                  <a:pt x="82" y="99"/>
                </a:lnTo>
                <a:lnTo>
                  <a:pt x="83" y="97"/>
                </a:lnTo>
                <a:lnTo>
                  <a:pt x="83" y="96"/>
                </a:lnTo>
                <a:lnTo>
                  <a:pt x="83" y="93"/>
                </a:lnTo>
                <a:lnTo>
                  <a:pt x="82" y="91"/>
                </a:lnTo>
                <a:lnTo>
                  <a:pt x="81" y="90"/>
                </a:lnTo>
                <a:lnTo>
                  <a:pt x="81" y="89"/>
                </a:lnTo>
                <a:lnTo>
                  <a:pt x="80" y="90"/>
                </a:lnTo>
                <a:lnTo>
                  <a:pt x="80" y="88"/>
                </a:lnTo>
                <a:lnTo>
                  <a:pt x="82" y="88"/>
                </a:lnTo>
                <a:lnTo>
                  <a:pt x="82" y="88"/>
                </a:lnTo>
                <a:lnTo>
                  <a:pt x="83" y="87"/>
                </a:lnTo>
                <a:lnTo>
                  <a:pt x="83" y="86"/>
                </a:lnTo>
                <a:lnTo>
                  <a:pt x="81" y="84"/>
                </a:lnTo>
                <a:lnTo>
                  <a:pt x="82" y="84"/>
                </a:lnTo>
                <a:lnTo>
                  <a:pt x="81" y="84"/>
                </a:lnTo>
                <a:lnTo>
                  <a:pt x="80" y="85"/>
                </a:lnTo>
                <a:lnTo>
                  <a:pt x="80" y="86"/>
                </a:lnTo>
                <a:lnTo>
                  <a:pt x="78" y="85"/>
                </a:lnTo>
                <a:lnTo>
                  <a:pt x="79" y="85"/>
                </a:lnTo>
                <a:lnTo>
                  <a:pt x="78" y="86"/>
                </a:lnTo>
                <a:lnTo>
                  <a:pt x="77" y="86"/>
                </a:lnTo>
                <a:lnTo>
                  <a:pt x="75" y="88"/>
                </a:lnTo>
                <a:lnTo>
                  <a:pt x="75" y="90"/>
                </a:lnTo>
                <a:lnTo>
                  <a:pt x="74" y="90"/>
                </a:lnTo>
                <a:lnTo>
                  <a:pt x="73" y="89"/>
                </a:lnTo>
                <a:lnTo>
                  <a:pt x="74" y="89"/>
                </a:lnTo>
                <a:lnTo>
                  <a:pt x="73" y="88"/>
                </a:lnTo>
                <a:lnTo>
                  <a:pt x="72" y="87"/>
                </a:lnTo>
                <a:lnTo>
                  <a:pt x="71" y="88"/>
                </a:lnTo>
                <a:lnTo>
                  <a:pt x="73" y="88"/>
                </a:lnTo>
                <a:lnTo>
                  <a:pt x="72" y="90"/>
                </a:lnTo>
                <a:lnTo>
                  <a:pt x="70" y="88"/>
                </a:lnTo>
                <a:lnTo>
                  <a:pt x="66" y="88"/>
                </a:lnTo>
                <a:lnTo>
                  <a:pt x="65" y="89"/>
                </a:lnTo>
                <a:lnTo>
                  <a:pt x="65" y="88"/>
                </a:lnTo>
                <a:lnTo>
                  <a:pt x="64" y="89"/>
                </a:lnTo>
                <a:lnTo>
                  <a:pt x="64" y="88"/>
                </a:lnTo>
                <a:lnTo>
                  <a:pt x="64" y="89"/>
                </a:lnTo>
                <a:lnTo>
                  <a:pt x="64" y="89"/>
                </a:lnTo>
                <a:lnTo>
                  <a:pt x="63" y="89"/>
                </a:lnTo>
                <a:lnTo>
                  <a:pt x="57" y="87"/>
                </a:lnTo>
                <a:lnTo>
                  <a:pt x="56" y="86"/>
                </a:lnTo>
                <a:lnTo>
                  <a:pt x="57" y="84"/>
                </a:lnTo>
                <a:lnTo>
                  <a:pt x="55" y="83"/>
                </a:lnTo>
                <a:lnTo>
                  <a:pt x="54" y="81"/>
                </a:lnTo>
                <a:lnTo>
                  <a:pt x="54" y="81"/>
                </a:lnTo>
                <a:lnTo>
                  <a:pt x="54" y="80"/>
                </a:lnTo>
                <a:lnTo>
                  <a:pt x="54" y="81"/>
                </a:lnTo>
                <a:lnTo>
                  <a:pt x="55" y="82"/>
                </a:lnTo>
                <a:lnTo>
                  <a:pt x="56" y="81"/>
                </a:lnTo>
                <a:lnTo>
                  <a:pt x="56" y="81"/>
                </a:lnTo>
                <a:lnTo>
                  <a:pt x="56" y="80"/>
                </a:lnTo>
                <a:lnTo>
                  <a:pt x="57" y="80"/>
                </a:lnTo>
                <a:lnTo>
                  <a:pt x="58" y="80"/>
                </a:lnTo>
                <a:lnTo>
                  <a:pt x="56" y="79"/>
                </a:lnTo>
                <a:lnTo>
                  <a:pt x="52" y="78"/>
                </a:lnTo>
                <a:lnTo>
                  <a:pt x="49" y="76"/>
                </a:lnTo>
                <a:lnTo>
                  <a:pt x="48" y="75"/>
                </a:lnTo>
                <a:lnTo>
                  <a:pt x="50" y="74"/>
                </a:lnTo>
                <a:lnTo>
                  <a:pt x="49" y="75"/>
                </a:lnTo>
                <a:lnTo>
                  <a:pt x="49" y="76"/>
                </a:lnTo>
                <a:lnTo>
                  <a:pt x="50" y="75"/>
                </a:lnTo>
                <a:lnTo>
                  <a:pt x="51" y="75"/>
                </a:lnTo>
                <a:lnTo>
                  <a:pt x="51" y="74"/>
                </a:lnTo>
                <a:lnTo>
                  <a:pt x="52" y="73"/>
                </a:lnTo>
                <a:lnTo>
                  <a:pt x="54" y="73"/>
                </a:lnTo>
                <a:lnTo>
                  <a:pt x="54" y="72"/>
                </a:lnTo>
                <a:lnTo>
                  <a:pt x="54" y="72"/>
                </a:lnTo>
                <a:lnTo>
                  <a:pt x="55" y="72"/>
                </a:lnTo>
                <a:lnTo>
                  <a:pt x="55" y="71"/>
                </a:lnTo>
                <a:lnTo>
                  <a:pt x="57" y="69"/>
                </a:lnTo>
                <a:lnTo>
                  <a:pt x="59" y="70"/>
                </a:lnTo>
                <a:lnTo>
                  <a:pt x="61" y="70"/>
                </a:lnTo>
                <a:lnTo>
                  <a:pt x="59" y="69"/>
                </a:lnTo>
                <a:lnTo>
                  <a:pt x="60" y="68"/>
                </a:lnTo>
                <a:lnTo>
                  <a:pt x="63" y="66"/>
                </a:lnTo>
                <a:lnTo>
                  <a:pt x="63" y="67"/>
                </a:lnTo>
                <a:lnTo>
                  <a:pt x="65" y="65"/>
                </a:lnTo>
                <a:lnTo>
                  <a:pt x="66" y="65"/>
                </a:lnTo>
                <a:lnTo>
                  <a:pt x="66" y="65"/>
                </a:lnTo>
                <a:lnTo>
                  <a:pt x="68" y="64"/>
                </a:lnTo>
                <a:lnTo>
                  <a:pt x="70" y="65"/>
                </a:lnTo>
                <a:lnTo>
                  <a:pt x="68" y="65"/>
                </a:lnTo>
                <a:lnTo>
                  <a:pt x="69" y="65"/>
                </a:lnTo>
                <a:lnTo>
                  <a:pt x="69" y="67"/>
                </a:lnTo>
                <a:lnTo>
                  <a:pt x="69" y="68"/>
                </a:lnTo>
                <a:lnTo>
                  <a:pt x="67" y="69"/>
                </a:lnTo>
                <a:lnTo>
                  <a:pt x="68" y="69"/>
                </a:lnTo>
                <a:lnTo>
                  <a:pt x="69" y="70"/>
                </a:lnTo>
                <a:lnTo>
                  <a:pt x="70" y="71"/>
                </a:lnTo>
                <a:lnTo>
                  <a:pt x="74" y="70"/>
                </a:lnTo>
                <a:lnTo>
                  <a:pt x="74" y="72"/>
                </a:lnTo>
                <a:lnTo>
                  <a:pt x="77" y="71"/>
                </a:lnTo>
                <a:lnTo>
                  <a:pt x="78" y="72"/>
                </a:lnTo>
                <a:lnTo>
                  <a:pt x="78" y="71"/>
                </a:lnTo>
                <a:lnTo>
                  <a:pt x="79" y="71"/>
                </a:lnTo>
                <a:lnTo>
                  <a:pt x="79" y="71"/>
                </a:lnTo>
                <a:lnTo>
                  <a:pt x="80" y="68"/>
                </a:lnTo>
                <a:lnTo>
                  <a:pt x="82" y="69"/>
                </a:lnTo>
                <a:lnTo>
                  <a:pt x="82" y="70"/>
                </a:lnTo>
                <a:lnTo>
                  <a:pt x="81" y="70"/>
                </a:lnTo>
                <a:lnTo>
                  <a:pt x="82" y="70"/>
                </a:lnTo>
                <a:lnTo>
                  <a:pt x="82" y="69"/>
                </a:lnTo>
                <a:lnTo>
                  <a:pt x="82" y="68"/>
                </a:lnTo>
                <a:lnTo>
                  <a:pt x="79" y="67"/>
                </a:lnTo>
                <a:lnTo>
                  <a:pt x="78" y="67"/>
                </a:lnTo>
                <a:lnTo>
                  <a:pt x="78" y="68"/>
                </a:lnTo>
                <a:lnTo>
                  <a:pt x="78" y="68"/>
                </a:lnTo>
                <a:lnTo>
                  <a:pt x="78" y="68"/>
                </a:lnTo>
                <a:lnTo>
                  <a:pt x="78" y="66"/>
                </a:lnTo>
                <a:lnTo>
                  <a:pt x="78" y="65"/>
                </a:lnTo>
                <a:lnTo>
                  <a:pt x="76" y="63"/>
                </a:lnTo>
                <a:lnTo>
                  <a:pt x="75" y="63"/>
                </a:lnTo>
                <a:lnTo>
                  <a:pt x="75" y="61"/>
                </a:lnTo>
                <a:lnTo>
                  <a:pt x="75" y="60"/>
                </a:lnTo>
                <a:lnTo>
                  <a:pt x="76" y="60"/>
                </a:lnTo>
                <a:lnTo>
                  <a:pt x="77" y="62"/>
                </a:lnTo>
                <a:lnTo>
                  <a:pt x="77" y="64"/>
                </a:lnTo>
                <a:lnTo>
                  <a:pt x="80" y="66"/>
                </a:lnTo>
                <a:lnTo>
                  <a:pt x="81" y="65"/>
                </a:lnTo>
                <a:lnTo>
                  <a:pt x="83" y="67"/>
                </a:lnTo>
                <a:lnTo>
                  <a:pt x="86" y="67"/>
                </a:lnTo>
                <a:lnTo>
                  <a:pt x="86" y="65"/>
                </a:lnTo>
                <a:lnTo>
                  <a:pt x="85" y="64"/>
                </a:lnTo>
                <a:lnTo>
                  <a:pt x="86" y="64"/>
                </a:lnTo>
                <a:lnTo>
                  <a:pt x="84" y="65"/>
                </a:lnTo>
                <a:lnTo>
                  <a:pt x="83" y="64"/>
                </a:lnTo>
                <a:lnTo>
                  <a:pt x="82" y="64"/>
                </a:lnTo>
                <a:lnTo>
                  <a:pt x="81" y="65"/>
                </a:lnTo>
                <a:lnTo>
                  <a:pt x="80" y="65"/>
                </a:lnTo>
                <a:lnTo>
                  <a:pt x="78" y="63"/>
                </a:lnTo>
                <a:lnTo>
                  <a:pt x="78" y="61"/>
                </a:lnTo>
                <a:lnTo>
                  <a:pt x="80" y="60"/>
                </a:lnTo>
                <a:lnTo>
                  <a:pt x="78" y="59"/>
                </a:lnTo>
                <a:lnTo>
                  <a:pt x="76" y="60"/>
                </a:lnTo>
                <a:lnTo>
                  <a:pt x="76" y="59"/>
                </a:lnTo>
                <a:lnTo>
                  <a:pt x="76" y="60"/>
                </a:lnTo>
                <a:lnTo>
                  <a:pt x="75" y="60"/>
                </a:lnTo>
                <a:lnTo>
                  <a:pt x="76" y="58"/>
                </a:lnTo>
                <a:lnTo>
                  <a:pt x="76" y="58"/>
                </a:lnTo>
                <a:lnTo>
                  <a:pt x="75" y="59"/>
                </a:lnTo>
                <a:lnTo>
                  <a:pt x="69" y="58"/>
                </a:lnTo>
                <a:lnTo>
                  <a:pt x="69" y="55"/>
                </a:lnTo>
                <a:lnTo>
                  <a:pt x="68" y="53"/>
                </a:lnTo>
                <a:lnTo>
                  <a:pt x="65" y="49"/>
                </a:lnTo>
                <a:lnTo>
                  <a:pt x="62" y="47"/>
                </a:lnTo>
                <a:lnTo>
                  <a:pt x="62" y="47"/>
                </a:lnTo>
                <a:lnTo>
                  <a:pt x="59" y="46"/>
                </a:lnTo>
                <a:lnTo>
                  <a:pt x="57" y="44"/>
                </a:lnTo>
                <a:lnTo>
                  <a:pt x="55" y="43"/>
                </a:lnTo>
                <a:lnTo>
                  <a:pt x="57" y="42"/>
                </a:lnTo>
                <a:lnTo>
                  <a:pt x="57" y="42"/>
                </a:lnTo>
                <a:lnTo>
                  <a:pt x="57" y="40"/>
                </a:lnTo>
                <a:lnTo>
                  <a:pt x="58" y="38"/>
                </a:lnTo>
                <a:lnTo>
                  <a:pt x="57" y="36"/>
                </a:lnTo>
                <a:lnTo>
                  <a:pt x="66" y="35"/>
                </a:lnTo>
                <a:lnTo>
                  <a:pt x="70" y="32"/>
                </a:lnTo>
                <a:lnTo>
                  <a:pt x="72" y="29"/>
                </a:lnTo>
                <a:lnTo>
                  <a:pt x="72" y="30"/>
                </a:lnTo>
                <a:lnTo>
                  <a:pt x="72" y="29"/>
                </a:lnTo>
                <a:lnTo>
                  <a:pt x="72" y="27"/>
                </a:lnTo>
                <a:lnTo>
                  <a:pt x="72" y="26"/>
                </a:lnTo>
                <a:lnTo>
                  <a:pt x="73" y="25"/>
                </a:lnTo>
                <a:lnTo>
                  <a:pt x="73" y="24"/>
                </a:lnTo>
                <a:lnTo>
                  <a:pt x="73" y="24"/>
                </a:lnTo>
                <a:lnTo>
                  <a:pt x="78" y="16"/>
                </a:lnTo>
                <a:lnTo>
                  <a:pt x="79" y="17"/>
                </a:lnTo>
                <a:lnTo>
                  <a:pt x="78" y="17"/>
                </a:lnTo>
                <a:lnTo>
                  <a:pt x="79" y="18"/>
                </a:lnTo>
                <a:lnTo>
                  <a:pt x="77" y="18"/>
                </a:lnTo>
                <a:lnTo>
                  <a:pt x="77" y="19"/>
                </a:lnTo>
                <a:lnTo>
                  <a:pt x="79" y="18"/>
                </a:lnTo>
                <a:lnTo>
                  <a:pt x="79" y="17"/>
                </a:lnTo>
                <a:lnTo>
                  <a:pt x="83" y="17"/>
                </a:lnTo>
                <a:lnTo>
                  <a:pt x="82" y="16"/>
                </a:lnTo>
                <a:lnTo>
                  <a:pt x="86" y="12"/>
                </a:lnTo>
                <a:lnTo>
                  <a:pt x="87" y="12"/>
                </a:lnTo>
                <a:lnTo>
                  <a:pt x="87" y="13"/>
                </a:lnTo>
                <a:lnTo>
                  <a:pt x="86" y="14"/>
                </a:lnTo>
                <a:lnTo>
                  <a:pt x="87" y="14"/>
                </a:lnTo>
                <a:lnTo>
                  <a:pt x="86" y="16"/>
                </a:lnTo>
                <a:lnTo>
                  <a:pt x="87" y="16"/>
                </a:lnTo>
                <a:lnTo>
                  <a:pt x="88" y="18"/>
                </a:lnTo>
                <a:lnTo>
                  <a:pt x="88" y="15"/>
                </a:lnTo>
                <a:lnTo>
                  <a:pt x="88" y="14"/>
                </a:lnTo>
                <a:lnTo>
                  <a:pt x="89" y="14"/>
                </a:lnTo>
                <a:lnTo>
                  <a:pt x="90" y="13"/>
                </a:lnTo>
                <a:lnTo>
                  <a:pt x="88" y="14"/>
                </a:lnTo>
                <a:lnTo>
                  <a:pt x="87" y="12"/>
                </a:lnTo>
                <a:lnTo>
                  <a:pt x="86" y="12"/>
                </a:lnTo>
                <a:lnTo>
                  <a:pt x="89" y="9"/>
                </a:lnTo>
                <a:lnTo>
                  <a:pt x="91" y="8"/>
                </a:lnTo>
                <a:lnTo>
                  <a:pt x="90" y="9"/>
                </a:lnTo>
                <a:lnTo>
                  <a:pt x="91" y="9"/>
                </a:lnTo>
                <a:lnTo>
                  <a:pt x="90" y="10"/>
                </a:lnTo>
                <a:lnTo>
                  <a:pt x="91" y="11"/>
                </a:lnTo>
                <a:lnTo>
                  <a:pt x="90" y="10"/>
                </a:lnTo>
                <a:lnTo>
                  <a:pt x="92" y="10"/>
                </a:lnTo>
                <a:lnTo>
                  <a:pt x="91" y="9"/>
                </a:lnTo>
                <a:lnTo>
                  <a:pt x="93" y="10"/>
                </a:lnTo>
                <a:lnTo>
                  <a:pt x="95" y="9"/>
                </a:lnTo>
                <a:lnTo>
                  <a:pt x="94" y="9"/>
                </a:lnTo>
                <a:lnTo>
                  <a:pt x="97" y="9"/>
                </a:lnTo>
                <a:lnTo>
                  <a:pt x="100" y="6"/>
                </a:lnTo>
                <a:lnTo>
                  <a:pt x="102" y="2"/>
                </a:lnTo>
                <a:lnTo>
                  <a:pt x="104" y="0"/>
                </a:lnTo>
                <a:lnTo>
                  <a:pt x="104" y="1"/>
                </a:lnTo>
                <a:lnTo>
                  <a:pt x="103" y="1"/>
                </a:lnTo>
                <a:lnTo>
                  <a:pt x="104" y="3"/>
                </a:lnTo>
                <a:lnTo>
                  <a:pt x="106" y="3"/>
                </a:lnTo>
                <a:lnTo>
                  <a:pt x="106" y="3"/>
                </a:lnTo>
                <a:lnTo>
                  <a:pt x="105" y="4"/>
                </a:lnTo>
                <a:lnTo>
                  <a:pt x="106" y="3"/>
                </a:lnTo>
                <a:lnTo>
                  <a:pt x="108" y="4"/>
                </a:lnTo>
                <a:lnTo>
                  <a:pt x="108" y="5"/>
                </a:lnTo>
                <a:lnTo>
                  <a:pt x="107" y="7"/>
                </a:lnTo>
                <a:lnTo>
                  <a:pt x="105" y="8"/>
                </a:lnTo>
                <a:lnTo>
                  <a:pt x="106" y="8"/>
                </a:lnTo>
                <a:lnTo>
                  <a:pt x="106" y="10"/>
                </a:lnTo>
                <a:lnTo>
                  <a:pt x="106" y="10"/>
                </a:lnTo>
                <a:lnTo>
                  <a:pt x="106" y="9"/>
                </a:lnTo>
                <a:lnTo>
                  <a:pt x="108" y="9"/>
                </a:lnTo>
                <a:lnTo>
                  <a:pt x="108" y="7"/>
                </a:lnTo>
                <a:lnTo>
                  <a:pt x="109" y="6"/>
                </a:lnTo>
                <a:lnTo>
                  <a:pt x="110" y="7"/>
                </a:lnTo>
                <a:lnTo>
                  <a:pt x="109" y="5"/>
                </a:lnTo>
                <a:lnTo>
                  <a:pt x="110" y="5"/>
                </a:lnTo>
                <a:lnTo>
                  <a:pt x="110" y="4"/>
                </a:lnTo>
                <a:lnTo>
                  <a:pt x="111" y="5"/>
                </a:lnTo>
                <a:lnTo>
                  <a:pt x="110" y="6"/>
                </a:lnTo>
                <a:lnTo>
                  <a:pt x="111" y="6"/>
                </a:lnTo>
                <a:lnTo>
                  <a:pt x="111" y="5"/>
                </a:lnTo>
                <a:lnTo>
                  <a:pt x="113" y="6"/>
                </a:lnTo>
                <a:lnTo>
                  <a:pt x="112" y="8"/>
                </a:lnTo>
                <a:lnTo>
                  <a:pt x="112" y="8"/>
                </a:lnTo>
                <a:lnTo>
                  <a:pt x="115" y="10"/>
                </a:lnTo>
                <a:lnTo>
                  <a:pt x="116" y="8"/>
                </a:lnTo>
                <a:lnTo>
                  <a:pt x="119" y="8"/>
                </a:lnTo>
                <a:lnTo>
                  <a:pt x="121" y="8"/>
                </a:lnTo>
                <a:lnTo>
                  <a:pt x="122" y="9"/>
                </a:lnTo>
                <a:lnTo>
                  <a:pt x="122" y="9"/>
                </a:lnTo>
                <a:lnTo>
                  <a:pt x="121" y="8"/>
                </a:lnTo>
                <a:lnTo>
                  <a:pt x="123" y="8"/>
                </a:lnTo>
                <a:lnTo>
                  <a:pt x="124" y="9"/>
                </a:lnTo>
                <a:lnTo>
                  <a:pt x="123" y="11"/>
                </a:lnTo>
                <a:lnTo>
                  <a:pt x="123" y="12"/>
                </a:lnTo>
                <a:lnTo>
                  <a:pt x="125" y="13"/>
                </a:lnTo>
                <a:lnTo>
                  <a:pt x="122" y="13"/>
                </a:lnTo>
                <a:lnTo>
                  <a:pt x="126" y="13"/>
                </a:lnTo>
                <a:lnTo>
                  <a:pt x="126" y="14"/>
                </a:lnTo>
                <a:lnTo>
                  <a:pt x="126" y="14"/>
                </a:lnTo>
                <a:lnTo>
                  <a:pt x="125" y="14"/>
                </a:lnTo>
                <a:lnTo>
                  <a:pt x="129" y="16"/>
                </a:lnTo>
                <a:lnTo>
                  <a:pt x="129" y="15"/>
                </a:lnTo>
                <a:lnTo>
                  <a:pt x="129" y="15"/>
                </a:lnTo>
                <a:lnTo>
                  <a:pt x="131" y="14"/>
                </a:lnTo>
                <a:lnTo>
                  <a:pt x="133" y="14"/>
                </a:lnTo>
                <a:lnTo>
                  <a:pt x="133" y="15"/>
                </a:lnTo>
                <a:lnTo>
                  <a:pt x="135" y="14"/>
                </a:lnTo>
                <a:lnTo>
                  <a:pt x="137" y="13"/>
                </a:lnTo>
                <a:lnTo>
                  <a:pt x="141" y="15"/>
                </a:lnTo>
                <a:lnTo>
                  <a:pt x="142" y="16"/>
                </a:lnTo>
                <a:lnTo>
                  <a:pt x="143" y="16"/>
                </a:lnTo>
                <a:lnTo>
                  <a:pt x="145" y="16"/>
                </a:lnTo>
                <a:lnTo>
                  <a:pt x="145" y="18"/>
                </a:lnTo>
                <a:lnTo>
                  <a:pt x="154" y="18"/>
                </a:lnTo>
                <a:lnTo>
                  <a:pt x="155" y="20"/>
                </a:lnTo>
                <a:lnTo>
                  <a:pt x="158" y="21"/>
                </a:lnTo>
                <a:lnTo>
                  <a:pt x="162" y="20"/>
                </a:lnTo>
                <a:lnTo>
                  <a:pt x="163" y="21"/>
                </a:lnTo>
                <a:lnTo>
                  <a:pt x="163" y="20"/>
                </a:lnTo>
                <a:lnTo>
                  <a:pt x="163" y="20"/>
                </a:lnTo>
                <a:lnTo>
                  <a:pt x="164" y="19"/>
                </a:lnTo>
                <a:lnTo>
                  <a:pt x="166" y="19"/>
                </a:lnTo>
                <a:lnTo>
                  <a:pt x="166" y="20"/>
                </a:lnTo>
                <a:lnTo>
                  <a:pt x="166" y="19"/>
                </a:lnTo>
                <a:lnTo>
                  <a:pt x="170" y="21"/>
                </a:lnTo>
                <a:lnTo>
                  <a:pt x="171" y="23"/>
                </a:lnTo>
                <a:lnTo>
                  <a:pt x="174" y="24"/>
                </a:lnTo>
                <a:lnTo>
                  <a:pt x="175" y="26"/>
                </a:lnTo>
                <a:lnTo>
                  <a:pt x="176" y="26"/>
                </a:lnTo>
                <a:lnTo>
                  <a:pt x="176" y="25"/>
                </a:lnTo>
                <a:lnTo>
                  <a:pt x="176" y="25"/>
                </a:lnTo>
                <a:lnTo>
                  <a:pt x="177" y="26"/>
                </a:lnTo>
                <a:lnTo>
                  <a:pt x="177" y="42"/>
                </a:lnTo>
                <a:lnTo>
                  <a:pt x="177" y="73"/>
                </a:lnTo>
                <a:lnTo>
                  <a:pt x="177" y="116"/>
                </a:lnTo>
                <a:lnTo>
                  <a:pt x="177" y="132"/>
                </a:lnTo>
                <a:lnTo>
                  <a:pt x="180" y="132"/>
                </a:lnTo>
                <a:lnTo>
                  <a:pt x="180" y="131"/>
                </a:lnTo>
                <a:lnTo>
                  <a:pt x="182" y="133"/>
                </a:lnTo>
                <a:lnTo>
                  <a:pt x="183" y="131"/>
                </a:lnTo>
                <a:lnTo>
                  <a:pt x="186" y="131"/>
                </a:lnTo>
                <a:lnTo>
                  <a:pt x="186" y="134"/>
                </a:lnTo>
                <a:lnTo>
                  <a:pt x="188" y="135"/>
                </a:lnTo>
                <a:lnTo>
                  <a:pt x="189" y="137"/>
                </a:lnTo>
                <a:lnTo>
                  <a:pt x="193" y="142"/>
                </a:lnTo>
                <a:lnTo>
                  <a:pt x="194" y="145"/>
                </a:lnTo>
                <a:lnTo>
                  <a:pt x="197" y="142"/>
                </a:lnTo>
                <a:lnTo>
                  <a:pt x="198" y="142"/>
                </a:lnTo>
                <a:lnTo>
                  <a:pt x="199" y="141"/>
                </a:lnTo>
                <a:lnTo>
                  <a:pt x="199" y="141"/>
                </a:lnTo>
                <a:lnTo>
                  <a:pt x="199" y="139"/>
                </a:lnTo>
                <a:lnTo>
                  <a:pt x="200" y="139"/>
                </a:lnTo>
                <a:lnTo>
                  <a:pt x="199" y="138"/>
                </a:lnTo>
                <a:lnTo>
                  <a:pt x="202" y="137"/>
                </a:lnTo>
                <a:lnTo>
                  <a:pt x="203" y="136"/>
                </a:lnTo>
                <a:lnTo>
                  <a:pt x="206" y="139"/>
                </a:lnTo>
                <a:lnTo>
                  <a:pt x="206" y="139"/>
                </a:lnTo>
                <a:lnTo>
                  <a:pt x="205" y="140"/>
                </a:lnTo>
                <a:lnTo>
                  <a:pt x="206" y="140"/>
                </a:lnTo>
                <a:lnTo>
                  <a:pt x="206" y="141"/>
                </a:lnTo>
                <a:lnTo>
                  <a:pt x="206" y="141"/>
                </a:lnTo>
                <a:lnTo>
                  <a:pt x="207" y="142"/>
                </a:lnTo>
                <a:lnTo>
                  <a:pt x="208" y="143"/>
                </a:lnTo>
                <a:lnTo>
                  <a:pt x="208" y="143"/>
                </a:lnTo>
                <a:lnTo>
                  <a:pt x="209" y="144"/>
                </a:lnTo>
                <a:lnTo>
                  <a:pt x="209" y="145"/>
                </a:lnTo>
                <a:lnTo>
                  <a:pt x="211" y="146"/>
                </a:lnTo>
                <a:lnTo>
                  <a:pt x="213" y="149"/>
                </a:lnTo>
                <a:lnTo>
                  <a:pt x="213" y="150"/>
                </a:lnTo>
                <a:lnTo>
                  <a:pt x="214" y="151"/>
                </a:lnTo>
                <a:lnTo>
                  <a:pt x="215" y="152"/>
                </a:lnTo>
                <a:lnTo>
                  <a:pt x="218" y="159"/>
                </a:lnTo>
                <a:lnTo>
                  <a:pt x="219" y="160"/>
                </a:lnTo>
                <a:lnTo>
                  <a:pt x="218" y="161"/>
                </a:lnTo>
                <a:lnTo>
                  <a:pt x="220" y="161"/>
                </a:lnTo>
                <a:lnTo>
                  <a:pt x="219" y="163"/>
                </a:lnTo>
                <a:lnTo>
                  <a:pt x="221" y="163"/>
                </a:lnTo>
                <a:lnTo>
                  <a:pt x="221" y="165"/>
                </a:lnTo>
                <a:lnTo>
                  <a:pt x="222" y="165"/>
                </a:lnTo>
                <a:lnTo>
                  <a:pt x="224" y="167"/>
                </a:lnTo>
                <a:lnTo>
                  <a:pt x="224" y="167"/>
                </a:lnTo>
                <a:lnTo>
                  <a:pt x="226" y="167"/>
                </a:lnTo>
                <a:lnTo>
                  <a:pt x="226" y="168"/>
                </a:lnTo>
                <a:lnTo>
                  <a:pt x="227" y="168"/>
                </a:lnTo>
                <a:lnTo>
                  <a:pt x="227" y="169"/>
                </a:lnTo>
                <a:lnTo>
                  <a:pt x="229" y="169"/>
                </a:lnTo>
                <a:lnTo>
                  <a:pt x="229" y="171"/>
                </a:lnTo>
                <a:lnTo>
                  <a:pt x="229" y="172"/>
                </a:lnTo>
                <a:lnTo>
                  <a:pt x="229" y="174"/>
                </a:lnTo>
                <a:lnTo>
                  <a:pt x="229" y="176"/>
                </a:lnTo>
                <a:lnTo>
                  <a:pt x="229" y="177"/>
                </a:lnTo>
                <a:lnTo>
                  <a:pt x="228" y="179"/>
                </a:lnTo>
                <a:lnTo>
                  <a:pt x="227" y="180"/>
                </a:lnTo>
                <a:lnTo>
                  <a:pt x="227" y="180"/>
                </a:lnTo>
                <a:lnTo>
                  <a:pt x="226" y="181"/>
                </a:lnTo>
                <a:lnTo>
                  <a:pt x="226" y="179"/>
                </a:lnTo>
                <a:lnTo>
                  <a:pt x="226" y="180"/>
                </a:lnTo>
                <a:lnTo>
                  <a:pt x="225" y="181"/>
                </a:lnTo>
                <a:lnTo>
                  <a:pt x="225" y="180"/>
                </a:lnTo>
                <a:lnTo>
                  <a:pt x="225" y="179"/>
                </a:lnTo>
                <a:lnTo>
                  <a:pt x="225" y="179"/>
                </a:lnTo>
                <a:lnTo>
                  <a:pt x="225" y="178"/>
                </a:lnTo>
                <a:lnTo>
                  <a:pt x="226" y="178"/>
                </a:lnTo>
                <a:lnTo>
                  <a:pt x="227" y="176"/>
                </a:lnTo>
                <a:lnTo>
                  <a:pt x="226" y="178"/>
                </a:lnTo>
                <a:lnTo>
                  <a:pt x="226" y="178"/>
                </a:lnTo>
                <a:lnTo>
                  <a:pt x="225" y="178"/>
                </a:lnTo>
                <a:lnTo>
                  <a:pt x="224" y="178"/>
                </a:lnTo>
                <a:lnTo>
                  <a:pt x="224" y="177"/>
                </a:lnTo>
                <a:lnTo>
                  <a:pt x="225" y="176"/>
                </a:lnTo>
                <a:lnTo>
                  <a:pt x="227" y="176"/>
                </a:lnTo>
                <a:lnTo>
                  <a:pt x="226" y="176"/>
                </a:lnTo>
                <a:lnTo>
                  <a:pt x="225" y="176"/>
                </a:lnTo>
                <a:lnTo>
                  <a:pt x="225" y="173"/>
                </a:lnTo>
                <a:lnTo>
                  <a:pt x="225" y="172"/>
                </a:lnTo>
                <a:lnTo>
                  <a:pt x="225" y="172"/>
                </a:lnTo>
                <a:lnTo>
                  <a:pt x="225" y="172"/>
                </a:lnTo>
                <a:lnTo>
                  <a:pt x="224" y="171"/>
                </a:lnTo>
                <a:lnTo>
                  <a:pt x="225" y="169"/>
                </a:lnTo>
                <a:lnTo>
                  <a:pt x="223" y="171"/>
                </a:lnTo>
                <a:lnTo>
                  <a:pt x="223" y="170"/>
                </a:lnTo>
                <a:lnTo>
                  <a:pt x="220" y="172"/>
                </a:lnTo>
                <a:lnTo>
                  <a:pt x="221" y="172"/>
                </a:lnTo>
                <a:lnTo>
                  <a:pt x="221" y="173"/>
                </a:lnTo>
                <a:lnTo>
                  <a:pt x="221" y="173"/>
                </a:lnTo>
                <a:lnTo>
                  <a:pt x="220" y="174"/>
                </a:lnTo>
                <a:lnTo>
                  <a:pt x="220" y="173"/>
                </a:lnTo>
                <a:lnTo>
                  <a:pt x="220" y="174"/>
                </a:lnTo>
                <a:lnTo>
                  <a:pt x="220" y="175"/>
                </a:lnTo>
                <a:lnTo>
                  <a:pt x="219" y="174"/>
                </a:lnTo>
                <a:lnTo>
                  <a:pt x="219" y="172"/>
                </a:lnTo>
                <a:lnTo>
                  <a:pt x="219" y="173"/>
                </a:lnTo>
                <a:lnTo>
                  <a:pt x="219" y="173"/>
                </a:lnTo>
                <a:lnTo>
                  <a:pt x="219" y="172"/>
                </a:lnTo>
                <a:lnTo>
                  <a:pt x="220" y="172"/>
                </a:lnTo>
                <a:lnTo>
                  <a:pt x="220" y="171"/>
                </a:lnTo>
                <a:lnTo>
                  <a:pt x="220" y="171"/>
                </a:lnTo>
                <a:lnTo>
                  <a:pt x="220" y="169"/>
                </a:lnTo>
                <a:lnTo>
                  <a:pt x="222" y="168"/>
                </a:lnTo>
                <a:lnTo>
                  <a:pt x="220" y="168"/>
                </a:lnTo>
                <a:lnTo>
                  <a:pt x="220" y="167"/>
                </a:lnTo>
                <a:lnTo>
                  <a:pt x="219" y="167"/>
                </a:lnTo>
                <a:lnTo>
                  <a:pt x="219" y="166"/>
                </a:lnTo>
                <a:lnTo>
                  <a:pt x="218" y="166"/>
                </a:lnTo>
                <a:lnTo>
                  <a:pt x="218" y="165"/>
                </a:lnTo>
                <a:lnTo>
                  <a:pt x="217" y="165"/>
                </a:lnTo>
                <a:lnTo>
                  <a:pt x="218" y="165"/>
                </a:lnTo>
                <a:lnTo>
                  <a:pt x="217" y="164"/>
                </a:lnTo>
                <a:lnTo>
                  <a:pt x="218" y="163"/>
                </a:lnTo>
                <a:lnTo>
                  <a:pt x="218" y="164"/>
                </a:lnTo>
                <a:lnTo>
                  <a:pt x="216" y="163"/>
                </a:lnTo>
                <a:lnTo>
                  <a:pt x="216" y="162"/>
                </a:lnTo>
                <a:lnTo>
                  <a:pt x="216" y="162"/>
                </a:lnTo>
                <a:lnTo>
                  <a:pt x="216" y="161"/>
                </a:lnTo>
                <a:lnTo>
                  <a:pt x="216" y="162"/>
                </a:lnTo>
                <a:lnTo>
                  <a:pt x="214" y="161"/>
                </a:lnTo>
                <a:lnTo>
                  <a:pt x="215" y="160"/>
                </a:lnTo>
                <a:lnTo>
                  <a:pt x="214" y="160"/>
                </a:lnTo>
                <a:lnTo>
                  <a:pt x="214" y="160"/>
                </a:lnTo>
                <a:lnTo>
                  <a:pt x="214" y="161"/>
                </a:lnTo>
                <a:lnTo>
                  <a:pt x="213" y="160"/>
                </a:lnTo>
                <a:lnTo>
                  <a:pt x="213" y="160"/>
                </a:lnTo>
                <a:lnTo>
                  <a:pt x="213" y="159"/>
                </a:lnTo>
                <a:lnTo>
                  <a:pt x="214" y="159"/>
                </a:lnTo>
                <a:lnTo>
                  <a:pt x="215" y="159"/>
                </a:lnTo>
                <a:lnTo>
                  <a:pt x="214" y="159"/>
                </a:lnTo>
                <a:lnTo>
                  <a:pt x="213" y="159"/>
                </a:lnTo>
                <a:lnTo>
                  <a:pt x="214" y="158"/>
                </a:lnTo>
                <a:lnTo>
                  <a:pt x="213" y="158"/>
                </a:lnTo>
                <a:lnTo>
                  <a:pt x="213" y="157"/>
                </a:lnTo>
                <a:lnTo>
                  <a:pt x="214" y="157"/>
                </a:lnTo>
                <a:lnTo>
                  <a:pt x="212" y="157"/>
                </a:lnTo>
                <a:lnTo>
                  <a:pt x="212" y="156"/>
                </a:lnTo>
                <a:lnTo>
                  <a:pt x="212" y="156"/>
                </a:lnTo>
                <a:lnTo>
                  <a:pt x="215" y="157"/>
                </a:lnTo>
                <a:lnTo>
                  <a:pt x="213" y="155"/>
                </a:lnTo>
                <a:lnTo>
                  <a:pt x="213" y="154"/>
                </a:lnTo>
                <a:lnTo>
                  <a:pt x="215" y="154"/>
                </a:lnTo>
                <a:lnTo>
                  <a:pt x="213" y="154"/>
                </a:lnTo>
                <a:lnTo>
                  <a:pt x="212" y="154"/>
                </a:lnTo>
                <a:lnTo>
                  <a:pt x="212" y="155"/>
                </a:lnTo>
                <a:lnTo>
                  <a:pt x="211" y="153"/>
                </a:lnTo>
                <a:lnTo>
                  <a:pt x="212" y="153"/>
                </a:lnTo>
                <a:lnTo>
                  <a:pt x="212" y="153"/>
                </a:lnTo>
                <a:lnTo>
                  <a:pt x="212" y="153"/>
                </a:lnTo>
                <a:lnTo>
                  <a:pt x="212" y="152"/>
                </a:lnTo>
                <a:lnTo>
                  <a:pt x="212" y="152"/>
                </a:lnTo>
                <a:lnTo>
                  <a:pt x="211" y="153"/>
                </a:lnTo>
                <a:lnTo>
                  <a:pt x="210" y="152"/>
                </a:lnTo>
                <a:lnTo>
                  <a:pt x="210" y="150"/>
                </a:lnTo>
                <a:lnTo>
                  <a:pt x="211" y="150"/>
                </a:lnTo>
                <a:lnTo>
                  <a:pt x="210" y="149"/>
                </a:lnTo>
                <a:lnTo>
                  <a:pt x="211" y="148"/>
                </a:lnTo>
                <a:lnTo>
                  <a:pt x="212" y="148"/>
                </a:lnTo>
                <a:lnTo>
                  <a:pt x="211" y="148"/>
                </a:lnTo>
                <a:lnTo>
                  <a:pt x="210" y="151"/>
                </a:lnTo>
                <a:lnTo>
                  <a:pt x="208" y="150"/>
                </a:lnTo>
                <a:lnTo>
                  <a:pt x="207" y="149"/>
                </a:lnTo>
                <a:lnTo>
                  <a:pt x="207" y="148"/>
                </a:lnTo>
                <a:lnTo>
                  <a:pt x="206" y="147"/>
                </a:lnTo>
                <a:lnTo>
                  <a:pt x="206" y="147"/>
                </a:lnTo>
                <a:lnTo>
                  <a:pt x="206" y="146"/>
                </a:lnTo>
                <a:lnTo>
                  <a:pt x="206" y="146"/>
                </a:lnTo>
                <a:lnTo>
                  <a:pt x="205" y="145"/>
                </a:lnTo>
                <a:lnTo>
                  <a:pt x="205" y="144"/>
                </a:lnTo>
                <a:lnTo>
                  <a:pt x="205" y="144"/>
                </a:lnTo>
                <a:lnTo>
                  <a:pt x="204" y="141"/>
                </a:lnTo>
                <a:lnTo>
                  <a:pt x="204" y="141"/>
                </a:lnTo>
                <a:lnTo>
                  <a:pt x="204" y="139"/>
                </a:lnTo>
                <a:lnTo>
                  <a:pt x="204" y="140"/>
                </a:lnTo>
                <a:lnTo>
                  <a:pt x="204" y="141"/>
                </a:lnTo>
                <a:lnTo>
                  <a:pt x="203" y="141"/>
                </a:lnTo>
                <a:lnTo>
                  <a:pt x="204" y="142"/>
                </a:lnTo>
                <a:lnTo>
                  <a:pt x="204" y="143"/>
                </a:lnTo>
                <a:lnTo>
                  <a:pt x="204" y="142"/>
                </a:lnTo>
                <a:lnTo>
                  <a:pt x="203" y="142"/>
                </a:lnTo>
                <a:lnTo>
                  <a:pt x="204" y="143"/>
                </a:lnTo>
                <a:lnTo>
                  <a:pt x="204" y="144"/>
                </a:lnTo>
                <a:lnTo>
                  <a:pt x="205" y="147"/>
                </a:lnTo>
                <a:lnTo>
                  <a:pt x="205" y="147"/>
                </a:lnTo>
                <a:lnTo>
                  <a:pt x="205" y="149"/>
                </a:lnTo>
                <a:lnTo>
                  <a:pt x="205" y="151"/>
                </a:lnTo>
                <a:lnTo>
                  <a:pt x="204" y="150"/>
                </a:lnTo>
                <a:lnTo>
                  <a:pt x="203" y="149"/>
                </a:lnTo>
                <a:lnTo>
                  <a:pt x="203" y="149"/>
                </a:lnTo>
                <a:lnTo>
                  <a:pt x="203" y="149"/>
                </a:lnTo>
                <a:lnTo>
                  <a:pt x="201" y="149"/>
                </a:lnTo>
                <a:lnTo>
                  <a:pt x="202" y="149"/>
                </a:lnTo>
                <a:lnTo>
                  <a:pt x="201" y="149"/>
                </a:lnTo>
                <a:lnTo>
                  <a:pt x="202" y="149"/>
                </a:lnTo>
                <a:lnTo>
                  <a:pt x="201" y="148"/>
                </a:lnTo>
                <a:lnTo>
                  <a:pt x="202" y="147"/>
                </a:lnTo>
                <a:lnTo>
                  <a:pt x="201" y="146"/>
                </a:lnTo>
                <a:lnTo>
                  <a:pt x="202" y="145"/>
                </a:lnTo>
                <a:lnTo>
                  <a:pt x="201" y="145"/>
                </a:lnTo>
                <a:lnTo>
                  <a:pt x="201" y="145"/>
                </a:lnTo>
                <a:lnTo>
                  <a:pt x="201" y="145"/>
                </a:lnTo>
                <a:lnTo>
                  <a:pt x="200" y="144"/>
                </a:lnTo>
                <a:lnTo>
                  <a:pt x="200" y="144"/>
                </a:lnTo>
                <a:lnTo>
                  <a:pt x="200" y="144"/>
                </a:lnTo>
                <a:lnTo>
                  <a:pt x="200" y="144"/>
                </a:lnTo>
                <a:lnTo>
                  <a:pt x="200" y="145"/>
                </a:lnTo>
                <a:lnTo>
                  <a:pt x="200" y="146"/>
                </a:lnTo>
                <a:lnTo>
                  <a:pt x="199" y="146"/>
                </a:lnTo>
                <a:lnTo>
                  <a:pt x="200" y="145"/>
                </a:lnTo>
                <a:lnTo>
                  <a:pt x="199" y="145"/>
                </a:lnTo>
                <a:lnTo>
                  <a:pt x="199" y="144"/>
                </a:lnTo>
                <a:lnTo>
                  <a:pt x="198" y="145"/>
                </a:lnTo>
                <a:lnTo>
                  <a:pt x="198" y="144"/>
                </a:lnTo>
                <a:lnTo>
                  <a:pt x="198" y="145"/>
                </a:lnTo>
                <a:lnTo>
                  <a:pt x="198" y="145"/>
                </a:lnTo>
                <a:lnTo>
                  <a:pt x="196" y="143"/>
                </a:lnTo>
                <a:lnTo>
                  <a:pt x="197" y="144"/>
                </a:lnTo>
                <a:lnTo>
                  <a:pt x="196" y="145"/>
                </a:lnTo>
                <a:lnTo>
                  <a:pt x="196" y="145"/>
                </a:lnTo>
                <a:lnTo>
                  <a:pt x="196" y="145"/>
                </a:lnTo>
                <a:lnTo>
                  <a:pt x="198" y="145"/>
                </a:lnTo>
                <a:lnTo>
                  <a:pt x="199" y="146"/>
                </a:lnTo>
                <a:lnTo>
                  <a:pt x="198" y="145"/>
                </a:lnTo>
                <a:lnTo>
                  <a:pt x="198" y="147"/>
                </a:lnTo>
                <a:lnTo>
                  <a:pt x="199" y="147"/>
                </a:lnTo>
                <a:lnTo>
                  <a:pt x="199" y="146"/>
                </a:lnTo>
                <a:lnTo>
                  <a:pt x="199" y="147"/>
                </a:lnTo>
                <a:lnTo>
                  <a:pt x="198" y="147"/>
                </a:lnTo>
                <a:lnTo>
                  <a:pt x="199" y="147"/>
                </a:lnTo>
                <a:lnTo>
                  <a:pt x="200" y="147"/>
                </a:lnTo>
                <a:lnTo>
                  <a:pt x="200" y="148"/>
                </a:lnTo>
                <a:lnTo>
                  <a:pt x="200" y="148"/>
                </a:lnTo>
                <a:lnTo>
                  <a:pt x="201" y="148"/>
                </a:lnTo>
                <a:lnTo>
                  <a:pt x="201" y="149"/>
                </a:lnTo>
                <a:lnTo>
                  <a:pt x="201" y="150"/>
                </a:lnTo>
                <a:lnTo>
                  <a:pt x="200" y="150"/>
                </a:lnTo>
                <a:lnTo>
                  <a:pt x="199" y="149"/>
                </a:lnTo>
                <a:lnTo>
                  <a:pt x="198" y="149"/>
                </a:lnTo>
                <a:lnTo>
                  <a:pt x="199" y="149"/>
                </a:lnTo>
                <a:lnTo>
                  <a:pt x="198" y="149"/>
                </a:lnTo>
                <a:lnTo>
                  <a:pt x="199" y="150"/>
                </a:lnTo>
                <a:lnTo>
                  <a:pt x="199" y="149"/>
                </a:lnTo>
                <a:lnTo>
                  <a:pt x="199" y="150"/>
                </a:lnTo>
                <a:lnTo>
                  <a:pt x="198" y="150"/>
                </a:lnTo>
                <a:lnTo>
                  <a:pt x="198" y="150"/>
                </a:lnTo>
                <a:lnTo>
                  <a:pt x="198" y="151"/>
                </a:lnTo>
                <a:lnTo>
                  <a:pt x="198" y="151"/>
                </a:lnTo>
                <a:lnTo>
                  <a:pt x="198" y="151"/>
                </a:lnTo>
                <a:lnTo>
                  <a:pt x="198" y="150"/>
                </a:lnTo>
                <a:lnTo>
                  <a:pt x="197" y="150"/>
                </a:lnTo>
                <a:lnTo>
                  <a:pt x="197" y="149"/>
                </a:lnTo>
                <a:lnTo>
                  <a:pt x="197" y="150"/>
                </a:lnTo>
                <a:lnTo>
                  <a:pt x="196" y="149"/>
                </a:lnTo>
                <a:lnTo>
                  <a:pt x="196" y="149"/>
                </a:lnTo>
                <a:lnTo>
                  <a:pt x="193" y="147"/>
                </a:lnTo>
                <a:lnTo>
                  <a:pt x="194" y="147"/>
                </a:lnTo>
                <a:lnTo>
                  <a:pt x="193" y="147"/>
                </a:lnTo>
                <a:lnTo>
                  <a:pt x="192" y="146"/>
                </a:lnTo>
                <a:lnTo>
                  <a:pt x="192" y="145"/>
                </a:lnTo>
                <a:lnTo>
                  <a:pt x="190" y="143"/>
                </a:lnTo>
                <a:lnTo>
                  <a:pt x="189" y="143"/>
                </a:lnTo>
                <a:lnTo>
                  <a:pt x="189" y="143"/>
                </a:lnTo>
                <a:lnTo>
                  <a:pt x="189" y="142"/>
                </a:lnTo>
                <a:lnTo>
                  <a:pt x="188" y="142"/>
                </a:lnTo>
                <a:lnTo>
                  <a:pt x="186" y="141"/>
                </a:lnTo>
                <a:lnTo>
                  <a:pt x="186" y="141"/>
                </a:lnTo>
                <a:lnTo>
                  <a:pt x="186" y="140"/>
                </a:lnTo>
                <a:lnTo>
                  <a:pt x="185" y="141"/>
                </a:lnTo>
                <a:lnTo>
                  <a:pt x="183" y="139"/>
                </a:lnTo>
                <a:lnTo>
                  <a:pt x="184" y="138"/>
                </a:lnTo>
                <a:lnTo>
                  <a:pt x="184" y="137"/>
                </a:lnTo>
                <a:lnTo>
                  <a:pt x="184" y="136"/>
                </a:lnTo>
                <a:lnTo>
                  <a:pt x="184" y="135"/>
                </a:lnTo>
                <a:lnTo>
                  <a:pt x="185" y="136"/>
                </a:lnTo>
                <a:lnTo>
                  <a:pt x="185" y="137"/>
                </a:lnTo>
                <a:lnTo>
                  <a:pt x="185" y="138"/>
                </a:lnTo>
                <a:lnTo>
                  <a:pt x="185" y="138"/>
                </a:lnTo>
                <a:lnTo>
                  <a:pt x="185" y="138"/>
                </a:lnTo>
                <a:lnTo>
                  <a:pt x="186" y="138"/>
                </a:lnTo>
                <a:lnTo>
                  <a:pt x="185" y="136"/>
                </a:lnTo>
                <a:lnTo>
                  <a:pt x="187" y="136"/>
                </a:lnTo>
                <a:lnTo>
                  <a:pt x="186" y="136"/>
                </a:lnTo>
                <a:lnTo>
                  <a:pt x="184" y="134"/>
                </a:lnTo>
                <a:lnTo>
                  <a:pt x="184" y="135"/>
                </a:lnTo>
                <a:lnTo>
                  <a:pt x="183" y="136"/>
                </a:lnTo>
                <a:lnTo>
                  <a:pt x="180" y="137"/>
                </a:lnTo>
                <a:lnTo>
                  <a:pt x="177" y="136"/>
                </a:lnTo>
                <a:lnTo>
                  <a:pt x="175" y="136"/>
                </a:lnTo>
                <a:lnTo>
                  <a:pt x="176" y="135"/>
                </a:lnTo>
                <a:lnTo>
                  <a:pt x="176" y="134"/>
                </a:lnTo>
                <a:lnTo>
                  <a:pt x="175" y="133"/>
                </a:lnTo>
                <a:lnTo>
                  <a:pt x="175" y="133"/>
                </a:lnTo>
                <a:lnTo>
                  <a:pt x="175" y="134"/>
                </a:lnTo>
                <a:lnTo>
                  <a:pt x="174" y="135"/>
                </a:lnTo>
                <a:lnTo>
                  <a:pt x="169" y="133"/>
                </a:lnTo>
                <a:lnTo>
                  <a:pt x="164" y="135"/>
                </a:lnTo>
                <a:lnTo>
                  <a:pt x="162" y="134"/>
                </a:lnTo>
                <a:lnTo>
                  <a:pt x="163" y="134"/>
                </a:lnTo>
                <a:lnTo>
                  <a:pt x="162" y="133"/>
                </a:lnTo>
                <a:lnTo>
                  <a:pt x="162" y="132"/>
                </a:lnTo>
                <a:lnTo>
                  <a:pt x="160" y="133"/>
                </a:lnTo>
                <a:lnTo>
                  <a:pt x="160" y="132"/>
                </a:lnTo>
                <a:lnTo>
                  <a:pt x="158" y="132"/>
                </a:lnTo>
                <a:lnTo>
                  <a:pt x="159" y="130"/>
                </a:lnTo>
                <a:lnTo>
                  <a:pt x="159" y="130"/>
                </a:lnTo>
                <a:lnTo>
                  <a:pt x="159" y="130"/>
                </a:lnTo>
                <a:lnTo>
                  <a:pt x="159" y="128"/>
                </a:lnTo>
                <a:lnTo>
                  <a:pt x="160" y="128"/>
                </a:lnTo>
                <a:lnTo>
                  <a:pt x="159" y="128"/>
                </a:lnTo>
                <a:lnTo>
                  <a:pt x="159" y="129"/>
                </a:lnTo>
                <a:lnTo>
                  <a:pt x="157" y="131"/>
                </a:lnTo>
                <a:lnTo>
                  <a:pt x="157" y="131"/>
                </a:lnTo>
                <a:lnTo>
                  <a:pt x="155" y="130"/>
                </a:lnTo>
                <a:lnTo>
                  <a:pt x="154" y="130"/>
                </a:lnTo>
                <a:lnTo>
                  <a:pt x="155" y="128"/>
                </a:lnTo>
                <a:lnTo>
                  <a:pt x="154" y="129"/>
                </a:lnTo>
                <a:lnTo>
                  <a:pt x="154" y="128"/>
                </a:lnTo>
                <a:lnTo>
                  <a:pt x="154" y="128"/>
                </a:lnTo>
                <a:lnTo>
                  <a:pt x="154" y="128"/>
                </a:lnTo>
                <a:lnTo>
                  <a:pt x="154" y="128"/>
                </a:lnTo>
                <a:lnTo>
                  <a:pt x="154" y="128"/>
                </a:lnTo>
                <a:lnTo>
                  <a:pt x="152" y="128"/>
                </a:lnTo>
                <a:lnTo>
                  <a:pt x="153" y="127"/>
                </a:lnTo>
                <a:lnTo>
                  <a:pt x="153" y="127"/>
                </a:lnTo>
                <a:lnTo>
                  <a:pt x="152" y="128"/>
                </a:lnTo>
                <a:lnTo>
                  <a:pt x="152" y="127"/>
                </a:lnTo>
                <a:lnTo>
                  <a:pt x="151" y="128"/>
                </a:lnTo>
                <a:lnTo>
                  <a:pt x="150" y="128"/>
                </a:lnTo>
                <a:lnTo>
                  <a:pt x="150" y="127"/>
                </a:lnTo>
                <a:lnTo>
                  <a:pt x="153" y="126"/>
                </a:lnTo>
                <a:lnTo>
                  <a:pt x="152" y="126"/>
                </a:lnTo>
                <a:lnTo>
                  <a:pt x="152" y="127"/>
                </a:lnTo>
                <a:lnTo>
                  <a:pt x="151" y="127"/>
                </a:lnTo>
                <a:lnTo>
                  <a:pt x="151" y="126"/>
                </a:lnTo>
                <a:lnTo>
                  <a:pt x="150" y="125"/>
                </a:lnTo>
                <a:lnTo>
                  <a:pt x="151" y="125"/>
                </a:lnTo>
                <a:lnTo>
                  <a:pt x="150" y="125"/>
                </a:lnTo>
                <a:lnTo>
                  <a:pt x="150" y="124"/>
                </a:lnTo>
                <a:lnTo>
                  <a:pt x="151" y="125"/>
                </a:lnTo>
                <a:lnTo>
                  <a:pt x="150" y="124"/>
                </a:lnTo>
                <a:lnTo>
                  <a:pt x="152" y="124"/>
                </a:lnTo>
                <a:lnTo>
                  <a:pt x="152" y="124"/>
                </a:lnTo>
                <a:lnTo>
                  <a:pt x="151" y="124"/>
                </a:lnTo>
                <a:lnTo>
                  <a:pt x="149" y="125"/>
                </a:lnTo>
                <a:lnTo>
                  <a:pt x="149" y="125"/>
                </a:lnTo>
                <a:lnTo>
                  <a:pt x="149" y="125"/>
                </a:lnTo>
                <a:lnTo>
                  <a:pt x="148" y="125"/>
                </a:lnTo>
                <a:lnTo>
                  <a:pt x="148" y="125"/>
                </a:lnTo>
                <a:lnTo>
                  <a:pt x="148" y="125"/>
                </a:lnTo>
                <a:lnTo>
                  <a:pt x="147" y="125"/>
                </a:lnTo>
                <a:lnTo>
                  <a:pt x="148" y="125"/>
                </a:lnTo>
                <a:lnTo>
                  <a:pt x="147" y="126"/>
                </a:lnTo>
                <a:lnTo>
                  <a:pt x="147" y="126"/>
                </a:lnTo>
                <a:lnTo>
                  <a:pt x="147" y="125"/>
                </a:lnTo>
                <a:lnTo>
                  <a:pt x="147" y="125"/>
                </a:lnTo>
                <a:lnTo>
                  <a:pt x="147" y="125"/>
                </a:lnTo>
                <a:lnTo>
                  <a:pt x="146" y="126"/>
                </a:lnTo>
                <a:lnTo>
                  <a:pt x="146" y="124"/>
                </a:lnTo>
                <a:lnTo>
                  <a:pt x="146" y="123"/>
                </a:lnTo>
                <a:lnTo>
                  <a:pt x="146" y="125"/>
                </a:lnTo>
                <a:lnTo>
                  <a:pt x="146" y="125"/>
                </a:lnTo>
                <a:lnTo>
                  <a:pt x="146" y="125"/>
                </a:lnTo>
                <a:lnTo>
                  <a:pt x="146" y="126"/>
                </a:lnTo>
                <a:lnTo>
                  <a:pt x="145" y="126"/>
                </a:lnTo>
                <a:lnTo>
                  <a:pt x="145" y="125"/>
                </a:lnTo>
                <a:lnTo>
                  <a:pt x="145" y="126"/>
                </a:lnTo>
                <a:lnTo>
                  <a:pt x="145" y="126"/>
                </a:lnTo>
                <a:lnTo>
                  <a:pt x="145" y="126"/>
                </a:lnTo>
                <a:lnTo>
                  <a:pt x="144" y="125"/>
                </a:lnTo>
                <a:lnTo>
                  <a:pt x="145" y="123"/>
                </a:lnTo>
                <a:lnTo>
                  <a:pt x="145" y="123"/>
                </a:lnTo>
                <a:lnTo>
                  <a:pt x="145" y="122"/>
                </a:lnTo>
                <a:lnTo>
                  <a:pt x="144" y="125"/>
                </a:lnTo>
                <a:lnTo>
                  <a:pt x="143" y="124"/>
                </a:lnTo>
                <a:lnTo>
                  <a:pt x="142" y="124"/>
                </a:lnTo>
                <a:lnTo>
                  <a:pt x="142" y="124"/>
                </a:lnTo>
                <a:lnTo>
                  <a:pt x="142" y="125"/>
                </a:lnTo>
                <a:lnTo>
                  <a:pt x="143" y="124"/>
                </a:lnTo>
                <a:lnTo>
                  <a:pt x="143" y="125"/>
                </a:lnTo>
                <a:lnTo>
                  <a:pt x="142" y="125"/>
                </a:lnTo>
                <a:lnTo>
                  <a:pt x="143" y="126"/>
                </a:lnTo>
                <a:lnTo>
                  <a:pt x="142" y="126"/>
                </a:lnTo>
                <a:lnTo>
                  <a:pt x="142" y="126"/>
                </a:lnTo>
                <a:lnTo>
                  <a:pt x="142" y="127"/>
                </a:lnTo>
                <a:lnTo>
                  <a:pt x="141" y="127"/>
                </a:lnTo>
                <a:lnTo>
                  <a:pt x="142" y="127"/>
                </a:lnTo>
                <a:lnTo>
                  <a:pt x="141" y="127"/>
                </a:lnTo>
                <a:lnTo>
                  <a:pt x="141" y="127"/>
                </a:lnTo>
                <a:lnTo>
                  <a:pt x="141" y="128"/>
                </a:lnTo>
                <a:lnTo>
                  <a:pt x="141" y="128"/>
                </a:lnTo>
                <a:lnTo>
                  <a:pt x="142" y="127"/>
                </a:lnTo>
                <a:lnTo>
                  <a:pt x="142" y="128"/>
                </a:lnTo>
                <a:lnTo>
                  <a:pt x="143" y="127"/>
                </a:lnTo>
                <a:lnTo>
                  <a:pt x="143" y="128"/>
                </a:lnTo>
                <a:lnTo>
                  <a:pt x="142" y="129"/>
                </a:lnTo>
                <a:lnTo>
                  <a:pt x="142" y="129"/>
                </a:lnTo>
                <a:lnTo>
                  <a:pt x="141" y="130"/>
                </a:lnTo>
                <a:lnTo>
                  <a:pt x="141" y="130"/>
                </a:lnTo>
                <a:lnTo>
                  <a:pt x="141" y="130"/>
                </a:lnTo>
                <a:lnTo>
                  <a:pt x="142" y="129"/>
                </a:lnTo>
                <a:lnTo>
                  <a:pt x="143" y="130"/>
                </a:lnTo>
                <a:lnTo>
                  <a:pt x="143" y="130"/>
                </a:lnTo>
                <a:lnTo>
                  <a:pt x="143" y="129"/>
                </a:lnTo>
                <a:lnTo>
                  <a:pt x="143" y="130"/>
                </a:lnTo>
                <a:lnTo>
                  <a:pt x="144" y="129"/>
                </a:lnTo>
                <a:lnTo>
                  <a:pt x="144" y="130"/>
                </a:lnTo>
                <a:lnTo>
                  <a:pt x="144" y="131"/>
                </a:lnTo>
                <a:lnTo>
                  <a:pt x="143" y="131"/>
                </a:lnTo>
                <a:lnTo>
                  <a:pt x="143" y="131"/>
                </a:lnTo>
                <a:lnTo>
                  <a:pt x="143" y="131"/>
                </a:lnTo>
                <a:lnTo>
                  <a:pt x="143" y="131"/>
                </a:lnTo>
                <a:lnTo>
                  <a:pt x="142" y="132"/>
                </a:lnTo>
                <a:lnTo>
                  <a:pt x="142" y="132"/>
                </a:lnTo>
                <a:lnTo>
                  <a:pt x="142" y="132"/>
                </a:lnTo>
                <a:lnTo>
                  <a:pt x="142" y="133"/>
                </a:lnTo>
                <a:lnTo>
                  <a:pt x="143" y="132"/>
                </a:lnTo>
                <a:lnTo>
                  <a:pt x="143" y="132"/>
                </a:lnTo>
                <a:lnTo>
                  <a:pt x="143" y="133"/>
                </a:lnTo>
                <a:lnTo>
                  <a:pt x="143" y="133"/>
                </a:lnTo>
                <a:lnTo>
                  <a:pt x="143" y="132"/>
                </a:lnTo>
                <a:lnTo>
                  <a:pt x="143" y="133"/>
                </a:lnTo>
                <a:lnTo>
                  <a:pt x="142" y="133"/>
                </a:lnTo>
                <a:lnTo>
                  <a:pt x="142" y="134"/>
                </a:lnTo>
                <a:lnTo>
                  <a:pt x="142" y="135"/>
                </a:lnTo>
                <a:lnTo>
                  <a:pt x="141" y="134"/>
                </a:lnTo>
                <a:lnTo>
                  <a:pt x="141" y="135"/>
                </a:lnTo>
                <a:lnTo>
                  <a:pt x="141" y="135"/>
                </a:lnTo>
                <a:lnTo>
                  <a:pt x="141" y="135"/>
                </a:lnTo>
                <a:lnTo>
                  <a:pt x="139" y="135"/>
                </a:lnTo>
                <a:lnTo>
                  <a:pt x="139" y="135"/>
                </a:lnTo>
                <a:lnTo>
                  <a:pt x="139" y="134"/>
                </a:lnTo>
                <a:lnTo>
                  <a:pt x="139" y="134"/>
                </a:lnTo>
                <a:lnTo>
                  <a:pt x="138" y="136"/>
                </a:lnTo>
                <a:lnTo>
                  <a:pt x="138" y="134"/>
                </a:lnTo>
                <a:lnTo>
                  <a:pt x="137" y="133"/>
                </a:lnTo>
                <a:lnTo>
                  <a:pt x="137" y="134"/>
                </a:lnTo>
                <a:lnTo>
                  <a:pt x="136" y="136"/>
                </a:lnTo>
                <a:lnTo>
                  <a:pt x="137" y="137"/>
                </a:lnTo>
                <a:lnTo>
                  <a:pt x="136" y="137"/>
                </a:lnTo>
                <a:lnTo>
                  <a:pt x="136" y="135"/>
                </a:lnTo>
                <a:lnTo>
                  <a:pt x="136" y="135"/>
                </a:lnTo>
                <a:lnTo>
                  <a:pt x="136" y="136"/>
                </a:lnTo>
                <a:lnTo>
                  <a:pt x="135" y="136"/>
                </a:lnTo>
                <a:lnTo>
                  <a:pt x="136" y="137"/>
                </a:lnTo>
                <a:lnTo>
                  <a:pt x="136" y="138"/>
                </a:lnTo>
                <a:lnTo>
                  <a:pt x="134" y="136"/>
                </a:lnTo>
                <a:lnTo>
                  <a:pt x="135" y="137"/>
                </a:lnTo>
                <a:lnTo>
                  <a:pt x="135" y="138"/>
                </a:lnTo>
                <a:lnTo>
                  <a:pt x="134" y="138"/>
                </a:lnTo>
                <a:lnTo>
                  <a:pt x="134" y="137"/>
                </a:lnTo>
                <a:lnTo>
                  <a:pt x="134" y="138"/>
                </a:lnTo>
                <a:lnTo>
                  <a:pt x="134" y="138"/>
                </a:lnTo>
                <a:lnTo>
                  <a:pt x="134" y="139"/>
                </a:lnTo>
                <a:lnTo>
                  <a:pt x="133" y="139"/>
                </a:lnTo>
                <a:lnTo>
                  <a:pt x="133" y="137"/>
                </a:lnTo>
                <a:lnTo>
                  <a:pt x="132" y="140"/>
                </a:lnTo>
                <a:lnTo>
                  <a:pt x="132" y="139"/>
                </a:lnTo>
                <a:lnTo>
                  <a:pt x="132" y="138"/>
                </a:lnTo>
                <a:lnTo>
                  <a:pt x="131" y="139"/>
                </a:lnTo>
                <a:lnTo>
                  <a:pt x="132" y="139"/>
                </a:lnTo>
                <a:lnTo>
                  <a:pt x="131" y="140"/>
                </a:lnTo>
                <a:lnTo>
                  <a:pt x="132" y="140"/>
                </a:lnTo>
                <a:lnTo>
                  <a:pt x="130" y="141"/>
                </a:lnTo>
                <a:lnTo>
                  <a:pt x="130" y="141"/>
                </a:lnTo>
                <a:lnTo>
                  <a:pt x="130" y="142"/>
                </a:lnTo>
                <a:lnTo>
                  <a:pt x="129" y="141"/>
                </a:lnTo>
                <a:lnTo>
                  <a:pt x="129" y="141"/>
                </a:lnTo>
                <a:lnTo>
                  <a:pt x="129" y="142"/>
                </a:lnTo>
                <a:lnTo>
                  <a:pt x="128" y="141"/>
                </a:lnTo>
                <a:lnTo>
                  <a:pt x="126" y="142"/>
                </a:lnTo>
                <a:lnTo>
                  <a:pt x="126" y="142"/>
                </a:lnTo>
                <a:lnTo>
                  <a:pt x="125" y="141"/>
                </a:lnTo>
                <a:lnTo>
                  <a:pt x="125" y="141"/>
                </a:lnTo>
                <a:lnTo>
                  <a:pt x="126" y="141"/>
                </a:lnTo>
                <a:lnTo>
                  <a:pt x="125" y="140"/>
                </a:lnTo>
                <a:lnTo>
                  <a:pt x="126" y="139"/>
                </a:lnTo>
                <a:lnTo>
                  <a:pt x="128" y="140"/>
                </a:lnTo>
                <a:lnTo>
                  <a:pt x="128" y="139"/>
                </a:lnTo>
                <a:lnTo>
                  <a:pt x="129" y="138"/>
                </a:lnTo>
                <a:lnTo>
                  <a:pt x="129" y="138"/>
                </a:lnTo>
                <a:lnTo>
                  <a:pt x="130" y="137"/>
                </a:lnTo>
                <a:lnTo>
                  <a:pt x="128" y="138"/>
                </a:lnTo>
                <a:lnTo>
                  <a:pt x="128" y="138"/>
                </a:lnTo>
                <a:lnTo>
                  <a:pt x="128" y="138"/>
                </a:lnTo>
                <a:lnTo>
                  <a:pt x="126" y="137"/>
                </a:lnTo>
                <a:lnTo>
                  <a:pt x="126" y="134"/>
                </a:lnTo>
                <a:lnTo>
                  <a:pt x="128" y="132"/>
                </a:lnTo>
                <a:lnTo>
                  <a:pt x="128" y="131"/>
                </a:lnTo>
                <a:lnTo>
                  <a:pt x="128" y="131"/>
                </a:lnTo>
                <a:lnTo>
                  <a:pt x="128" y="129"/>
                </a:lnTo>
                <a:lnTo>
                  <a:pt x="128" y="127"/>
                </a:lnTo>
                <a:lnTo>
                  <a:pt x="129" y="127"/>
                </a:lnTo>
                <a:lnTo>
                  <a:pt x="132" y="125"/>
                </a:lnTo>
                <a:lnTo>
                  <a:pt x="134" y="126"/>
                </a:lnTo>
                <a:lnTo>
                  <a:pt x="135" y="125"/>
                </a:lnTo>
                <a:lnTo>
                  <a:pt x="139" y="126"/>
                </a:lnTo>
                <a:lnTo>
                  <a:pt x="138" y="125"/>
                </a:lnTo>
                <a:lnTo>
                  <a:pt x="138" y="126"/>
                </a:lnTo>
                <a:lnTo>
                  <a:pt x="134" y="123"/>
                </a:lnTo>
                <a:lnTo>
                  <a:pt x="136" y="121"/>
                </a:lnTo>
                <a:lnTo>
                  <a:pt x="138" y="120"/>
                </a:lnTo>
                <a:lnTo>
                  <a:pt x="136" y="120"/>
                </a:lnTo>
                <a:lnTo>
                  <a:pt x="135" y="121"/>
                </a:lnTo>
                <a:lnTo>
                  <a:pt x="135" y="122"/>
                </a:lnTo>
                <a:lnTo>
                  <a:pt x="132" y="122"/>
                </a:lnTo>
                <a:lnTo>
                  <a:pt x="132" y="121"/>
                </a:lnTo>
                <a:lnTo>
                  <a:pt x="132" y="122"/>
                </a:lnTo>
                <a:lnTo>
                  <a:pt x="130" y="123"/>
                </a:lnTo>
                <a:lnTo>
                  <a:pt x="130" y="123"/>
                </a:lnTo>
                <a:lnTo>
                  <a:pt x="129" y="124"/>
                </a:lnTo>
                <a:lnTo>
                  <a:pt x="126" y="126"/>
                </a:lnTo>
                <a:lnTo>
                  <a:pt x="126" y="126"/>
                </a:lnTo>
                <a:lnTo>
                  <a:pt x="126" y="128"/>
                </a:lnTo>
                <a:lnTo>
                  <a:pt x="126" y="127"/>
                </a:lnTo>
                <a:lnTo>
                  <a:pt x="125" y="128"/>
                </a:lnTo>
                <a:lnTo>
                  <a:pt x="123" y="130"/>
                </a:lnTo>
                <a:lnTo>
                  <a:pt x="123" y="130"/>
                </a:lnTo>
                <a:lnTo>
                  <a:pt x="124" y="131"/>
                </a:lnTo>
                <a:lnTo>
                  <a:pt x="123" y="132"/>
                </a:lnTo>
                <a:lnTo>
                  <a:pt x="122" y="132"/>
                </a:lnTo>
                <a:lnTo>
                  <a:pt x="121" y="132"/>
                </a:lnTo>
                <a:lnTo>
                  <a:pt x="121" y="132"/>
                </a:lnTo>
                <a:lnTo>
                  <a:pt x="120" y="132"/>
                </a:lnTo>
                <a:lnTo>
                  <a:pt x="121" y="132"/>
                </a:lnTo>
                <a:lnTo>
                  <a:pt x="121" y="132"/>
                </a:lnTo>
                <a:lnTo>
                  <a:pt x="122" y="134"/>
                </a:lnTo>
                <a:lnTo>
                  <a:pt x="122" y="135"/>
                </a:lnTo>
                <a:lnTo>
                  <a:pt x="119" y="136"/>
                </a:lnTo>
                <a:lnTo>
                  <a:pt x="119" y="136"/>
                </a:lnTo>
                <a:lnTo>
                  <a:pt x="120" y="136"/>
                </a:lnTo>
                <a:lnTo>
                  <a:pt x="120" y="137"/>
                </a:lnTo>
                <a:lnTo>
                  <a:pt x="119" y="138"/>
                </a:lnTo>
                <a:lnTo>
                  <a:pt x="118" y="138"/>
                </a:lnTo>
                <a:lnTo>
                  <a:pt x="119" y="137"/>
                </a:lnTo>
                <a:lnTo>
                  <a:pt x="118" y="136"/>
                </a:lnTo>
                <a:lnTo>
                  <a:pt x="118" y="138"/>
                </a:lnTo>
                <a:lnTo>
                  <a:pt x="118" y="138"/>
                </a:lnTo>
                <a:lnTo>
                  <a:pt x="117" y="137"/>
                </a:lnTo>
                <a:lnTo>
                  <a:pt x="117" y="138"/>
                </a:lnTo>
                <a:lnTo>
                  <a:pt x="118" y="138"/>
                </a:lnTo>
                <a:lnTo>
                  <a:pt x="117" y="139"/>
                </a:lnTo>
                <a:lnTo>
                  <a:pt x="116" y="139"/>
                </a:lnTo>
                <a:lnTo>
                  <a:pt x="117" y="139"/>
                </a:lnTo>
                <a:lnTo>
                  <a:pt x="117" y="140"/>
                </a:lnTo>
                <a:lnTo>
                  <a:pt x="115" y="140"/>
                </a:lnTo>
                <a:lnTo>
                  <a:pt x="116" y="140"/>
                </a:lnTo>
                <a:lnTo>
                  <a:pt x="115" y="141"/>
                </a:lnTo>
                <a:lnTo>
                  <a:pt x="115" y="142"/>
                </a:lnTo>
                <a:lnTo>
                  <a:pt x="114" y="142"/>
                </a:lnTo>
                <a:lnTo>
                  <a:pt x="115" y="143"/>
                </a:lnTo>
                <a:lnTo>
                  <a:pt x="115" y="144"/>
                </a:lnTo>
                <a:lnTo>
                  <a:pt x="115" y="143"/>
                </a:lnTo>
                <a:lnTo>
                  <a:pt x="117" y="143"/>
                </a:lnTo>
                <a:lnTo>
                  <a:pt x="118" y="144"/>
                </a:lnTo>
                <a:lnTo>
                  <a:pt x="119" y="145"/>
                </a:lnTo>
                <a:lnTo>
                  <a:pt x="119" y="145"/>
                </a:lnTo>
                <a:lnTo>
                  <a:pt x="119" y="145"/>
                </a:lnTo>
                <a:lnTo>
                  <a:pt x="119" y="145"/>
                </a:lnTo>
                <a:lnTo>
                  <a:pt x="118" y="145"/>
                </a:lnTo>
                <a:lnTo>
                  <a:pt x="118" y="146"/>
                </a:lnTo>
                <a:lnTo>
                  <a:pt x="117" y="147"/>
                </a:lnTo>
                <a:lnTo>
                  <a:pt x="116" y="147"/>
                </a:lnTo>
                <a:lnTo>
                  <a:pt x="116" y="148"/>
                </a:lnTo>
                <a:lnTo>
                  <a:pt x="116" y="148"/>
                </a:lnTo>
                <a:lnTo>
                  <a:pt x="115" y="149"/>
                </a:lnTo>
                <a:lnTo>
                  <a:pt x="116" y="149"/>
                </a:lnTo>
                <a:lnTo>
                  <a:pt x="114" y="150"/>
                </a:lnTo>
                <a:lnTo>
                  <a:pt x="115" y="150"/>
                </a:lnTo>
                <a:lnTo>
                  <a:pt x="114" y="151"/>
                </a:lnTo>
                <a:lnTo>
                  <a:pt x="115" y="151"/>
                </a:lnTo>
                <a:lnTo>
                  <a:pt x="114" y="151"/>
                </a:lnTo>
                <a:lnTo>
                  <a:pt x="114" y="151"/>
                </a:lnTo>
                <a:lnTo>
                  <a:pt x="114" y="152"/>
                </a:lnTo>
                <a:lnTo>
                  <a:pt x="114" y="151"/>
                </a:lnTo>
                <a:lnTo>
                  <a:pt x="114" y="152"/>
                </a:lnTo>
                <a:lnTo>
                  <a:pt x="113" y="151"/>
                </a:lnTo>
                <a:lnTo>
                  <a:pt x="113" y="152"/>
                </a:lnTo>
                <a:lnTo>
                  <a:pt x="113" y="152"/>
                </a:lnTo>
                <a:lnTo>
                  <a:pt x="113" y="152"/>
                </a:lnTo>
                <a:lnTo>
                  <a:pt x="113" y="153"/>
                </a:lnTo>
                <a:lnTo>
                  <a:pt x="112" y="152"/>
                </a:lnTo>
                <a:lnTo>
                  <a:pt x="112" y="153"/>
                </a:lnTo>
                <a:lnTo>
                  <a:pt x="111" y="153"/>
                </a:lnTo>
                <a:lnTo>
                  <a:pt x="110" y="153"/>
                </a:lnTo>
                <a:lnTo>
                  <a:pt x="110" y="154"/>
                </a:lnTo>
                <a:lnTo>
                  <a:pt x="109" y="154"/>
                </a:lnTo>
                <a:lnTo>
                  <a:pt x="109" y="155"/>
                </a:lnTo>
                <a:lnTo>
                  <a:pt x="108" y="155"/>
                </a:lnTo>
                <a:lnTo>
                  <a:pt x="108" y="155"/>
                </a:lnTo>
                <a:lnTo>
                  <a:pt x="108" y="156"/>
                </a:lnTo>
                <a:lnTo>
                  <a:pt x="107" y="156"/>
                </a:lnTo>
                <a:lnTo>
                  <a:pt x="107" y="157"/>
                </a:lnTo>
                <a:lnTo>
                  <a:pt x="106" y="157"/>
                </a:lnTo>
                <a:lnTo>
                  <a:pt x="106" y="157"/>
                </a:lnTo>
                <a:lnTo>
                  <a:pt x="106" y="157"/>
                </a:lnTo>
                <a:lnTo>
                  <a:pt x="106" y="158"/>
                </a:lnTo>
                <a:lnTo>
                  <a:pt x="105" y="158"/>
                </a:lnTo>
                <a:lnTo>
                  <a:pt x="103" y="159"/>
                </a:lnTo>
                <a:lnTo>
                  <a:pt x="103" y="159"/>
                </a:lnTo>
                <a:lnTo>
                  <a:pt x="104" y="159"/>
                </a:lnTo>
                <a:lnTo>
                  <a:pt x="104" y="160"/>
                </a:lnTo>
                <a:lnTo>
                  <a:pt x="104" y="160"/>
                </a:lnTo>
                <a:lnTo>
                  <a:pt x="104" y="160"/>
                </a:lnTo>
                <a:lnTo>
                  <a:pt x="104" y="160"/>
                </a:lnTo>
                <a:lnTo>
                  <a:pt x="104" y="161"/>
                </a:lnTo>
                <a:lnTo>
                  <a:pt x="104" y="161"/>
                </a:lnTo>
                <a:lnTo>
                  <a:pt x="103" y="161"/>
                </a:lnTo>
                <a:lnTo>
                  <a:pt x="103" y="162"/>
                </a:lnTo>
                <a:lnTo>
                  <a:pt x="102" y="161"/>
                </a:lnTo>
                <a:lnTo>
                  <a:pt x="102" y="163"/>
                </a:lnTo>
                <a:lnTo>
                  <a:pt x="101" y="162"/>
                </a:lnTo>
                <a:lnTo>
                  <a:pt x="102" y="163"/>
                </a:lnTo>
                <a:lnTo>
                  <a:pt x="101" y="163"/>
                </a:lnTo>
                <a:lnTo>
                  <a:pt x="100" y="163"/>
                </a:lnTo>
                <a:lnTo>
                  <a:pt x="101" y="163"/>
                </a:lnTo>
                <a:lnTo>
                  <a:pt x="100" y="164"/>
                </a:lnTo>
                <a:lnTo>
                  <a:pt x="99" y="163"/>
                </a:lnTo>
                <a:lnTo>
                  <a:pt x="99" y="164"/>
                </a:lnTo>
                <a:lnTo>
                  <a:pt x="98" y="164"/>
                </a:lnTo>
                <a:lnTo>
                  <a:pt x="99" y="165"/>
                </a:lnTo>
                <a:lnTo>
                  <a:pt x="99" y="165"/>
                </a:lnTo>
                <a:lnTo>
                  <a:pt x="98" y="165"/>
                </a:lnTo>
                <a:lnTo>
                  <a:pt x="98" y="165"/>
                </a:lnTo>
                <a:lnTo>
                  <a:pt x="96" y="165"/>
                </a:lnTo>
                <a:lnTo>
                  <a:pt x="96" y="166"/>
                </a:lnTo>
                <a:lnTo>
                  <a:pt x="97" y="166"/>
                </a:lnTo>
                <a:lnTo>
                  <a:pt x="97" y="166"/>
                </a:lnTo>
                <a:lnTo>
                  <a:pt x="96" y="166"/>
                </a:lnTo>
                <a:lnTo>
                  <a:pt x="96" y="166"/>
                </a:lnTo>
                <a:lnTo>
                  <a:pt x="95" y="167"/>
                </a:lnTo>
                <a:lnTo>
                  <a:pt x="93" y="168"/>
                </a:lnTo>
                <a:lnTo>
                  <a:pt x="94" y="168"/>
                </a:lnTo>
                <a:lnTo>
                  <a:pt x="94" y="168"/>
                </a:lnTo>
                <a:lnTo>
                  <a:pt x="94" y="167"/>
                </a:lnTo>
                <a:lnTo>
                  <a:pt x="96" y="168"/>
                </a:lnTo>
                <a:lnTo>
                  <a:pt x="95" y="168"/>
                </a:lnTo>
                <a:lnTo>
                  <a:pt x="95" y="169"/>
                </a:lnTo>
                <a:lnTo>
                  <a:pt x="96" y="168"/>
                </a:lnTo>
                <a:lnTo>
                  <a:pt x="95" y="169"/>
                </a:lnTo>
                <a:lnTo>
                  <a:pt x="95" y="169"/>
                </a:lnTo>
                <a:lnTo>
                  <a:pt x="95" y="170"/>
                </a:lnTo>
                <a:lnTo>
                  <a:pt x="94" y="170"/>
                </a:lnTo>
                <a:lnTo>
                  <a:pt x="94" y="170"/>
                </a:lnTo>
                <a:lnTo>
                  <a:pt x="94" y="170"/>
                </a:lnTo>
                <a:lnTo>
                  <a:pt x="94" y="170"/>
                </a:lnTo>
                <a:lnTo>
                  <a:pt x="94" y="170"/>
                </a:lnTo>
                <a:lnTo>
                  <a:pt x="94" y="170"/>
                </a:lnTo>
                <a:lnTo>
                  <a:pt x="94" y="169"/>
                </a:lnTo>
                <a:lnTo>
                  <a:pt x="94" y="169"/>
                </a:lnTo>
                <a:lnTo>
                  <a:pt x="94" y="169"/>
                </a:lnTo>
                <a:lnTo>
                  <a:pt x="93" y="169"/>
                </a:lnTo>
                <a:lnTo>
                  <a:pt x="93" y="169"/>
                </a:lnTo>
                <a:lnTo>
                  <a:pt x="93" y="170"/>
                </a:lnTo>
                <a:lnTo>
                  <a:pt x="93" y="170"/>
                </a:lnTo>
                <a:lnTo>
                  <a:pt x="93" y="170"/>
                </a:lnTo>
                <a:lnTo>
                  <a:pt x="93" y="171"/>
                </a:lnTo>
                <a:lnTo>
                  <a:pt x="92" y="170"/>
                </a:lnTo>
                <a:lnTo>
                  <a:pt x="92" y="171"/>
                </a:lnTo>
                <a:lnTo>
                  <a:pt x="90" y="171"/>
                </a:lnTo>
                <a:lnTo>
                  <a:pt x="90" y="172"/>
                </a:lnTo>
                <a:lnTo>
                  <a:pt x="90" y="171"/>
                </a:lnTo>
                <a:lnTo>
                  <a:pt x="89" y="171"/>
                </a:lnTo>
                <a:lnTo>
                  <a:pt x="89" y="172"/>
                </a:lnTo>
                <a:lnTo>
                  <a:pt x="89" y="173"/>
                </a:lnTo>
                <a:lnTo>
                  <a:pt x="89" y="174"/>
                </a:lnTo>
                <a:lnTo>
                  <a:pt x="88" y="174"/>
                </a:lnTo>
                <a:lnTo>
                  <a:pt x="89" y="173"/>
                </a:lnTo>
                <a:lnTo>
                  <a:pt x="88" y="173"/>
                </a:lnTo>
                <a:lnTo>
                  <a:pt x="89" y="173"/>
                </a:lnTo>
                <a:lnTo>
                  <a:pt x="89" y="173"/>
                </a:lnTo>
                <a:lnTo>
                  <a:pt x="89" y="172"/>
                </a:lnTo>
                <a:lnTo>
                  <a:pt x="88" y="172"/>
                </a:lnTo>
                <a:lnTo>
                  <a:pt x="88" y="172"/>
                </a:lnTo>
                <a:lnTo>
                  <a:pt x="87" y="172"/>
                </a:lnTo>
                <a:lnTo>
                  <a:pt x="87" y="173"/>
                </a:lnTo>
                <a:lnTo>
                  <a:pt x="86" y="173"/>
                </a:lnTo>
                <a:lnTo>
                  <a:pt x="86" y="173"/>
                </a:lnTo>
                <a:lnTo>
                  <a:pt x="85" y="173"/>
                </a:lnTo>
                <a:lnTo>
                  <a:pt x="85" y="174"/>
                </a:lnTo>
                <a:lnTo>
                  <a:pt x="85" y="175"/>
                </a:lnTo>
                <a:lnTo>
                  <a:pt x="84" y="174"/>
                </a:lnTo>
                <a:lnTo>
                  <a:pt x="83" y="174"/>
                </a:lnTo>
                <a:lnTo>
                  <a:pt x="84" y="174"/>
                </a:lnTo>
                <a:lnTo>
                  <a:pt x="84" y="175"/>
                </a:lnTo>
                <a:lnTo>
                  <a:pt x="83" y="175"/>
                </a:lnTo>
                <a:lnTo>
                  <a:pt x="83" y="174"/>
                </a:lnTo>
                <a:lnTo>
                  <a:pt x="81" y="176"/>
                </a:lnTo>
                <a:lnTo>
                  <a:pt x="80" y="176"/>
                </a:lnTo>
                <a:lnTo>
                  <a:pt x="80" y="175"/>
                </a:lnTo>
                <a:lnTo>
                  <a:pt x="80" y="174"/>
                </a:lnTo>
                <a:lnTo>
                  <a:pt x="82" y="174"/>
                </a:lnTo>
                <a:lnTo>
                  <a:pt x="80" y="174"/>
                </a:lnTo>
                <a:lnTo>
                  <a:pt x="79" y="174"/>
                </a:lnTo>
                <a:lnTo>
                  <a:pt x="79" y="175"/>
                </a:lnTo>
                <a:lnTo>
                  <a:pt x="78" y="177"/>
                </a:lnTo>
                <a:lnTo>
                  <a:pt x="77" y="177"/>
                </a:lnTo>
                <a:lnTo>
                  <a:pt x="78" y="178"/>
                </a:lnTo>
                <a:lnTo>
                  <a:pt x="77" y="178"/>
                </a:lnTo>
                <a:lnTo>
                  <a:pt x="77" y="178"/>
                </a:lnTo>
                <a:lnTo>
                  <a:pt x="77" y="177"/>
                </a:lnTo>
                <a:lnTo>
                  <a:pt x="76" y="178"/>
                </a:lnTo>
                <a:lnTo>
                  <a:pt x="76" y="178"/>
                </a:lnTo>
                <a:lnTo>
                  <a:pt x="75" y="178"/>
                </a:lnTo>
                <a:lnTo>
                  <a:pt x="75" y="178"/>
                </a:lnTo>
                <a:lnTo>
                  <a:pt x="76" y="178"/>
                </a:lnTo>
                <a:lnTo>
                  <a:pt x="75" y="176"/>
                </a:lnTo>
                <a:lnTo>
                  <a:pt x="75" y="176"/>
                </a:lnTo>
                <a:lnTo>
                  <a:pt x="74" y="176"/>
                </a:lnTo>
                <a:lnTo>
                  <a:pt x="74" y="177"/>
                </a:lnTo>
                <a:lnTo>
                  <a:pt x="75" y="177"/>
                </a:lnTo>
                <a:lnTo>
                  <a:pt x="74" y="178"/>
                </a:lnTo>
                <a:lnTo>
                  <a:pt x="75" y="179"/>
                </a:lnTo>
                <a:lnTo>
                  <a:pt x="74" y="178"/>
                </a:lnTo>
                <a:lnTo>
                  <a:pt x="74" y="179"/>
                </a:lnTo>
                <a:lnTo>
                  <a:pt x="73" y="179"/>
                </a:lnTo>
                <a:lnTo>
                  <a:pt x="73" y="179"/>
                </a:lnTo>
                <a:lnTo>
                  <a:pt x="73" y="179"/>
                </a:lnTo>
                <a:lnTo>
                  <a:pt x="72" y="178"/>
                </a:lnTo>
                <a:lnTo>
                  <a:pt x="72" y="178"/>
                </a:lnTo>
                <a:lnTo>
                  <a:pt x="72" y="179"/>
                </a:lnTo>
                <a:lnTo>
                  <a:pt x="73" y="179"/>
                </a:lnTo>
                <a:lnTo>
                  <a:pt x="71" y="180"/>
                </a:lnTo>
                <a:lnTo>
                  <a:pt x="71" y="180"/>
                </a:lnTo>
                <a:lnTo>
                  <a:pt x="71" y="179"/>
                </a:lnTo>
                <a:lnTo>
                  <a:pt x="71" y="179"/>
                </a:lnTo>
                <a:lnTo>
                  <a:pt x="71" y="179"/>
                </a:lnTo>
                <a:lnTo>
                  <a:pt x="72" y="179"/>
                </a:lnTo>
                <a:lnTo>
                  <a:pt x="71" y="178"/>
                </a:lnTo>
                <a:lnTo>
                  <a:pt x="73" y="177"/>
                </a:lnTo>
                <a:lnTo>
                  <a:pt x="72" y="177"/>
                </a:lnTo>
                <a:lnTo>
                  <a:pt x="73" y="177"/>
                </a:lnTo>
                <a:lnTo>
                  <a:pt x="74" y="177"/>
                </a:lnTo>
                <a:lnTo>
                  <a:pt x="73" y="176"/>
                </a:lnTo>
                <a:lnTo>
                  <a:pt x="75" y="176"/>
                </a:lnTo>
                <a:lnTo>
                  <a:pt x="75" y="175"/>
                </a:lnTo>
                <a:lnTo>
                  <a:pt x="75" y="175"/>
                </a:lnTo>
                <a:lnTo>
                  <a:pt x="79" y="171"/>
                </a:lnTo>
                <a:lnTo>
                  <a:pt x="81" y="170"/>
                </a:lnTo>
                <a:lnTo>
                  <a:pt x="81" y="171"/>
                </a:lnTo>
                <a:lnTo>
                  <a:pt x="81" y="171"/>
                </a:lnTo>
                <a:lnTo>
                  <a:pt x="83" y="170"/>
                </a:lnTo>
                <a:lnTo>
                  <a:pt x="83" y="171"/>
                </a:lnTo>
                <a:lnTo>
                  <a:pt x="82" y="171"/>
                </a:lnTo>
                <a:lnTo>
                  <a:pt x="83" y="171"/>
                </a:lnTo>
                <a:lnTo>
                  <a:pt x="83" y="172"/>
                </a:lnTo>
                <a:lnTo>
                  <a:pt x="83" y="173"/>
                </a:lnTo>
                <a:lnTo>
                  <a:pt x="84" y="173"/>
                </a:lnTo>
                <a:lnTo>
                  <a:pt x="83" y="172"/>
                </a:lnTo>
                <a:lnTo>
                  <a:pt x="83" y="171"/>
                </a:lnTo>
                <a:lnTo>
                  <a:pt x="85" y="171"/>
                </a:lnTo>
                <a:lnTo>
                  <a:pt x="85" y="172"/>
                </a:lnTo>
                <a:lnTo>
                  <a:pt x="86" y="172"/>
                </a:lnTo>
                <a:lnTo>
                  <a:pt x="85" y="172"/>
                </a:lnTo>
                <a:lnTo>
                  <a:pt x="86" y="172"/>
                </a:lnTo>
                <a:lnTo>
                  <a:pt x="84" y="171"/>
                </a:lnTo>
                <a:lnTo>
                  <a:pt x="85" y="168"/>
                </a:lnTo>
                <a:lnTo>
                  <a:pt x="88" y="166"/>
                </a:lnTo>
                <a:lnTo>
                  <a:pt x="91" y="164"/>
                </a:lnTo>
                <a:lnTo>
                  <a:pt x="91" y="164"/>
                </a:lnTo>
                <a:lnTo>
                  <a:pt x="91" y="164"/>
                </a:lnTo>
                <a:lnTo>
                  <a:pt x="92" y="163"/>
                </a:lnTo>
                <a:lnTo>
                  <a:pt x="92" y="163"/>
                </a:lnTo>
                <a:lnTo>
                  <a:pt x="92" y="163"/>
                </a:lnTo>
                <a:lnTo>
                  <a:pt x="93" y="163"/>
                </a:lnTo>
                <a:lnTo>
                  <a:pt x="93" y="164"/>
                </a:lnTo>
                <a:lnTo>
                  <a:pt x="93" y="162"/>
                </a:lnTo>
                <a:lnTo>
                  <a:pt x="93" y="161"/>
                </a:lnTo>
                <a:lnTo>
                  <a:pt x="95" y="159"/>
                </a:lnTo>
                <a:lnTo>
                  <a:pt x="96" y="159"/>
                </a:lnTo>
                <a:lnTo>
                  <a:pt x="97" y="157"/>
                </a:lnTo>
                <a:lnTo>
                  <a:pt x="98" y="157"/>
                </a:lnTo>
                <a:lnTo>
                  <a:pt x="98" y="158"/>
                </a:lnTo>
                <a:lnTo>
                  <a:pt x="99" y="157"/>
                </a:lnTo>
                <a:lnTo>
                  <a:pt x="99" y="157"/>
                </a:lnTo>
                <a:lnTo>
                  <a:pt x="99" y="157"/>
                </a:lnTo>
                <a:lnTo>
                  <a:pt x="99" y="157"/>
                </a:lnTo>
                <a:lnTo>
                  <a:pt x="98" y="157"/>
                </a:lnTo>
                <a:lnTo>
                  <a:pt x="98" y="156"/>
                </a:lnTo>
                <a:lnTo>
                  <a:pt x="98" y="156"/>
                </a:lnTo>
                <a:lnTo>
                  <a:pt x="98" y="152"/>
                </a:lnTo>
                <a:lnTo>
                  <a:pt x="99" y="151"/>
                </a:lnTo>
                <a:lnTo>
                  <a:pt x="101" y="151"/>
                </a:lnTo>
                <a:lnTo>
                  <a:pt x="100" y="151"/>
                </a:lnTo>
                <a:lnTo>
                  <a:pt x="99" y="151"/>
                </a:lnTo>
                <a:lnTo>
                  <a:pt x="99" y="150"/>
                </a:lnTo>
                <a:lnTo>
                  <a:pt x="99" y="149"/>
                </a:lnTo>
                <a:lnTo>
                  <a:pt x="100" y="147"/>
                </a:lnTo>
                <a:lnTo>
                  <a:pt x="100" y="147"/>
                </a:lnTo>
                <a:lnTo>
                  <a:pt x="102" y="146"/>
                </a:lnTo>
                <a:lnTo>
                  <a:pt x="101" y="146"/>
                </a:lnTo>
                <a:lnTo>
                  <a:pt x="102" y="145"/>
                </a:lnTo>
                <a:lnTo>
                  <a:pt x="102" y="144"/>
                </a:lnTo>
                <a:lnTo>
                  <a:pt x="102" y="142"/>
                </a:lnTo>
                <a:lnTo>
                  <a:pt x="102" y="143"/>
                </a:lnTo>
                <a:lnTo>
                  <a:pt x="102" y="144"/>
                </a:lnTo>
                <a:lnTo>
                  <a:pt x="101" y="145"/>
                </a:lnTo>
                <a:lnTo>
                  <a:pt x="101" y="145"/>
                </a:lnTo>
                <a:lnTo>
                  <a:pt x="96" y="147"/>
                </a:lnTo>
                <a:lnTo>
                  <a:pt x="95" y="147"/>
                </a:lnTo>
                <a:lnTo>
                  <a:pt x="95" y="146"/>
                </a:lnTo>
                <a:lnTo>
                  <a:pt x="94" y="146"/>
                </a:lnTo>
                <a:lnTo>
                  <a:pt x="94" y="144"/>
                </a:lnTo>
                <a:lnTo>
                  <a:pt x="95" y="144"/>
                </a:lnTo>
                <a:lnTo>
                  <a:pt x="94" y="144"/>
                </a:lnTo>
                <a:lnTo>
                  <a:pt x="96" y="144"/>
                </a:lnTo>
                <a:lnTo>
                  <a:pt x="96" y="145"/>
                </a:lnTo>
                <a:lnTo>
                  <a:pt x="97" y="145"/>
                </a:lnTo>
                <a:lnTo>
                  <a:pt x="96" y="144"/>
                </a:lnTo>
                <a:lnTo>
                  <a:pt x="95" y="143"/>
                </a:lnTo>
                <a:lnTo>
                  <a:pt x="94" y="142"/>
                </a:lnTo>
                <a:lnTo>
                  <a:pt x="94" y="143"/>
                </a:lnTo>
                <a:lnTo>
                  <a:pt x="93" y="145"/>
                </a:lnTo>
                <a:lnTo>
                  <a:pt x="93" y="144"/>
                </a:lnTo>
                <a:lnTo>
                  <a:pt x="93" y="144"/>
                </a:lnTo>
                <a:lnTo>
                  <a:pt x="93" y="144"/>
                </a:lnTo>
                <a:lnTo>
                  <a:pt x="93" y="145"/>
                </a:lnTo>
                <a:lnTo>
                  <a:pt x="93" y="146"/>
                </a:lnTo>
                <a:lnTo>
                  <a:pt x="92" y="146"/>
                </a:lnTo>
                <a:lnTo>
                  <a:pt x="93" y="146"/>
                </a:lnTo>
                <a:lnTo>
                  <a:pt x="93" y="146"/>
                </a:lnTo>
                <a:lnTo>
                  <a:pt x="92" y="146"/>
                </a:lnTo>
                <a:lnTo>
                  <a:pt x="93" y="148"/>
                </a:lnTo>
                <a:lnTo>
                  <a:pt x="93" y="149"/>
                </a:lnTo>
                <a:lnTo>
                  <a:pt x="91" y="149"/>
                </a:lnTo>
                <a:lnTo>
                  <a:pt x="90" y="146"/>
                </a:lnTo>
                <a:lnTo>
                  <a:pt x="89" y="145"/>
                </a:lnTo>
                <a:lnTo>
                  <a:pt x="89" y="144"/>
                </a:lnTo>
                <a:lnTo>
                  <a:pt x="88" y="144"/>
                </a:lnTo>
                <a:lnTo>
                  <a:pt x="88" y="145"/>
                </a:lnTo>
                <a:lnTo>
                  <a:pt x="87" y="146"/>
                </a:lnTo>
                <a:lnTo>
                  <a:pt x="87" y="145"/>
                </a:lnTo>
                <a:lnTo>
                  <a:pt x="86" y="145"/>
                </a:lnTo>
                <a:lnTo>
                  <a:pt x="85" y="144"/>
                </a:lnTo>
                <a:lnTo>
                  <a:pt x="86" y="144"/>
                </a:lnTo>
                <a:lnTo>
                  <a:pt x="85" y="143"/>
                </a:lnTo>
                <a:lnTo>
                  <a:pt x="83" y="145"/>
                </a:lnTo>
                <a:lnTo>
                  <a:pt x="83" y="145"/>
                </a:lnTo>
                <a:lnTo>
                  <a:pt x="81" y="146"/>
                </a:lnTo>
                <a:lnTo>
                  <a:pt x="81" y="146"/>
                </a:lnTo>
                <a:lnTo>
                  <a:pt x="81" y="146"/>
                </a:lnTo>
                <a:close/>
                <a:moveTo>
                  <a:pt x="215" y="177"/>
                </a:moveTo>
                <a:lnTo>
                  <a:pt x="215" y="178"/>
                </a:lnTo>
                <a:lnTo>
                  <a:pt x="215" y="178"/>
                </a:lnTo>
                <a:lnTo>
                  <a:pt x="216" y="180"/>
                </a:lnTo>
                <a:lnTo>
                  <a:pt x="217" y="181"/>
                </a:lnTo>
                <a:lnTo>
                  <a:pt x="216" y="181"/>
                </a:lnTo>
                <a:lnTo>
                  <a:pt x="217" y="181"/>
                </a:lnTo>
                <a:lnTo>
                  <a:pt x="216" y="181"/>
                </a:lnTo>
                <a:lnTo>
                  <a:pt x="215" y="180"/>
                </a:lnTo>
                <a:lnTo>
                  <a:pt x="216" y="180"/>
                </a:lnTo>
                <a:lnTo>
                  <a:pt x="214" y="179"/>
                </a:lnTo>
                <a:lnTo>
                  <a:pt x="214" y="178"/>
                </a:lnTo>
                <a:lnTo>
                  <a:pt x="215" y="178"/>
                </a:lnTo>
                <a:lnTo>
                  <a:pt x="214" y="177"/>
                </a:lnTo>
                <a:lnTo>
                  <a:pt x="215" y="177"/>
                </a:lnTo>
                <a:close/>
                <a:moveTo>
                  <a:pt x="222" y="177"/>
                </a:moveTo>
                <a:lnTo>
                  <a:pt x="223" y="177"/>
                </a:lnTo>
                <a:lnTo>
                  <a:pt x="223" y="178"/>
                </a:lnTo>
                <a:lnTo>
                  <a:pt x="222" y="179"/>
                </a:lnTo>
                <a:lnTo>
                  <a:pt x="222" y="178"/>
                </a:lnTo>
                <a:lnTo>
                  <a:pt x="222" y="178"/>
                </a:lnTo>
                <a:lnTo>
                  <a:pt x="222" y="179"/>
                </a:lnTo>
                <a:lnTo>
                  <a:pt x="222" y="178"/>
                </a:lnTo>
                <a:lnTo>
                  <a:pt x="222" y="178"/>
                </a:lnTo>
                <a:lnTo>
                  <a:pt x="222" y="177"/>
                </a:lnTo>
                <a:lnTo>
                  <a:pt x="222" y="177"/>
                </a:lnTo>
                <a:close/>
                <a:moveTo>
                  <a:pt x="221" y="175"/>
                </a:moveTo>
                <a:lnTo>
                  <a:pt x="222" y="176"/>
                </a:lnTo>
                <a:lnTo>
                  <a:pt x="221" y="177"/>
                </a:lnTo>
                <a:lnTo>
                  <a:pt x="221" y="178"/>
                </a:lnTo>
                <a:lnTo>
                  <a:pt x="221" y="177"/>
                </a:lnTo>
                <a:lnTo>
                  <a:pt x="221" y="176"/>
                </a:lnTo>
                <a:lnTo>
                  <a:pt x="221" y="175"/>
                </a:lnTo>
                <a:close/>
                <a:moveTo>
                  <a:pt x="222" y="176"/>
                </a:moveTo>
                <a:lnTo>
                  <a:pt x="221" y="175"/>
                </a:lnTo>
                <a:lnTo>
                  <a:pt x="222" y="174"/>
                </a:lnTo>
                <a:lnTo>
                  <a:pt x="222" y="174"/>
                </a:lnTo>
                <a:lnTo>
                  <a:pt x="221" y="174"/>
                </a:lnTo>
                <a:lnTo>
                  <a:pt x="221" y="173"/>
                </a:lnTo>
                <a:lnTo>
                  <a:pt x="222" y="173"/>
                </a:lnTo>
                <a:lnTo>
                  <a:pt x="221" y="173"/>
                </a:lnTo>
                <a:lnTo>
                  <a:pt x="222" y="172"/>
                </a:lnTo>
                <a:lnTo>
                  <a:pt x="221" y="172"/>
                </a:lnTo>
                <a:lnTo>
                  <a:pt x="223" y="172"/>
                </a:lnTo>
                <a:lnTo>
                  <a:pt x="222" y="171"/>
                </a:lnTo>
                <a:lnTo>
                  <a:pt x="224" y="171"/>
                </a:lnTo>
                <a:lnTo>
                  <a:pt x="225" y="173"/>
                </a:lnTo>
                <a:lnTo>
                  <a:pt x="225" y="175"/>
                </a:lnTo>
                <a:lnTo>
                  <a:pt x="225" y="175"/>
                </a:lnTo>
                <a:lnTo>
                  <a:pt x="224" y="176"/>
                </a:lnTo>
                <a:lnTo>
                  <a:pt x="224" y="177"/>
                </a:lnTo>
                <a:lnTo>
                  <a:pt x="223" y="177"/>
                </a:lnTo>
                <a:lnTo>
                  <a:pt x="224" y="176"/>
                </a:lnTo>
                <a:lnTo>
                  <a:pt x="224" y="175"/>
                </a:lnTo>
                <a:lnTo>
                  <a:pt x="223" y="176"/>
                </a:lnTo>
                <a:lnTo>
                  <a:pt x="222" y="176"/>
                </a:lnTo>
                <a:lnTo>
                  <a:pt x="223" y="175"/>
                </a:lnTo>
                <a:lnTo>
                  <a:pt x="223" y="173"/>
                </a:lnTo>
                <a:lnTo>
                  <a:pt x="223" y="175"/>
                </a:lnTo>
                <a:lnTo>
                  <a:pt x="222" y="176"/>
                </a:lnTo>
                <a:lnTo>
                  <a:pt x="223" y="174"/>
                </a:lnTo>
                <a:lnTo>
                  <a:pt x="222" y="175"/>
                </a:lnTo>
                <a:lnTo>
                  <a:pt x="222" y="176"/>
                </a:lnTo>
                <a:lnTo>
                  <a:pt x="222" y="176"/>
                </a:lnTo>
                <a:lnTo>
                  <a:pt x="222" y="176"/>
                </a:lnTo>
                <a:close/>
                <a:moveTo>
                  <a:pt x="214" y="169"/>
                </a:moveTo>
                <a:lnTo>
                  <a:pt x="214" y="170"/>
                </a:lnTo>
                <a:lnTo>
                  <a:pt x="213" y="170"/>
                </a:lnTo>
                <a:lnTo>
                  <a:pt x="212" y="171"/>
                </a:lnTo>
                <a:lnTo>
                  <a:pt x="211" y="171"/>
                </a:lnTo>
                <a:lnTo>
                  <a:pt x="212" y="170"/>
                </a:lnTo>
                <a:lnTo>
                  <a:pt x="213" y="170"/>
                </a:lnTo>
                <a:lnTo>
                  <a:pt x="212" y="169"/>
                </a:lnTo>
                <a:lnTo>
                  <a:pt x="214" y="169"/>
                </a:lnTo>
                <a:close/>
                <a:moveTo>
                  <a:pt x="218" y="167"/>
                </a:moveTo>
                <a:lnTo>
                  <a:pt x="218" y="168"/>
                </a:lnTo>
                <a:lnTo>
                  <a:pt x="218" y="169"/>
                </a:lnTo>
                <a:lnTo>
                  <a:pt x="218" y="169"/>
                </a:lnTo>
                <a:lnTo>
                  <a:pt x="219" y="169"/>
                </a:lnTo>
                <a:lnTo>
                  <a:pt x="219" y="170"/>
                </a:lnTo>
                <a:lnTo>
                  <a:pt x="219" y="171"/>
                </a:lnTo>
                <a:lnTo>
                  <a:pt x="219" y="171"/>
                </a:lnTo>
                <a:lnTo>
                  <a:pt x="218" y="171"/>
                </a:lnTo>
                <a:lnTo>
                  <a:pt x="218" y="171"/>
                </a:lnTo>
                <a:lnTo>
                  <a:pt x="218" y="170"/>
                </a:lnTo>
                <a:lnTo>
                  <a:pt x="217" y="170"/>
                </a:lnTo>
                <a:lnTo>
                  <a:pt x="217" y="169"/>
                </a:lnTo>
                <a:lnTo>
                  <a:pt x="217" y="168"/>
                </a:lnTo>
                <a:lnTo>
                  <a:pt x="217" y="168"/>
                </a:lnTo>
                <a:lnTo>
                  <a:pt x="218" y="167"/>
                </a:lnTo>
                <a:lnTo>
                  <a:pt x="218" y="167"/>
                </a:lnTo>
                <a:close/>
                <a:moveTo>
                  <a:pt x="218" y="175"/>
                </a:moveTo>
                <a:lnTo>
                  <a:pt x="219" y="175"/>
                </a:lnTo>
                <a:lnTo>
                  <a:pt x="218" y="176"/>
                </a:lnTo>
                <a:lnTo>
                  <a:pt x="219" y="175"/>
                </a:lnTo>
                <a:lnTo>
                  <a:pt x="219" y="176"/>
                </a:lnTo>
                <a:lnTo>
                  <a:pt x="219" y="176"/>
                </a:lnTo>
                <a:lnTo>
                  <a:pt x="219" y="177"/>
                </a:lnTo>
                <a:lnTo>
                  <a:pt x="219" y="177"/>
                </a:lnTo>
                <a:lnTo>
                  <a:pt x="219" y="177"/>
                </a:lnTo>
                <a:lnTo>
                  <a:pt x="220" y="176"/>
                </a:lnTo>
                <a:lnTo>
                  <a:pt x="220" y="177"/>
                </a:lnTo>
                <a:lnTo>
                  <a:pt x="220" y="178"/>
                </a:lnTo>
                <a:lnTo>
                  <a:pt x="219" y="178"/>
                </a:lnTo>
                <a:lnTo>
                  <a:pt x="220" y="178"/>
                </a:lnTo>
                <a:lnTo>
                  <a:pt x="219" y="179"/>
                </a:lnTo>
                <a:lnTo>
                  <a:pt x="220" y="178"/>
                </a:lnTo>
                <a:lnTo>
                  <a:pt x="220" y="179"/>
                </a:lnTo>
                <a:lnTo>
                  <a:pt x="220" y="180"/>
                </a:lnTo>
                <a:lnTo>
                  <a:pt x="220" y="180"/>
                </a:lnTo>
                <a:lnTo>
                  <a:pt x="220" y="180"/>
                </a:lnTo>
                <a:lnTo>
                  <a:pt x="220" y="180"/>
                </a:lnTo>
                <a:lnTo>
                  <a:pt x="220" y="181"/>
                </a:lnTo>
                <a:lnTo>
                  <a:pt x="219" y="181"/>
                </a:lnTo>
                <a:lnTo>
                  <a:pt x="219" y="180"/>
                </a:lnTo>
                <a:lnTo>
                  <a:pt x="218" y="180"/>
                </a:lnTo>
                <a:lnTo>
                  <a:pt x="219" y="180"/>
                </a:lnTo>
                <a:lnTo>
                  <a:pt x="218" y="179"/>
                </a:lnTo>
                <a:lnTo>
                  <a:pt x="218" y="179"/>
                </a:lnTo>
                <a:lnTo>
                  <a:pt x="218" y="180"/>
                </a:lnTo>
                <a:lnTo>
                  <a:pt x="218" y="179"/>
                </a:lnTo>
                <a:lnTo>
                  <a:pt x="217" y="179"/>
                </a:lnTo>
                <a:lnTo>
                  <a:pt x="217" y="179"/>
                </a:lnTo>
                <a:lnTo>
                  <a:pt x="217" y="179"/>
                </a:lnTo>
                <a:lnTo>
                  <a:pt x="217" y="178"/>
                </a:lnTo>
                <a:lnTo>
                  <a:pt x="218" y="178"/>
                </a:lnTo>
                <a:lnTo>
                  <a:pt x="217" y="178"/>
                </a:lnTo>
                <a:lnTo>
                  <a:pt x="217" y="178"/>
                </a:lnTo>
                <a:lnTo>
                  <a:pt x="217" y="177"/>
                </a:lnTo>
                <a:lnTo>
                  <a:pt x="217" y="177"/>
                </a:lnTo>
                <a:lnTo>
                  <a:pt x="217" y="177"/>
                </a:lnTo>
                <a:lnTo>
                  <a:pt x="217" y="178"/>
                </a:lnTo>
                <a:lnTo>
                  <a:pt x="216" y="177"/>
                </a:lnTo>
                <a:lnTo>
                  <a:pt x="216" y="176"/>
                </a:lnTo>
                <a:lnTo>
                  <a:pt x="215" y="177"/>
                </a:lnTo>
                <a:lnTo>
                  <a:pt x="216" y="176"/>
                </a:lnTo>
                <a:lnTo>
                  <a:pt x="214" y="176"/>
                </a:lnTo>
                <a:lnTo>
                  <a:pt x="214" y="176"/>
                </a:lnTo>
                <a:lnTo>
                  <a:pt x="214" y="176"/>
                </a:lnTo>
                <a:lnTo>
                  <a:pt x="216" y="176"/>
                </a:lnTo>
                <a:lnTo>
                  <a:pt x="215" y="176"/>
                </a:lnTo>
                <a:lnTo>
                  <a:pt x="215" y="175"/>
                </a:lnTo>
                <a:lnTo>
                  <a:pt x="215" y="175"/>
                </a:lnTo>
                <a:lnTo>
                  <a:pt x="215" y="175"/>
                </a:lnTo>
                <a:lnTo>
                  <a:pt x="215" y="174"/>
                </a:lnTo>
                <a:lnTo>
                  <a:pt x="216" y="173"/>
                </a:lnTo>
                <a:lnTo>
                  <a:pt x="214" y="174"/>
                </a:lnTo>
                <a:lnTo>
                  <a:pt x="214" y="174"/>
                </a:lnTo>
                <a:lnTo>
                  <a:pt x="213" y="173"/>
                </a:lnTo>
                <a:lnTo>
                  <a:pt x="214" y="172"/>
                </a:lnTo>
                <a:lnTo>
                  <a:pt x="215" y="171"/>
                </a:lnTo>
                <a:lnTo>
                  <a:pt x="214" y="171"/>
                </a:lnTo>
                <a:lnTo>
                  <a:pt x="214" y="169"/>
                </a:lnTo>
                <a:lnTo>
                  <a:pt x="212" y="169"/>
                </a:lnTo>
                <a:lnTo>
                  <a:pt x="212" y="168"/>
                </a:lnTo>
                <a:lnTo>
                  <a:pt x="212" y="168"/>
                </a:lnTo>
                <a:lnTo>
                  <a:pt x="212" y="167"/>
                </a:lnTo>
                <a:lnTo>
                  <a:pt x="214" y="168"/>
                </a:lnTo>
                <a:lnTo>
                  <a:pt x="214" y="168"/>
                </a:lnTo>
                <a:lnTo>
                  <a:pt x="214" y="167"/>
                </a:lnTo>
                <a:lnTo>
                  <a:pt x="215" y="168"/>
                </a:lnTo>
                <a:lnTo>
                  <a:pt x="215" y="169"/>
                </a:lnTo>
                <a:lnTo>
                  <a:pt x="215" y="169"/>
                </a:lnTo>
                <a:lnTo>
                  <a:pt x="215" y="170"/>
                </a:lnTo>
                <a:lnTo>
                  <a:pt x="216" y="170"/>
                </a:lnTo>
                <a:lnTo>
                  <a:pt x="218" y="172"/>
                </a:lnTo>
                <a:lnTo>
                  <a:pt x="218" y="173"/>
                </a:lnTo>
                <a:lnTo>
                  <a:pt x="218" y="173"/>
                </a:lnTo>
                <a:lnTo>
                  <a:pt x="219" y="174"/>
                </a:lnTo>
                <a:lnTo>
                  <a:pt x="219" y="175"/>
                </a:lnTo>
                <a:lnTo>
                  <a:pt x="219" y="175"/>
                </a:lnTo>
                <a:lnTo>
                  <a:pt x="217" y="174"/>
                </a:lnTo>
                <a:lnTo>
                  <a:pt x="217" y="174"/>
                </a:lnTo>
                <a:lnTo>
                  <a:pt x="218" y="174"/>
                </a:lnTo>
                <a:lnTo>
                  <a:pt x="217" y="175"/>
                </a:lnTo>
                <a:lnTo>
                  <a:pt x="218" y="175"/>
                </a:lnTo>
                <a:close/>
                <a:moveTo>
                  <a:pt x="217" y="166"/>
                </a:moveTo>
                <a:lnTo>
                  <a:pt x="217" y="167"/>
                </a:lnTo>
                <a:lnTo>
                  <a:pt x="217" y="168"/>
                </a:lnTo>
                <a:lnTo>
                  <a:pt x="216" y="168"/>
                </a:lnTo>
                <a:lnTo>
                  <a:pt x="215" y="167"/>
                </a:lnTo>
                <a:lnTo>
                  <a:pt x="215" y="167"/>
                </a:lnTo>
                <a:lnTo>
                  <a:pt x="217" y="166"/>
                </a:lnTo>
                <a:close/>
                <a:moveTo>
                  <a:pt x="218" y="166"/>
                </a:moveTo>
                <a:lnTo>
                  <a:pt x="219" y="167"/>
                </a:lnTo>
                <a:lnTo>
                  <a:pt x="220" y="167"/>
                </a:lnTo>
                <a:lnTo>
                  <a:pt x="220" y="169"/>
                </a:lnTo>
                <a:lnTo>
                  <a:pt x="220" y="169"/>
                </a:lnTo>
                <a:lnTo>
                  <a:pt x="218" y="168"/>
                </a:lnTo>
                <a:lnTo>
                  <a:pt x="218" y="168"/>
                </a:lnTo>
                <a:lnTo>
                  <a:pt x="218" y="166"/>
                </a:lnTo>
                <a:close/>
                <a:moveTo>
                  <a:pt x="216" y="164"/>
                </a:moveTo>
                <a:lnTo>
                  <a:pt x="217" y="165"/>
                </a:lnTo>
                <a:lnTo>
                  <a:pt x="216" y="166"/>
                </a:lnTo>
                <a:lnTo>
                  <a:pt x="217" y="166"/>
                </a:lnTo>
                <a:lnTo>
                  <a:pt x="216" y="166"/>
                </a:lnTo>
                <a:lnTo>
                  <a:pt x="215" y="166"/>
                </a:lnTo>
                <a:lnTo>
                  <a:pt x="215" y="165"/>
                </a:lnTo>
                <a:lnTo>
                  <a:pt x="216" y="165"/>
                </a:lnTo>
                <a:lnTo>
                  <a:pt x="215" y="163"/>
                </a:lnTo>
                <a:lnTo>
                  <a:pt x="216" y="164"/>
                </a:lnTo>
                <a:close/>
                <a:moveTo>
                  <a:pt x="211" y="170"/>
                </a:moveTo>
                <a:lnTo>
                  <a:pt x="210" y="169"/>
                </a:lnTo>
                <a:lnTo>
                  <a:pt x="210" y="168"/>
                </a:lnTo>
                <a:lnTo>
                  <a:pt x="210" y="169"/>
                </a:lnTo>
                <a:lnTo>
                  <a:pt x="210" y="169"/>
                </a:lnTo>
                <a:lnTo>
                  <a:pt x="210" y="169"/>
                </a:lnTo>
                <a:lnTo>
                  <a:pt x="210" y="170"/>
                </a:lnTo>
                <a:lnTo>
                  <a:pt x="209" y="170"/>
                </a:lnTo>
                <a:lnTo>
                  <a:pt x="210" y="169"/>
                </a:lnTo>
                <a:lnTo>
                  <a:pt x="209" y="168"/>
                </a:lnTo>
                <a:lnTo>
                  <a:pt x="210" y="168"/>
                </a:lnTo>
                <a:lnTo>
                  <a:pt x="209" y="168"/>
                </a:lnTo>
                <a:lnTo>
                  <a:pt x="209" y="167"/>
                </a:lnTo>
                <a:lnTo>
                  <a:pt x="210" y="167"/>
                </a:lnTo>
                <a:lnTo>
                  <a:pt x="210" y="167"/>
                </a:lnTo>
                <a:lnTo>
                  <a:pt x="210" y="167"/>
                </a:lnTo>
                <a:lnTo>
                  <a:pt x="210" y="167"/>
                </a:lnTo>
                <a:lnTo>
                  <a:pt x="210" y="166"/>
                </a:lnTo>
                <a:lnTo>
                  <a:pt x="210" y="166"/>
                </a:lnTo>
                <a:lnTo>
                  <a:pt x="210" y="166"/>
                </a:lnTo>
                <a:lnTo>
                  <a:pt x="209" y="166"/>
                </a:lnTo>
                <a:lnTo>
                  <a:pt x="210" y="165"/>
                </a:lnTo>
                <a:lnTo>
                  <a:pt x="209" y="165"/>
                </a:lnTo>
                <a:lnTo>
                  <a:pt x="209" y="164"/>
                </a:lnTo>
                <a:lnTo>
                  <a:pt x="209" y="165"/>
                </a:lnTo>
                <a:lnTo>
                  <a:pt x="209" y="164"/>
                </a:lnTo>
                <a:lnTo>
                  <a:pt x="209" y="163"/>
                </a:lnTo>
                <a:lnTo>
                  <a:pt x="209" y="163"/>
                </a:lnTo>
                <a:lnTo>
                  <a:pt x="209" y="163"/>
                </a:lnTo>
                <a:lnTo>
                  <a:pt x="210" y="163"/>
                </a:lnTo>
                <a:lnTo>
                  <a:pt x="209" y="162"/>
                </a:lnTo>
                <a:lnTo>
                  <a:pt x="210" y="163"/>
                </a:lnTo>
                <a:lnTo>
                  <a:pt x="211" y="163"/>
                </a:lnTo>
                <a:lnTo>
                  <a:pt x="211" y="164"/>
                </a:lnTo>
                <a:lnTo>
                  <a:pt x="210" y="165"/>
                </a:lnTo>
                <a:lnTo>
                  <a:pt x="211" y="164"/>
                </a:lnTo>
                <a:lnTo>
                  <a:pt x="211" y="163"/>
                </a:lnTo>
                <a:lnTo>
                  <a:pt x="212" y="164"/>
                </a:lnTo>
                <a:lnTo>
                  <a:pt x="212" y="164"/>
                </a:lnTo>
                <a:lnTo>
                  <a:pt x="212" y="165"/>
                </a:lnTo>
                <a:lnTo>
                  <a:pt x="212" y="166"/>
                </a:lnTo>
                <a:lnTo>
                  <a:pt x="211" y="165"/>
                </a:lnTo>
                <a:lnTo>
                  <a:pt x="211" y="165"/>
                </a:lnTo>
                <a:lnTo>
                  <a:pt x="211" y="166"/>
                </a:lnTo>
                <a:lnTo>
                  <a:pt x="211" y="167"/>
                </a:lnTo>
                <a:lnTo>
                  <a:pt x="211" y="167"/>
                </a:lnTo>
                <a:lnTo>
                  <a:pt x="211" y="168"/>
                </a:lnTo>
                <a:lnTo>
                  <a:pt x="211" y="167"/>
                </a:lnTo>
                <a:lnTo>
                  <a:pt x="210" y="168"/>
                </a:lnTo>
                <a:lnTo>
                  <a:pt x="211" y="168"/>
                </a:lnTo>
                <a:lnTo>
                  <a:pt x="211" y="169"/>
                </a:lnTo>
                <a:lnTo>
                  <a:pt x="211" y="170"/>
                </a:lnTo>
                <a:close/>
                <a:moveTo>
                  <a:pt x="215" y="162"/>
                </a:moveTo>
                <a:lnTo>
                  <a:pt x="216" y="163"/>
                </a:lnTo>
                <a:lnTo>
                  <a:pt x="215" y="163"/>
                </a:lnTo>
                <a:lnTo>
                  <a:pt x="216" y="165"/>
                </a:lnTo>
                <a:lnTo>
                  <a:pt x="215" y="165"/>
                </a:lnTo>
                <a:lnTo>
                  <a:pt x="214" y="163"/>
                </a:lnTo>
                <a:lnTo>
                  <a:pt x="214" y="164"/>
                </a:lnTo>
                <a:lnTo>
                  <a:pt x="214" y="164"/>
                </a:lnTo>
                <a:lnTo>
                  <a:pt x="214" y="165"/>
                </a:lnTo>
                <a:lnTo>
                  <a:pt x="215" y="165"/>
                </a:lnTo>
                <a:lnTo>
                  <a:pt x="214" y="165"/>
                </a:lnTo>
                <a:lnTo>
                  <a:pt x="215" y="166"/>
                </a:lnTo>
                <a:lnTo>
                  <a:pt x="214" y="166"/>
                </a:lnTo>
                <a:lnTo>
                  <a:pt x="213" y="166"/>
                </a:lnTo>
                <a:lnTo>
                  <a:pt x="213" y="166"/>
                </a:lnTo>
                <a:lnTo>
                  <a:pt x="212" y="167"/>
                </a:lnTo>
                <a:lnTo>
                  <a:pt x="212" y="167"/>
                </a:lnTo>
                <a:lnTo>
                  <a:pt x="212" y="165"/>
                </a:lnTo>
                <a:lnTo>
                  <a:pt x="212" y="165"/>
                </a:lnTo>
                <a:lnTo>
                  <a:pt x="212" y="165"/>
                </a:lnTo>
                <a:lnTo>
                  <a:pt x="212" y="165"/>
                </a:lnTo>
                <a:lnTo>
                  <a:pt x="212" y="163"/>
                </a:lnTo>
                <a:lnTo>
                  <a:pt x="212" y="163"/>
                </a:lnTo>
                <a:lnTo>
                  <a:pt x="211" y="163"/>
                </a:lnTo>
                <a:lnTo>
                  <a:pt x="212" y="163"/>
                </a:lnTo>
                <a:lnTo>
                  <a:pt x="210" y="162"/>
                </a:lnTo>
                <a:lnTo>
                  <a:pt x="211" y="161"/>
                </a:lnTo>
                <a:lnTo>
                  <a:pt x="214" y="162"/>
                </a:lnTo>
                <a:lnTo>
                  <a:pt x="214" y="162"/>
                </a:lnTo>
                <a:lnTo>
                  <a:pt x="214" y="162"/>
                </a:lnTo>
                <a:lnTo>
                  <a:pt x="215" y="162"/>
                </a:lnTo>
                <a:close/>
                <a:moveTo>
                  <a:pt x="202" y="159"/>
                </a:moveTo>
                <a:lnTo>
                  <a:pt x="203" y="160"/>
                </a:lnTo>
                <a:lnTo>
                  <a:pt x="203" y="160"/>
                </a:lnTo>
                <a:lnTo>
                  <a:pt x="203" y="161"/>
                </a:lnTo>
                <a:lnTo>
                  <a:pt x="203" y="162"/>
                </a:lnTo>
                <a:lnTo>
                  <a:pt x="202" y="162"/>
                </a:lnTo>
                <a:lnTo>
                  <a:pt x="202" y="161"/>
                </a:lnTo>
                <a:lnTo>
                  <a:pt x="202" y="160"/>
                </a:lnTo>
                <a:lnTo>
                  <a:pt x="202" y="160"/>
                </a:lnTo>
                <a:lnTo>
                  <a:pt x="202" y="159"/>
                </a:lnTo>
                <a:lnTo>
                  <a:pt x="202" y="159"/>
                </a:lnTo>
                <a:close/>
                <a:moveTo>
                  <a:pt x="207" y="169"/>
                </a:moveTo>
                <a:lnTo>
                  <a:pt x="205" y="166"/>
                </a:lnTo>
                <a:lnTo>
                  <a:pt x="206" y="164"/>
                </a:lnTo>
                <a:lnTo>
                  <a:pt x="206" y="165"/>
                </a:lnTo>
                <a:lnTo>
                  <a:pt x="206" y="164"/>
                </a:lnTo>
                <a:lnTo>
                  <a:pt x="206" y="164"/>
                </a:lnTo>
                <a:lnTo>
                  <a:pt x="205" y="165"/>
                </a:lnTo>
                <a:lnTo>
                  <a:pt x="205" y="165"/>
                </a:lnTo>
                <a:lnTo>
                  <a:pt x="206" y="164"/>
                </a:lnTo>
                <a:lnTo>
                  <a:pt x="205" y="165"/>
                </a:lnTo>
                <a:lnTo>
                  <a:pt x="205" y="163"/>
                </a:lnTo>
                <a:lnTo>
                  <a:pt x="204" y="164"/>
                </a:lnTo>
                <a:lnTo>
                  <a:pt x="204" y="163"/>
                </a:lnTo>
                <a:lnTo>
                  <a:pt x="204" y="163"/>
                </a:lnTo>
                <a:lnTo>
                  <a:pt x="204" y="162"/>
                </a:lnTo>
                <a:lnTo>
                  <a:pt x="205" y="161"/>
                </a:lnTo>
                <a:lnTo>
                  <a:pt x="204" y="161"/>
                </a:lnTo>
                <a:lnTo>
                  <a:pt x="204" y="161"/>
                </a:lnTo>
                <a:lnTo>
                  <a:pt x="204" y="160"/>
                </a:lnTo>
                <a:lnTo>
                  <a:pt x="204" y="160"/>
                </a:lnTo>
                <a:lnTo>
                  <a:pt x="204" y="160"/>
                </a:lnTo>
                <a:lnTo>
                  <a:pt x="203" y="160"/>
                </a:lnTo>
                <a:lnTo>
                  <a:pt x="203" y="159"/>
                </a:lnTo>
                <a:lnTo>
                  <a:pt x="203" y="159"/>
                </a:lnTo>
                <a:lnTo>
                  <a:pt x="203" y="158"/>
                </a:lnTo>
                <a:lnTo>
                  <a:pt x="203" y="158"/>
                </a:lnTo>
                <a:lnTo>
                  <a:pt x="203" y="157"/>
                </a:lnTo>
                <a:lnTo>
                  <a:pt x="204" y="157"/>
                </a:lnTo>
                <a:lnTo>
                  <a:pt x="204" y="157"/>
                </a:lnTo>
                <a:lnTo>
                  <a:pt x="204" y="158"/>
                </a:lnTo>
                <a:lnTo>
                  <a:pt x="205" y="158"/>
                </a:lnTo>
                <a:lnTo>
                  <a:pt x="205" y="158"/>
                </a:lnTo>
                <a:lnTo>
                  <a:pt x="206" y="158"/>
                </a:lnTo>
                <a:lnTo>
                  <a:pt x="206" y="159"/>
                </a:lnTo>
                <a:lnTo>
                  <a:pt x="206" y="159"/>
                </a:lnTo>
                <a:lnTo>
                  <a:pt x="206" y="159"/>
                </a:lnTo>
                <a:lnTo>
                  <a:pt x="206" y="159"/>
                </a:lnTo>
                <a:lnTo>
                  <a:pt x="206" y="160"/>
                </a:lnTo>
                <a:lnTo>
                  <a:pt x="208" y="164"/>
                </a:lnTo>
                <a:lnTo>
                  <a:pt x="207" y="169"/>
                </a:lnTo>
                <a:close/>
                <a:moveTo>
                  <a:pt x="118" y="160"/>
                </a:moveTo>
                <a:lnTo>
                  <a:pt x="118" y="161"/>
                </a:lnTo>
                <a:lnTo>
                  <a:pt x="118" y="160"/>
                </a:lnTo>
                <a:lnTo>
                  <a:pt x="118" y="161"/>
                </a:lnTo>
                <a:lnTo>
                  <a:pt x="117" y="161"/>
                </a:lnTo>
                <a:lnTo>
                  <a:pt x="117" y="161"/>
                </a:lnTo>
                <a:lnTo>
                  <a:pt x="117" y="162"/>
                </a:lnTo>
                <a:lnTo>
                  <a:pt x="118" y="162"/>
                </a:lnTo>
                <a:lnTo>
                  <a:pt x="117" y="162"/>
                </a:lnTo>
                <a:lnTo>
                  <a:pt x="117" y="162"/>
                </a:lnTo>
                <a:lnTo>
                  <a:pt x="117" y="163"/>
                </a:lnTo>
                <a:lnTo>
                  <a:pt x="117" y="163"/>
                </a:lnTo>
                <a:lnTo>
                  <a:pt x="116" y="164"/>
                </a:lnTo>
                <a:lnTo>
                  <a:pt x="115" y="164"/>
                </a:lnTo>
                <a:lnTo>
                  <a:pt x="117" y="162"/>
                </a:lnTo>
                <a:lnTo>
                  <a:pt x="116" y="162"/>
                </a:lnTo>
                <a:lnTo>
                  <a:pt x="117" y="161"/>
                </a:lnTo>
                <a:lnTo>
                  <a:pt x="116" y="160"/>
                </a:lnTo>
                <a:lnTo>
                  <a:pt x="115" y="162"/>
                </a:lnTo>
                <a:lnTo>
                  <a:pt x="115" y="161"/>
                </a:lnTo>
                <a:lnTo>
                  <a:pt x="116" y="161"/>
                </a:lnTo>
                <a:lnTo>
                  <a:pt x="113" y="161"/>
                </a:lnTo>
                <a:lnTo>
                  <a:pt x="113" y="161"/>
                </a:lnTo>
                <a:lnTo>
                  <a:pt x="114" y="161"/>
                </a:lnTo>
                <a:lnTo>
                  <a:pt x="114" y="161"/>
                </a:lnTo>
                <a:lnTo>
                  <a:pt x="115" y="161"/>
                </a:lnTo>
                <a:lnTo>
                  <a:pt x="115" y="162"/>
                </a:lnTo>
                <a:lnTo>
                  <a:pt x="114" y="163"/>
                </a:lnTo>
                <a:lnTo>
                  <a:pt x="114" y="163"/>
                </a:lnTo>
                <a:lnTo>
                  <a:pt x="114" y="163"/>
                </a:lnTo>
                <a:lnTo>
                  <a:pt x="114" y="163"/>
                </a:lnTo>
                <a:lnTo>
                  <a:pt x="114" y="162"/>
                </a:lnTo>
                <a:lnTo>
                  <a:pt x="113" y="162"/>
                </a:lnTo>
                <a:lnTo>
                  <a:pt x="113" y="160"/>
                </a:lnTo>
                <a:lnTo>
                  <a:pt x="113" y="159"/>
                </a:lnTo>
                <a:lnTo>
                  <a:pt x="112" y="159"/>
                </a:lnTo>
                <a:lnTo>
                  <a:pt x="112" y="159"/>
                </a:lnTo>
                <a:lnTo>
                  <a:pt x="112" y="159"/>
                </a:lnTo>
                <a:lnTo>
                  <a:pt x="112" y="159"/>
                </a:lnTo>
                <a:lnTo>
                  <a:pt x="112" y="158"/>
                </a:lnTo>
                <a:lnTo>
                  <a:pt x="113" y="157"/>
                </a:lnTo>
                <a:lnTo>
                  <a:pt x="113" y="157"/>
                </a:lnTo>
                <a:lnTo>
                  <a:pt x="113" y="157"/>
                </a:lnTo>
                <a:lnTo>
                  <a:pt x="114" y="157"/>
                </a:lnTo>
                <a:lnTo>
                  <a:pt x="113" y="157"/>
                </a:lnTo>
                <a:lnTo>
                  <a:pt x="114" y="156"/>
                </a:lnTo>
                <a:lnTo>
                  <a:pt x="114" y="156"/>
                </a:lnTo>
                <a:lnTo>
                  <a:pt x="116" y="156"/>
                </a:lnTo>
                <a:lnTo>
                  <a:pt x="116" y="157"/>
                </a:lnTo>
                <a:lnTo>
                  <a:pt x="115" y="157"/>
                </a:lnTo>
                <a:lnTo>
                  <a:pt x="116" y="157"/>
                </a:lnTo>
                <a:lnTo>
                  <a:pt x="116" y="158"/>
                </a:lnTo>
                <a:lnTo>
                  <a:pt x="117" y="159"/>
                </a:lnTo>
                <a:lnTo>
                  <a:pt x="116" y="158"/>
                </a:lnTo>
                <a:lnTo>
                  <a:pt x="116" y="157"/>
                </a:lnTo>
                <a:lnTo>
                  <a:pt x="117" y="157"/>
                </a:lnTo>
                <a:lnTo>
                  <a:pt x="116" y="156"/>
                </a:lnTo>
                <a:lnTo>
                  <a:pt x="117" y="156"/>
                </a:lnTo>
                <a:lnTo>
                  <a:pt x="116" y="156"/>
                </a:lnTo>
                <a:lnTo>
                  <a:pt x="116" y="155"/>
                </a:lnTo>
                <a:lnTo>
                  <a:pt x="117" y="154"/>
                </a:lnTo>
                <a:lnTo>
                  <a:pt x="118" y="156"/>
                </a:lnTo>
                <a:lnTo>
                  <a:pt x="118" y="155"/>
                </a:lnTo>
                <a:lnTo>
                  <a:pt x="118" y="156"/>
                </a:lnTo>
                <a:lnTo>
                  <a:pt x="118" y="155"/>
                </a:lnTo>
                <a:lnTo>
                  <a:pt x="119" y="155"/>
                </a:lnTo>
                <a:lnTo>
                  <a:pt x="118" y="154"/>
                </a:lnTo>
                <a:lnTo>
                  <a:pt x="119" y="155"/>
                </a:lnTo>
                <a:lnTo>
                  <a:pt x="119" y="156"/>
                </a:lnTo>
                <a:lnTo>
                  <a:pt x="119" y="154"/>
                </a:lnTo>
                <a:lnTo>
                  <a:pt x="120" y="154"/>
                </a:lnTo>
                <a:lnTo>
                  <a:pt x="119" y="153"/>
                </a:lnTo>
                <a:lnTo>
                  <a:pt x="121" y="154"/>
                </a:lnTo>
                <a:lnTo>
                  <a:pt x="121" y="154"/>
                </a:lnTo>
                <a:lnTo>
                  <a:pt x="121" y="155"/>
                </a:lnTo>
                <a:lnTo>
                  <a:pt x="121" y="154"/>
                </a:lnTo>
                <a:lnTo>
                  <a:pt x="122" y="154"/>
                </a:lnTo>
                <a:lnTo>
                  <a:pt x="122" y="153"/>
                </a:lnTo>
                <a:lnTo>
                  <a:pt x="123" y="155"/>
                </a:lnTo>
                <a:lnTo>
                  <a:pt x="122" y="156"/>
                </a:lnTo>
                <a:lnTo>
                  <a:pt x="123" y="155"/>
                </a:lnTo>
                <a:lnTo>
                  <a:pt x="123" y="156"/>
                </a:lnTo>
                <a:lnTo>
                  <a:pt x="123" y="156"/>
                </a:lnTo>
                <a:lnTo>
                  <a:pt x="123" y="156"/>
                </a:lnTo>
                <a:lnTo>
                  <a:pt x="124" y="156"/>
                </a:lnTo>
                <a:lnTo>
                  <a:pt x="123" y="158"/>
                </a:lnTo>
                <a:lnTo>
                  <a:pt x="120" y="157"/>
                </a:lnTo>
                <a:lnTo>
                  <a:pt x="121" y="158"/>
                </a:lnTo>
                <a:lnTo>
                  <a:pt x="120" y="158"/>
                </a:lnTo>
                <a:lnTo>
                  <a:pt x="121" y="158"/>
                </a:lnTo>
                <a:lnTo>
                  <a:pt x="122" y="158"/>
                </a:lnTo>
                <a:lnTo>
                  <a:pt x="122" y="159"/>
                </a:lnTo>
                <a:lnTo>
                  <a:pt x="121" y="159"/>
                </a:lnTo>
                <a:lnTo>
                  <a:pt x="121" y="159"/>
                </a:lnTo>
                <a:lnTo>
                  <a:pt x="119" y="159"/>
                </a:lnTo>
                <a:lnTo>
                  <a:pt x="119" y="159"/>
                </a:lnTo>
                <a:lnTo>
                  <a:pt x="120" y="159"/>
                </a:lnTo>
                <a:lnTo>
                  <a:pt x="118" y="160"/>
                </a:lnTo>
                <a:lnTo>
                  <a:pt x="118" y="160"/>
                </a:lnTo>
                <a:close/>
                <a:moveTo>
                  <a:pt x="201" y="153"/>
                </a:moveTo>
                <a:lnTo>
                  <a:pt x="204" y="155"/>
                </a:lnTo>
                <a:lnTo>
                  <a:pt x="204" y="155"/>
                </a:lnTo>
                <a:lnTo>
                  <a:pt x="204" y="155"/>
                </a:lnTo>
                <a:lnTo>
                  <a:pt x="206" y="155"/>
                </a:lnTo>
                <a:lnTo>
                  <a:pt x="207" y="158"/>
                </a:lnTo>
                <a:lnTo>
                  <a:pt x="206" y="158"/>
                </a:lnTo>
                <a:lnTo>
                  <a:pt x="202" y="155"/>
                </a:lnTo>
                <a:lnTo>
                  <a:pt x="202" y="156"/>
                </a:lnTo>
                <a:lnTo>
                  <a:pt x="202" y="156"/>
                </a:lnTo>
                <a:lnTo>
                  <a:pt x="203" y="157"/>
                </a:lnTo>
                <a:lnTo>
                  <a:pt x="203" y="157"/>
                </a:lnTo>
                <a:lnTo>
                  <a:pt x="203" y="157"/>
                </a:lnTo>
                <a:lnTo>
                  <a:pt x="203" y="158"/>
                </a:lnTo>
                <a:lnTo>
                  <a:pt x="202" y="159"/>
                </a:lnTo>
                <a:lnTo>
                  <a:pt x="202" y="158"/>
                </a:lnTo>
                <a:lnTo>
                  <a:pt x="201" y="157"/>
                </a:lnTo>
                <a:lnTo>
                  <a:pt x="202" y="158"/>
                </a:lnTo>
                <a:lnTo>
                  <a:pt x="201" y="156"/>
                </a:lnTo>
                <a:lnTo>
                  <a:pt x="201" y="156"/>
                </a:lnTo>
                <a:lnTo>
                  <a:pt x="200" y="156"/>
                </a:lnTo>
                <a:lnTo>
                  <a:pt x="200" y="156"/>
                </a:lnTo>
                <a:lnTo>
                  <a:pt x="200" y="155"/>
                </a:lnTo>
                <a:lnTo>
                  <a:pt x="199" y="154"/>
                </a:lnTo>
                <a:lnTo>
                  <a:pt x="199" y="154"/>
                </a:lnTo>
                <a:lnTo>
                  <a:pt x="199" y="153"/>
                </a:lnTo>
                <a:lnTo>
                  <a:pt x="201" y="154"/>
                </a:lnTo>
                <a:lnTo>
                  <a:pt x="199" y="152"/>
                </a:lnTo>
                <a:lnTo>
                  <a:pt x="200" y="152"/>
                </a:lnTo>
                <a:lnTo>
                  <a:pt x="199" y="151"/>
                </a:lnTo>
                <a:lnTo>
                  <a:pt x="200" y="151"/>
                </a:lnTo>
                <a:lnTo>
                  <a:pt x="200" y="152"/>
                </a:lnTo>
                <a:lnTo>
                  <a:pt x="200" y="152"/>
                </a:lnTo>
                <a:lnTo>
                  <a:pt x="200" y="151"/>
                </a:lnTo>
                <a:lnTo>
                  <a:pt x="200" y="151"/>
                </a:lnTo>
                <a:lnTo>
                  <a:pt x="201" y="151"/>
                </a:lnTo>
                <a:lnTo>
                  <a:pt x="202" y="150"/>
                </a:lnTo>
                <a:lnTo>
                  <a:pt x="203" y="151"/>
                </a:lnTo>
                <a:lnTo>
                  <a:pt x="203" y="152"/>
                </a:lnTo>
                <a:lnTo>
                  <a:pt x="202" y="152"/>
                </a:lnTo>
                <a:lnTo>
                  <a:pt x="203" y="153"/>
                </a:lnTo>
                <a:lnTo>
                  <a:pt x="202" y="153"/>
                </a:lnTo>
                <a:lnTo>
                  <a:pt x="203" y="153"/>
                </a:lnTo>
                <a:lnTo>
                  <a:pt x="204" y="152"/>
                </a:lnTo>
                <a:lnTo>
                  <a:pt x="206" y="153"/>
                </a:lnTo>
                <a:lnTo>
                  <a:pt x="206" y="153"/>
                </a:lnTo>
                <a:lnTo>
                  <a:pt x="206" y="154"/>
                </a:lnTo>
                <a:lnTo>
                  <a:pt x="206" y="154"/>
                </a:lnTo>
                <a:lnTo>
                  <a:pt x="205" y="153"/>
                </a:lnTo>
                <a:lnTo>
                  <a:pt x="206" y="155"/>
                </a:lnTo>
                <a:lnTo>
                  <a:pt x="206" y="155"/>
                </a:lnTo>
                <a:lnTo>
                  <a:pt x="205" y="155"/>
                </a:lnTo>
                <a:lnTo>
                  <a:pt x="201" y="153"/>
                </a:lnTo>
                <a:close/>
                <a:moveTo>
                  <a:pt x="208" y="150"/>
                </a:moveTo>
                <a:lnTo>
                  <a:pt x="209" y="151"/>
                </a:lnTo>
                <a:lnTo>
                  <a:pt x="208" y="151"/>
                </a:lnTo>
                <a:lnTo>
                  <a:pt x="207" y="150"/>
                </a:lnTo>
                <a:lnTo>
                  <a:pt x="208" y="150"/>
                </a:lnTo>
                <a:close/>
                <a:moveTo>
                  <a:pt x="211" y="159"/>
                </a:moveTo>
                <a:lnTo>
                  <a:pt x="210" y="158"/>
                </a:lnTo>
                <a:lnTo>
                  <a:pt x="210" y="159"/>
                </a:lnTo>
                <a:lnTo>
                  <a:pt x="209" y="161"/>
                </a:lnTo>
                <a:lnTo>
                  <a:pt x="208" y="162"/>
                </a:lnTo>
                <a:lnTo>
                  <a:pt x="208" y="160"/>
                </a:lnTo>
                <a:lnTo>
                  <a:pt x="207" y="160"/>
                </a:lnTo>
                <a:lnTo>
                  <a:pt x="208" y="160"/>
                </a:lnTo>
                <a:lnTo>
                  <a:pt x="208" y="159"/>
                </a:lnTo>
                <a:lnTo>
                  <a:pt x="208" y="159"/>
                </a:lnTo>
                <a:lnTo>
                  <a:pt x="208" y="158"/>
                </a:lnTo>
                <a:lnTo>
                  <a:pt x="209" y="159"/>
                </a:lnTo>
                <a:lnTo>
                  <a:pt x="209" y="158"/>
                </a:lnTo>
                <a:lnTo>
                  <a:pt x="208" y="158"/>
                </a:lnTo>
                <a:lnTo>
                  <a:pt x="208" y="157"/>
                </a:lnTo>
                <a:lnTo>
                  <a:pt x="209" y="157"/>
                </a:lnTo>
                <a:lnTo>
                  <a:pt x="208" y="157"/>
                </a:lnTo>
                <a:lnTo>
                  <a:pt x="207" y="156"/>
                </a:lnTo>
                <a:lnTo>
                  <a:pt x="207" y="152"/>
                </a:lnTo>
                <a:lnTo>
                  <a:pt x="207" y="151"/>
                </a:lnTo>
                <a:lnTo>
                  <a:pt x="207" y="152"/>
                </a:lnTo>
                <a:lnTo>
                  <a:pt x="206" y="151"/>
                </a:lnTo>
                <a:lnTo>
                  <a:pt x="206" y="151"/>
                </a:lnTo>
                <a:lnTo>
                  <a:pt x="206" y="150"/>
                </a:lnTo>
                <a:lnTo>
                  <a:pt x="206" y="149"/>
                </a:lnTo>
                <a:lnTo>
                  <a:pt x="207" y="150"/>
                </a:lnTo>
                <a:lnTo>
                  <a:pt x="207" y="151"/>
                </a:lnTo>
                <a:lnTo>
                  <a:pt x="210" y="151"/>
                </a:lnTo>
                <a:lnTo>
                  <a:pt x="210" y="152"/>
                </a:lnTo>
                <a:lnTo>
                  <a:pt x="211" y="155"/>
                </a:lnTo>
                <a:lnTo>
                  <a:pt x="211" y="156"/>
                </a:lnTo>
                <a:lnTo>
                  <a:pt x="211" y="156"/>
                </a:lnTo>
                <a:lnTo>
                  <a:pt x="211" y="156"/>
                </a:lnTo>
                <a:lnTo>
                  <a:pt x="209" y="153"/>
                </a:lnTo>
                <a:lnTo>
                  <a:pt x="210" y="153"/>
                </a:lnTo>
                <a:lnTo>
                  <a:pt x="209" y="152"/>
                </a:lnTo>
                <a:lnTo>
                  <a:pt x="209" y="153"/>
                </a:lnTo>
                <a:lnTo>
                  <a:pt x="209" y="153"/>
                </a:lnTo>
                <a:lnTo>
                  <a:pt x="209" y="153"/>
                </a:lnTo>
                <a:lnTo>
                  <a:pt x="209" y="153"/>
                </a:lnTo>
                <a:lnTo>
                  <a:pt x="209" y="154"/>
                </a:lnTo>
                <a:lnTo>
                  <a:pt x="209" y="154"/>
                </a:lnTo>
                <a:lnTo>
                  <a:pt x="210" y="156"/>
                </a:lnTo>
                <a:lnTo>
                  <a:pt x="210" y="156"/>
                </a:lnTo>
                <a:lnTo>
                  <a:pt x="211" y="156"/>
                </a:lnTo>
                <a:lnTo>
                  <a:pt x="211" y="158"/>
                </a:lnTo>
                <a:lnTo>
                  <a:pt x="210" y="157"/>
                </a:lnTo>
                <a:lnTo>
                  <a:pt x="210" y="158"/>
                </a:lnTo>
                <a:lnTo>
                  <a:pt x="210" y="158"/>
                </a:lnTo>
                <a:lnTo>
                  <a:pt x="211" y="158"/>
                </a:lnTo>
                <a:lnTo>
                  <a:pt x="210" y="158"/>
                </a:lnTo>
                <a:lnTo>
                  <a:pt x="211" y="158"/>
                </a:lnTo>
                <a:lnTo>
                  <a:pt x="211" y="159"/>
                </a:lnTo>
                <a:lnTo>
                  <a:pt x="211" y="159"/>
                </a:lnTo>
                <a:close/>
                <a:moveTo>
                  <a:pt x="125" y="150"/>
                </a:moveTo>
                <a:lnTo>
                  <a:pt x="124" y="151"/>
                </a:lnTo>
                <a:lnTo>
                  <a:pt x="125" y="150"/>
                </a:lnTo>
                <a:lnTo>
                  <a:pt x="125" y="150"/>
                </a:lnTo>
                <a:lnTo>
                  <a:pt x="125" y="151"/>
                </a:lnTo>
                <a:lnTo>
                  <a:pt x="124" y="151"/>
                </a:lnTo>
                <a:lnTo>
                  <a:pt x="124" y="150"/>
                </a:lnTo>
                <a:lnTo>
                  <a:pt x="123" y="151"/>
                </a:lnTo>
                <a:lnTo>
                  <a:pt x="124" y="151"/>
                </a:lnTo>
                <a:lnTo>
                  <a:pt x="123" y="151"/>
                </a:lnTo>
                <a:lnTo>
                  <a:pt x="124" y="152"/>
                </a:lnTo>
                <a:lnTo>
                  <a:pt x="122" y="152"/>
                </a:lnTo>
                <a:lnTo>
                  <a:pt x="122" y="151"/>
                </a:lnTo>
                <a:lnTo>
                  <a:pt x="122" y="152"/>
                </a:lnTo>
                <a:lnTo>
                  <a:pt x="121" y="152"/>
                </a:lnTo>
                <a:lnTo>
                  <a:pt x="121" y="153"/>
                </a:lnTo>
                <a:lnTo>
                  <a:pt x="119" y="151"/>
                </a:lnTo>
                <a:lnTo>
                  <a:pt x="119" y="151"/>
                </a:lnTo>
                <a:lnTo>
                  <a:pt x="121" y="151"/>
                </a:lnTo>
                <a:lnTo>
                  <a:pt x="120" y="151"/>
                </a:lnTo>
                <a:lnTo>
                  <a:pt x="120" y="150"/>
                </a:lnTo>
                <a:lnTo>
                  <a:pt x="121" y="151"/>
                </a:lnTo>
                <a:lnTo>
                  <a:pt x="121" y="150"/>
                </a:lnTo>
                <a:lnTo>
                  <a:pt x="121" y="149"/>
                </a:lnTo>
                <a:lnTo>
                  <a:pt x="122" y="149"/>
                </a:lnTo>
                <a:lnTo>
                  <a:pt x="122" y="149"/>
                </a:lnTo>
                <a:lnTo>
                  <a:pt x="123" y="149"/>
                </a:lnTo>
                <a:lnTo>
                  <a:pt x="122" y="149"/>
                </a:lnTo>
                <a:lnTo>
                  <a:pt x="123" y="150"/>
                </a:lnTo>
                <a:lnTo>
                  <a:pt x="123" y="149"/>
                </a:lnTo>
                <a:lnTo>
                  <a:pt x="125" y="150"/>
                </a:lnTo>
                <a:close/>
                <a:moveTo>
                  <a:pt x="149" y="132"/>
                </a:moveTo>
                <a:lnTo>
                  <a:pt x="148" y="133"/>
                </a:lnTo>
                <a:lnTo>
                  <a:pt x="147" y="134"/>
                </a:lnTo>
                <a:lnTo>
                  <a:pt x="147" y="135"/>
                </a:lnTo>
                <a:lnTo>
                  <a:pt x="146" y="135"/>
                </a:lnTo>
                <a:lnTo>
                  <a:pt x="147" y="136"/>
                </a:lnTo>
                <a:lnTo>
                  <a:pt x="144" y="136"/>
                </a:lnTo>
                <a:lnTo>
                  <a:pt x="145" y="135"/>
                </a:lnTo>
                <a:lnTo>
                  <a:pt x="145" y="135"/>
                </a:lnTo>
                <a:lnTo>
                  <a:pt x="146" y="135"/>
                </a:lnTo>
                <a:lnTo>
                  <a:pt x="145" y="134"/>
                </a:lnTo>
                <a:lnTo>
                  <a:pt x="148" y="132"/>
                </a:lnTo>
                <a:lnTo>
                  <a:pt x="148" y="131"/>
                </a:lnTo>
                <a:lnTo>
                  <a:pt x="149" y="131"/>
                </a:lnTo>
                <a:lnTo>
                  <a:pt x="148" y="132"/>
                </a:lnTo>
                <a:lnTo>
                  <a:pt x="149" y="132"/>
                </a:lnTo>
                <a:close/>
                <a:moveTo>
                  <a:pt x="153" y="131"/>
                </a:moveTo>
                <a:lnTo>
                  <a:pt x="151" y="132"/>
                </a:lnTo>
                <a:lnTo>
                  <a:pt x="150" y="132"/>
                </a:lnTo>
                <a:lnTo>
                  <a:pt x="151" y="131"/>
                </a:lnTo>
                <a:lnTo>
                  <a:pt x="150" y="131"/>
                </a:lnTo>
                <a:lnTo>
                  <a:pt x="151" y="130"/>
                </a:lnTo>
                <a:lnTo>
                  <a:pt x="153" y="131"/>
                </a:lnTo>
                <a:close/>
                <a:moveTo>
                  <a:pt x="34" y="100"/>
                </a:moveTo>
                <a:lnTo>
                  <a:pt x="33" y="101"/>
                </a:lnTo>
                <a:lnTo>
                  <a:pt x="31" y="101"/>
                </a:lnTo>
                <a:lnTo>
                  <a:pt x="31" y="99"/>
                </a:lnTo>
                <a:lnTo>
                  <a:pt x="31" y="98"/>
                </a:lnTo>
                <a:lnTo>
                  <a:pt x="31" y="96"/>
                </a:lnTo>
                <a:lnTo>
                  <a:pt x="32" y="96"/>
                </a:lnTo>
                <a:lnTo>
                  <a:pt x="32" y="97"/>
                </a:lnTo>
                <a:lnTo>
                  <a:pt x="33" y="98"/>
                </a:lnTo>
                <a:lnTo>
                  <a:pt x="32" y="98"/>
                </a:lnTo>
                <a:lnTo>
                  <a:pt x="32" y="98"/>
                </a:lnTo>
                <a:lnTo>
                  <a:pt x="32" y="98"/>
                </a:lnTo>
                <a:lnTo>
                  <a:pt x="33" y="98"/>
                </a:lnTo>
                <a:lnTo>
                  <a:pt x="35" y="99"/>
                </a:lnTo>
                <a:lnTo>
                  <a:pt x="36" y="97"/>
                </a:lnTo>
                <a:lnTo>
                  <a:pt x="38" y="97"/>
                </a:lnTo>
                <a:lnTo>
                  <a:pt x="39" y="98"/>
                </a:lnTo>
                <a:lnTo>
                  <a:pt x="39" y="99"/>
                </a:lnTo>
                <a:lnTo>
                  <a:pt x="39" y="99"/>
                </a:lnTo>
                <a:lnTo>
                  <a:pt x="43" y="101"/>
                </a:lnTo>
                <a:lnTo>
                  <a:pt x="46" y="101"/>
                </a:lnTo>
                <a:lnTo>
                  <a:pt x="45" y="103"/>
                </a:lnTo>
                <a:lnTo>
                  <a:pt x="43" y="103"/>
                </a:lnTo>
                <a:lnTo>
                  <a:pt x="41" y="105"/>
                </a:lnTo>
                <a:lnTo>
                  <a:pt x="40" y="103"/>
                </a:lnTo>
                <a:lnTo>
                  <a:pt x="40" y="103"/>
                </a:lnTo>
                <a:lnTo>
                  <a:pt x="38" y="102"/>
                </a:lnTo>
                <a:lnTo>
                  <a:pt x="36" y="100"/>
                </a:lnTo>
                <a:lnTo>
                  <a:pt x="34" y="100"/>
                </a:lnTo>
                <a:close/>
                <a:moveTo>
                  <a:pt x="2" y="206"/>
                </a:moveTo>
                <a:lnTo>
                  <a:pt x="1" y="205"/>
                </a:lnTo>
                <a:lnTo>
                  <a:pt x="2" y="204"/>
                </a:lnTo>
                <a:lnTo>
                  <a:pt x="0" y="204"/>
                </a:lnTo>
                <a:lnTo>
                  <a:pt x="2" y="203"/>
                </a:lnTo>
                <a:lnTo>
                  <a:pt x="2" y="204"/>
                </a:lnTo>
                <a:lnTo>
                  <a:pt x="3" y="204"/>
                </a:lnTo>
                <a:lnTo>
                  <a:pt x="3" y="204"/>
                </a:lnTo>
                <a:lnTo>
                  <a:pt x="2" y="206"/>
                </a:lnTo>
                <a:close/>
                <a:moveTo>
                  <a:pt x="7" y="206"/>
                </a:moveTo>
                <a:lnTo>
                  <a:pt x="6" y="205"/>
                </a:lnTo>
                <a:lnTo>
                  <a:pt x="7" y="204"/>
                </a:lnTo>
                <a:lnTo>
                  <a:pt x="7" y="204"/>
                </a:lnTo>
                <a:lnTo>
                  <a:pt x="8" y="204"/>
                </a:lnTo>
                <a:lnTo>
                  <a:pt x="7" y="204"/>
                </a:lnTo>
                <a:lnTo>
                  <a:pt x="8" y="204"/>
                </a:lnTo>
                <a:lnTo>
                  <a:pt x="7" y="203"/>
                </a:lnTo>
                <a:lnTo>
                  <a:pt x="8" y="203"/>
                </a:lnTo>
                <a:lnTo>
                  <a:pt x="8" y="203"/>
                </a:lnTo>
                <a:lnTo>
                  <a:pt x="8" y="204"/>
                </a:lnTo>
                <a:lnTo>
                  <a:pt x="9" y="204"/>
                </a:lnTo>
                <a:lnTo>
                  <a:pt x="9" y="205"/>
                </a:lnTo>
                <a:lnTo>
                  <a:pt x="9" y="204"/>
                </a:lnTo>
                <a:lnTo>
                  <a:pt x="7" y="206"/>
                </a:lnTo>
                <a:lnTo>
                  <a:pt x="7" y="205"/>
                </a:lnTo>
                <a:lnTo>
                  <a:pt x="7" y="206"/>
                </a:lnTo>
                <a:close/>
                <a:moveTo>
                  <a:pt x="20" y="199"/>
                </a:moveTo>
                <a:lnTo>
                  <a:pt x="21" y="200"/>
                </a:lnTo>
                <a:lnTo>
                  <a:pt x="20" y="201"/>
                </a:lnTo>
                <a:lnTo>
                  <a:pt x="20" y="201"/>
                </a:lnTo>
                <a:lnTo>
                  <a:pt x="20" y="202"/>
                </a:lnTo>
                <a:lnTo>
                  <a:pt x="18" y="202"/>
                </a:lnTo>
                <a:lnTo>
                  <a:pt x="19" y="202"/>
                </a:lnTo>
                <a:lnTo>
                  <a:pt x="19" y="202"/>
                </a:lnTo>
                <a:lnTo>
                  <a:pt x="18" y="202"/>
                </a:lnTo>
                <a:lnTo>
                  <a:pt x="18" y="202"/>
                </a:lnTo>
                <a:lnTo>
                  <a:pt x="17" y="202"/>
                </a:lnTo>
                <a:lnTo>
                  <a:pt x="17" y="203"/>
                </a:lnTo>
                <a:lnTo>
                  <a:pt x="14" y="202"/>
                </a:lnTo>
                <a:lnTo>
                  <a:pt x="16" y="202"/>
                </a:lnTo>
                <a:lnTo>
                  <a:pt x="16" y="202"/>
                </a:lnTo>
                <a:lnTo>
                  <a:pt x="18" y="202"/>
                </a:lnTo>
                <a:lnTo>
                  <a:pt x="18" y="202"/>
                </a:lnTo>
                <a:lnTo>
                  <a:pt x="18" y="201"/>
                </a:lnTo>
                <a:lnTo>
                  <a:pt x="19" y="201"/>
                </a:lnTo>
                <a:lnTo>
                  <a:pt x="18" y="200"/>
                </a:lnTo>
                <a:lnTo>
                  <a:pt x="20" y="199"/>
                </a:lnTo>
                <a:close/>
                <a:moveTo>
                  <a:pt x="50" y="191"/>
                </a:moveTo>
                <a:lnTo>
                  <a:pt x="50" y="192"/>
                </a:lnTo>
                <a:lnTo>
                  <a:pt x="48" y="193"/>
                </a:lnTo>
                <a:lnTo>
                  <a:pt x="47" y="194"/>
                </a:lnTo>
                <a:lnTo>
                  <a:pt x="44" y="196"/>
                </a:lnTo>
                <a:lnTo>
                  <a:pt x="45" y="195"/>
                </a:lnTo>
                <a:lnTo>
                  <a:pt x="45" y="194"/>
                </a:lnTo>
                <a:lnTo>
                  <a:pt x="45" y="194"/>
                </a:lnTo>
                <a:lnTo>
                  <a:pt x="46" y="193"/>
                </a:lnTo>
                <a:lnTo>
                  <a:pt x="47" y="193"/>
                </a:lnTo>
                <a:lnTo>
                  <a:pt x="47" y="192"/>
                </a:lnTo>
                <a:lnTo>
                  <a:pt x="47" y="191"/>
                </a:lnTo>
                <a:lnTo>
                  <a:pt x="49" y="190"/>
                </a:lnTo>
                <a:lnTo>
                  <a:pt x="50" y="191"/>
                </a:lnTo>
                <a:close/>
                <a:moveTo>
                  <a:pt x="57" y="189"/>
                </a:moveTo>
                <a:lnTo>
                  <a:pt x="57" y="189"/>
                </a:lnTo>
                <a:lnTo>
                  <a:pt x="58" y="188"/>
                </a:lnTo>
                <a:lnTo>
                  <a:pt x="57" y="189"/>
                </a:lnTo>
                <a:close/>
                <a:moveTo>
                  <a:pt x="55" y="191"/>
                </a:moveTo>
                <a:lnTo>
                  <a:pt x="55" y="191"/>
                </a:lnTo>
                <a:lnTo>
                  <a:pt x="55" y="191"/>
                </a:lnTo>
                <a:lnTo>
                  <a:pt x="55" y="190"/>
                </a:lnTo>
                <a:lnTo>
                  <a:pt x="55" y="191"/>
                </a:lnTo>
                <a:lnTo>
                  <a:pt x="54" y="191"/>
                </a:lnTo>
                <a:lnTo>
                  <a:pt x="53" y="192"/>
                </a:lnTo>
                <a:lnTo>
                  <a:pt x="51" y="193"/>
                </a:lnTo>
                <a:lnTo>
                  <a:pt x="51" y="193"/>
                </a:lnTo>
                <a:lnTo>
                  <a:pt x="50" y="192"/>
                </a:lnTo>
                <a:lnTo>
                  <a:pt x="50" y="192"/>
                </a:lnTo>
                <a:lnTo>
                  <a:pt x="51" y="192"/>
                </a:lnTo>
                <a:lnTo>
                  <a:pt x="52" y="191"/>
                </a:lnTo>
                <a:lnTo>
                  <a:pt x="52" y="192"/>
                </a:lnTo>
                <a:lnTo>
                  <a:pt x="52" y="191"/>
                </a:lnTo>
                <a:lnTo>
                  <a:pt x="53" y="191"/>
                </a:lnTo>
                <a:lnTo>
                  <a:pt x="53" y="191"/>
                </a:lnTo>
                <a:lnTo>
                  <a:pt x="54" y="191"/>
                </a:lnTo>
                <a:lnTo>
                  <a:pt x="53" y="190"/>
                </a:lnTo>
                <a:lnTo>
                  <a:pt x="54" y="190"/>
                </a:lnTo>
                <a:lnTo>
                  <a:pt x="53" y="190"/>
                </a:lnTo>
                <a:lnTo>
                  <a:pt x="54" y="189"/>
                </a:lnTo>
                <a:lnTo>
                  <a:pt x="54" y="189"/>
                </a:lnTo>
                <a:lnTo>
                  <a:pt x="55" y="190"/>
                </a:lnTo>
                <a:lnTo>
                  <a:pt x="55" y="189"/>
                </a:lnTo>
                <a:lnTo>
                  <a:pt x="55" y="189"/>
                </a:lnTo>
                <a:lnTo>
                  <a:pt x="54" y="189"/>
                </a:lnTo>
                <a:lnTo>
                  <a:pt x="53" y="188"/>
                </a:lnTo>
                <a:lnTo>
                  <a:pt x="55" y="187"/>
                </a:lnTo>
                <a:lnTo>
                  <a:pt x="56" y="187"/>
                </a:lnTo>
                <a:lnTo>
                  <a:pt x="55" y="187"/>
                </a:lnTo>
                <a:lnTo>
                  <a:pt x="56" y="188"/>
                </a:lnTo>
                <a:lnTo>
                  <a:pt x="56" y="188"/>
                </a:lnTo>
                <a:lnTo>
                  <a:pt x="57" y="187"/>
                </a:lnTo>
                <a:lnTo>
                  <a:pt x="57" y="187"/>
                </a:lnTo>
                <a:lnTo>
                  <a:pt x="57" y="187"/>
                </a:lnTo>
                <a:lnTo>
                  <a:pt x="57" y="188"/>
                </a:lnTo>
                <a:lnTo>
                  <a:pt x="58" y="187"/>
                </a:lnTo>
                <a:lnTo>
                  <a:pt x="56" y="189"/>
                </a:lnTo>
                <a:lnTo>
                  <a:pt x="56" y="189"/>
                </a:lnTo>
                <a:lnTo>
                  <a:pt x="56" y="189"/>
                </a:lnTo>
                <a:lnTo>
                  <a:pt x="56" y="189"/>
                </a:lnTo>
                <a:lnTo>
                  <a:pt x="57" y="189"/>
                </a:lnTo>
                <a:lnTo>
                  <a:pt x="57" y="189"/>
                </a:lnTo>
                <a:lnTo>
                  <a:pt x="57" y="189"/>
                </a:lnTo>
                <a:lnTo>
                  <a:pt x="57" y="189"/>
                </a:lnTo>
                <a:lnTo>
                  <a:pt x="56" y="190"/>
                </a:lnTo>
                <a:lnTo>
                  <a:pt x="56" y="191"/>
                </a:lnTo>
                <a:lnTo>
                  <a:pt x="55" y="190"/>
                </a:lnTo>
                <a:lnTo>
                  <a:pt x="55" y="191"/>
                </a:lnTo>
                <a:close/>
                <a:moveTo>
                  <a:pt x="67" y="182"/>
                </a:moveTo>
                <a:lnTo>
                  <a:pt x="66" y="183"/>
                </a:lnTo>
                <a:lnTo>
                  <a:pt x="65" y="184"/>
                </a:lnTo>
                <a:lnTo>
                  <a:pt x="64" y="183"/>
                </a:lnTo>
                <a:lnTo>
                  <a:pt x="64" y="182"/>
                </a:lnTo>
                <a:lnTo>
                  <a:pt x="65" y="181"/>
                </a:lnTo>
                <a:lnTo>
                  <a:pt x="66" y="179"/>
                </a:lnTo>
                <a:lnTo>
                  <a:pt x="67" y="180"/>
                </a:lnTo>
                <a:lnTo>
                  <a:pt x="67" y="179"/>
                </a:lnTo>
                <a:lnTo>
                  <a:pt x="69" y="178"/>
                </a:lnTo>
                <a:lnTo>
                  <a:pt x="70" y="178"/>
                </a:lnTo>
                <a:lnTo>
                  <a:pt x="71" y="181"/>
                </a:lnTo>
                <a:lnTo>
                  <a:pt x="72" y="181"/>
                </a:lnTo>
                <a:lnTo>
                  <a:pt x="73" y="181"/>
                </a:lnTo>
                <a:lnTo>
                  <a:pt x="71" y="181"/>
                </a:lnTo>
                <a:lnTo>
                  <a:pt x="71" y="182"/>
                </a:lnTo>
                <a:lnTo>
                  <a:pt x="70" y="182"/>
                </a:lnTo>
                <a:lnTo>
                  <a:pt x="67" y="182"/>
                </a:lnTo>
                <a:close/>
                <a:moveTo>
                  <a:pt x="58" y="131"/>
                </a:moveTo>
                <a:lnTo>
                  <a:pt x="58" y="131"/>
                </a:lnTo>
                <a:lnTo>
                  <a:pt x="60" y="132"/>
                </a:lnTo>
                <a:lnTo>
                  <a:pt x="60" y="133"/>
                </a:lnTo>
                <a:lnTo>
                  <a:pt x="60" y="134"/>
                </a:lnTo>
                <a:lnTo>
                  <a:pt x="60" y="134"/>
                </a:lnTo>
                <a:lnTo>
                  <a:pt x="61" y="135"/>
                </a:lnTo>
                <a:lnTo>
                  <a:pt x="60" y="135"/>
                </a:lnTo>
                <a:lnTo>
                  <a:pt x="57" y="136"/>
                </a:lnTo>
                <a:lnTo>
                  <a:pt x="58" y="136"/>
                </a:lnTo>
                <a:lnTo>
                  <a:pt x="58" y="137"/>
                </a:lnTo>
                <a:lnTo>
                  <a:pt x="53" y="134"/>
                </a:lnTo>
                <a:lnTo>
                  <a:pt x="52" y="134"/>
                </a:lnTo>
                <a:lnTo>
                  <a:pt x="52" y="132"/>
                </a:lnTo>
                <a:lnTo>
                  <a:pt x="55" y="132"/>
                </a:lnTo>
                <a:lnTo>
                  <a:pt x="55" y="132"/>
                </a:lnTo>
                <a:lnTo>
                  <a:pt x="56" y="131"/>
                </a:lnTo>
                <a:lnTo>
                  <a:pt x="57" y="131"/>
                </a:lnTo>
                <a:lnTo>
                  <a:pt x="58" y="131"/>
                </a:lnTo>
                <a:close/>
                <a:moveTo>
                  <a:pt x="29" y="132"/>
                </a:moveTo>
                <a:lnTo>
                  <a:pt x="27" y="131"/>
                </a:lnTo>
                <a:lnTo>
                  <a:pt x="25" y="130"/>
                </a:lnTo>
                <a:lnTo>
                  <a:pt x="25" y="129"/>
                </a:lnTo>
                <a:lnTo>
                  <a:pt x="26" y="129"/>
                </a:lnTo>
                <a:lnTo>
                  <a:pt x="26" y="130"/>
                </a:lnTo>
                <a:lnTo>
                  <a:pt x="28" y="131"/>
                </a:lnTo>
                <a:lnTo>
                  <a:pt x="29" y="131"/>
                </a:lnTo>
                <a:lnTo>
                  <a:pt x="29" y="132"/>
                </a:lnTo>
                <a:close/>
              </a:path>
            </a:pathLst>
          </a:custGeom>
          <a:solidFill>
            <a:srgbClr val="808080"/>
          </a:solidFill>
          <a:ln cap="rnd"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749600" y="995400"/>
            <a:ext cx="4022640" cy="5270400"/>
          </a:xfrm>
          <a:custGeom>
            <a:avLst/>
            <a:gdLst/>
            <a:ahLst/>
            <a:rect l="l" t="t" r="r" b="b"/>
            <a:pathLst>
              <a:path w="5070" h="6642">
                <a:moveTo>
                  <a:pt x="488" y="5653"/>
                </a:moveTo>
                <a:lnTo>
                  <a:pt x="463" y="5616"/>
                </a:lnTo>
                <a:lnTo>
                  <a:pt x="459" y="5603"/>
                </a:lnTo>
                <a:lnTo>
                  <a:pt x="457" y="5581"/>
                </a:lnTo>
                <a:lnTo>
                  <a:pt x="461" y="5576"/>
                </a:lnTo>
                <a:lnTo>
                  <a:pt x="471" y="5578"/>
                </a:lnTo>
                <a:lnTo>
                  <a:pt x="479" y="5576"/>
                </a:lnTo>
                <a:lnTo>
                  <a:pt x="500" y="5583"/>
                </a:lnTo>
                <a:lnTo>
                  <a:pt x="517" y="5581"/>
                </a:lnTo>
                <a:lnTo>
                  <a:pt x="523" y="5585"/>
                </a:lnTo>
                <a:lnTo>
                  <a:pt x="527" y="5593"/>
                </a:lnTo>
                <a:lnTo>
                  <a:pt x="521" y="5603"/>
                </a:lnTo>
                <a:lnTo>
                  <a:pt x="517" y="5628"/>
                </a:lnTo>
                <a:lnTo>
                  <a:pt x="515" y="5641"/>
                </a:lnTo>
                <a:lnTo>
                  <a:pt x="502" y="5645"/>
                </a:lnTo>
                <a:lnTo>
                  <a:pt x="488" y="5653"/>
                </a:lnTo>
                <a:close/>
                <a:moveTo>
                  <a:pt x="3718" y="4007"/>
                </a:moveTo>
                <a:lnTo>
                  <a:pt x="3685" y="4005"/>
                </a:lnTo>
                <a:lnTo>
                  <a:pt x="3674" y="3993"/>
                </a:lnTo>
                <a:lnTo>
                  <a:pt x="3666" y="3978"/>
                </a:lnTo>
                <a:lnTo>
                  <a:pt x="3662" y="3945"/>
                </a:lnTo>
                <a:lnTo>
                  <a:pt x="3670" y="3916"/>
                </a:lnTo>
                <a:lnTo>
                  <a:pt x="3689" y="3870"/>
                </a:lnTo>
                <a:lnTo>
                  <a:pt x="3706" y="3851"/>
                </a:lnTo>
                <a:lnTo>
                  <a:pt x="3741" y="3839"/>
                </a:lnTo>
                <a:lnTo>
                  <a:pt x="3764" y="3853"/>
                </a:lnTo>
                <a:lnTo>
                  <a:pt x="3785" y="3876"/>
                </a:lnTo>
                <a:lnTo>
                  <a:pt x="3783" y="3907"/>
                </a:lnTo>
                <a:lnTo>
                  <a:pt x="3783" y="3957"/>
                </a:lnTo>
                <a:lnTo>
                  <a:pt x="3774" y="3974"/>
                </a:lnTo>
                <a:lnTo>
                  <a:pt x="3747" y="3999"/>
                </a:lnTo>
                <a:lnTo>
                  <a:pt x="3718" y="4007"/>
                </a:lnTo>
                <a:close/>
                <a:moveTo>
                  <a:pt x="2560" y="3813"/>
                </a:moveTo>
                <a:lnTo>
                  <a:pt x="2541" y="3811"/>
                </a:lnTo>
                <a:lnTo>
                  <a:pt x="2518" y="3797"/>
                </a:lnTo>
                <a:lnTo>
                  <a:pt x="2495" y="3793"/>
                </a:lnTo>
                <a:lnTo>
                  <a:pt x="2462" y="3770"/>
                </a:lnTo>
                <a:lnTo>
                  <a:pt x="2437" y="3757"/>
                </a:lnTo>
                <a:lnTo>
                  <a:pt x="2422" y="3755"/>
                </a:lnTo>
                <a:lnTo>
                  <a:pt x="2393" y="3740"/>
                </a:lnTo>
                <a:lnTo>
                  <a:pt x="2405" y="3717"/>
                </a:lnTo>
                <a:lnTo>
                  <a:pt x="2445" y="3686"/>
                </a:lnTo>
                <a:lnTo>
                  <a:pt x="2454" y="3672"/>
                </a:lnTo>
                <a:lnTo>
                  <a:pt x="2456" y="3622"/>
                </a:lnTo>
                <a:lnTo>
                  <a:pt x="2466" y="3605"/>
                </a:lnTo>
                <a:lnTo>
                  <a:pt x="2487" y="3599"/>
                </a:lnTo>
                <a:lnTo>
                  <a:pt x="2506" y="3613"/>
                </a:lnTo>
                <a:lnTo>
                  <a:pt x="2543" y="3659"/>
                </a:lnTo>
                <a:lnTo>
                  <a:pt x="2575" y="3688"/>
                </a:lnTo>
                <a:lnTo>
                  <a:pt x="2577" y="3709"/>
                </a:lnTo>
                <a:lnTo>
                  <a:pt x="2587" y="3730"/>
                </a:lnTo>
                <a:lnTo>
                  <a:pt x="2614" y="3767"/>
                </a:lnTo>
                <a:lnTo>
                  <a:pt x="2606" y="3774"/>
                </a:lnTo>
                <a:lnTo>
                  <a:pt x="2574" y="3809"/>
                </a:lnTo>
                <a:lnTo>
                  <a:pt x="2560" y="3813"/>
                </a:lnTo>
                <a:close/>
                <a:moveTo>
                  <a:pt x="4240" y="6361"/>
                </a:moveTo>
                <a:lnTo>
                  <a:pt x="4235" y="6367"/>
                </a:lnTo>
                <a:lnTo>
                  <a:pt x="4231" y="6355"/>
                </a:lnTo>
                <a:lnTo>
                  <a:pt x="4236" y="6354"/>
                </a:lnTo>
                <a:lnTo>
                  <a:pt x="4235" y="6344"/>
                </a:lnTo>
                <a:lnTo>
                  <a:pt x="4238" y="6342"/>
                </a:lnTo>
                <a:lnTo>
                  <a:pt x="4238" y="6336"/>
                </a:lnTo>
                <a:lnTo>
                  <a:pt x="4233" y="6336"/>
                </a:lnTo>
                <a:lnTo>
                  <a:pt x="4217" y="6327"/>
                </a:lnTo>
                <a:lnTo>
                  <a:pt x="4219" y="6319"/>
                </a:lnTo>
                <a:lnTo>
                  <a:pt x="4210" y="6213"/>
                </a:lnTo>
                <a:lnTo>
                  <a:pt x="4206" y="6202"/>
                </a:lnTo>
                <a:lnTo>
                  <a:pt x="4194" y="6192"/>
                </a:lnTo>
                <a:lnTo>
                  <a:pt x="4173" y="6190"/>
                </a:lnTo>
                <a:lnTo>
                  <a:pt x="4163" y="6198"/>
                </a:lnTo>
                <a:lnTo>
                  <a:pt x="4154" y="6194"/>
                </a:lnTo>
                <a:lnTo>
                  <a:pt x="4140" y="6181"/>
                </a:lnTo>
                <a:lnTo>
                  <a:pt x="4133" y="6177"/>
                </a:lnTo>
                <a:lnTo>
                  <a:pt x="4117" y="6196"/>
                </a:lnTo>
                <a:lnTo>
                  <a:pt x="4104" y="6221"/>
                </a:lnTo>
                <a:lnTo>
                  <a:pt x="4073" y="6304"/>
                </a:lnTo>
                <a:lnTo>
                  <a:pt x="4044" y="6357"/>
                </a:lnTo>
                <a:lnTo>
                  <a:pt x="4014" y="6354"/>
                </a:lnTo>
                <a:lnTo>
                  <a:pt x="4004" y="6355"/>
                </a:lnTo>
                <a:lnTo>
                  <a:pt x="3994" y="6371"/>
                </a:lnTo>
                <a:lnTo>
                  <a:pt x="3991" y="6384"/>
                </a:lnTo>
                <a:lnTo>
                  <a:pt x="3962" y="6382"/>
                </a:lnTo>
                <a:lnTo>
                  <a:pt x="3914" y="6380"/>
                </a:lnTo>
                <a:lnTo>
                  <a:pt x="3849" y="6380"/>
                </a:lnTo>
                <a:lnTo>
                  <a:pt x="3804" y="6380"/>
                </a:lnTo>
                <a:lnTo>
                  <a:pt x="3779" y="6400"/>
                </a:lnTo>
                <a:lnTo>
                  <a:pt x="3766" y="6411"/>
                </a:lnTo>
                <a:lnTo>
                  <a:pt x="3720" y="6440"/>
                </a:lnTo>
                <a:lnTo>
                  <a:pt x="3706" y="6446"/>
                </a:lnTo>
                <a:lnTo>
                  <a:pt x="3703" y="6461"/>
                </a:lnTo>
                <a:lnTo>
                  <a:pt x="3699" y="6480"/>
                </a:lnTo>
                <a:lnTo>
                  <a:pt x="3687" y="6490"/>
                </a:lnTo>
                <a:lnTo>
                  <a:pt x="3657" y="6498"/>
                </a:lnTo>
                <a:lnTo>
                  <a:pt x="3622" y="6492"/>
                </a:lnTo>
                <a:lnTo>
                  <a:pt x="3593" y="6492"/>
                </a:lnTo>
                <a:lnTo>
                  <a:pt x="3570" y="6496"/>
                </a:lnTo>
                <a:lnTo>
                  <a:pt x="3559" y="6501"/>
                </a:lnTo>
                <a:lnTo>
                  <a:pt x="3553" y="6515"/>
                </a:lnTo>
                <a:lnTo>
                  <a:pt x="3555" y="6526"/>
                </a:lnTo>
                <a:lnTo>
                  <a:pt x="3559" y="6544"/>
                </a:lnTo>
                <a:lnTo>
                  <a:pt x="3559" y="6557"/>
                </a:lnTo>
                <a:lnTo>
                  <a:pt x="3537" y="6571"/>
                </a:lnTo>
                <a:lnTo>
                  <a:pt x="3499" y="6588"/>
                </a:lnTo>
                <a:lnTo>
                  <a:pt x="3474" y="6594"/>
                </a:lnTo>
                <a:lnTo>
                  <a:pt x="3451" y="6596"/>
                </a:lnTo>
                <a:lnTo>
                  <a:pt x="3428" y="6603"/>
                </a:lnTo>
                <a:lnTo>
                  <a:pt x="3403" y="6620"/>
                </a:lnTo>
                <a:lnTo>
                  <a:pt x="3380" y="6638"/>
                </a:lnTo>
                <a:lnTo>
                  <a:pt x="3367" y="6642"/>
                </a:lnTo>
                <a:lnTo>
                  <a:pt x="3351" y="6640"/>
                </a:lnTo>
                <a:lnTo>
                  <a:pt x="3340" y="6634"/>
                </a:lnTo>
                <a:lnTo>
                  <a:pt x="3330" y="6619"/>
                </a:lnTo>
                <a:lnTo>
                  <a:pt x="3328" y="6607"/>
                </a:lnTo>
                <a:lnTo>
                  <a:pt x="3330" y="6599"/>
                </a:lnTo>
                <a:lnTo>
                  <a:pt x="3349" y="6582"/>
                </a:lnTo>
                <a:lnTo>
                  <a:pt x="3359" y="6571"/>
                </a:lnTo>
                <a:lnTo>
                  <a:pt x="3367" y="6557"/>
                </a:lnTo>
                <a:lnTo>
                  <a:pt x="3374" y="6538"/>
                </a:lnTo>
                <a:lnTo>
                  <a:pt x="3384" y="6517"/>
                </a:lnTo>
                <a:lnTo>
                  <a:pt x="3384" y="6490"/>
                </a:lnTo>
                <a:lnTo>
                  <a:pt x="3382" y="6471"/>
                </a:lnTo>
                <a:lnTo>
                  <a:pt x="3361" y="6355"/>
                </a:lnTo>
                <a:lnTo>
                  <a:pt x="3296" y="6317"/>
                </a:lnTo>
                <a:lnTo>
                  <a:pt x="3288" y="6306"/>
                </a:lnTo>
                <a:lnTo>
                  <a:pt x="3290" y="6294"/>
                </a:lnTo>
                <a:lnTo>
                  <a:pt x="3282" y="6284"/>
                </a:lnTo>
                <a:lnTo>
                  <a:pt x="3259" y="6277"/>
                </a:lnTo>
                <a:lnTo>
                  <a:pt x="3255" y="6267"/>
                </a:lnTo>
                <a:lnTo>
                  <a:pt x="3249" y="6261"/>
                </a:lnTo>
                <a:lnTo>
                  <a:pt x="3234" y="6263"/>
                </a:lnTo>
                <a:lnTo>
                  <a:pt x="3223" y="6244"/>
                </a:lnTo>
                <a:lnTo>
                  <a:pt x="3219" y="6229"/>
                </a:lnTo>
                <a:lnTo>
                  <a:pt x="3163" y="6188"/>
                </a:lnTo>
                <a:lnTo>
                  <a:pt x="3061" y="6129"/>
                </a:lnTo>
                <a:lnTo>
                  <a:pt x="3036" y="6113"/>
                </a:lnTo>
                <a:lnTo>
                  <a:pt x="3015" y="6104"/>
                </a:lnTo>
                <a:lnTo>
                  <a:pt x="2994" y="6112"/>
                </a:lnTo>
                <a:lnTo>
                  <a:pt x="2956" y="6135"/>
                </a:lnTo>
                <a:lnTo>
                  <a:pt x="2938" y="6131"/>
                </a:lnTo>
                <a:lnTo>
                  <a:pt x="2925" y="6133"/>
                </a:lnTo>
                <a:lnTo>
                  <a:pt x="2919" y="6129"/>
                </a:lnTo>
                <a:lnTo>
                  <a:pt x="2915" y="6123"/>
                </a:lnTo>
                <a:lnTo>
                  <a:pt x="2902" y="6121"/>
                </a:lnTo>
                <a:lnTo>
                  <a:pt x="2881" y="6125"/>
                </a:lnTo>
                <a:lnTo>
                  <a:pt x="2875" y="6121"/>
                </a:lnTo>
                <a:lnTo>
                  <a:pt x="2875" y="6110"/>
                </a:lnTo>
                <a:lnTo>
                  <a:pt x="2865" y="6113"/>
                </a:lnTo>
                <a:lnTo>
                  <a:pt x="2854" y="6119"/>
                </a:lnTo>
                <a:lnTo>
                  <a:pt x="2848" y="6123"/>
                </a:lnTo>
                <a:lnTo>
                  <a:pt x="2835" y="6129"/>
                </a:lnTo>
                <a:lnTo>
                  <a:pt x="2821" y="6125"/>
                </a:lnTo>
                <a:lnTo>
                  <a:pt x="2819" y="6117"/>
                </a:lnTo>
                <a:lnTo>
                  <a:pt x="2808" y="6113"/>
                </a:lnTo>
                <a:lnTo>
                  <a:pt x="2802" y="6104"/>
                </a:lnTo>
                <a:lnTo>
                  <a:pt x="2789" y="6102"/>
                </a:lnTo>
                <a:lnTo>
                  <a:pt x="2785" y="6112"/>
                </a:lnTo>
                <a:lnTo>
                  <a:pt x="2775" y="6094"/>
                </a:lnTo>
                <a:lnTo>
                  <a:pt x="2767" y="6094"/>
                </a:lnTo>
                <a:lnTo>
                  <a:pt x="2767" y="6087"/>
                </a:lnTo>
                <a:lnTo>
                  <a:pt x="2731" y="6079"/>
                </a:lnTo>
                <a:lnTo>
                  <a:pt x="2718" y="6081"/>
                </a:lnTo>
                <a:lnTo>
                  <a:pt x="2696" y="6064"/>
                </a:lnTo>
                <a:lnTo>
                  <a:pt x="2685" y="6046"/>
                </a:lnTo>
                <a:lnTo>
                  <a:pt x="2677" y="6031"/>
                </a:lnTo>
                <a:lnTo>
                  <a:pt x="2654" y="6002"/>
                </a:lnTo>
                <a:lnTo>
                  <a:pt x="2641" y="6004"/>
                </a:lnTo>
                <a:lnTo>
                  <a:pt x="2645" y="6017"/>
                </a:lnTo>
                <a:lnTo>
                  <a:pt x="2654" y="6040"/>
                </a:lnTo>
                <a:lnTo>
                  <a:pt x="2637" y="6040"/>
                </a:lnTo>
                <a:lnTo>
                  <a:pt x="2568" y="6040"/>
                </a:lnTo>
                <a:lnTo>
                  <a:pt x="2495" y="6040"/>
                </a:lnTo>
                <a:lnTo>
                  <a:pt x="2460" y="6040"/>
                </a:lnTo>
                <a:lnTo>
                  <a:pt x="2406" y="6040"/>
                </a:lnTo>
                <a:lnTo>
                  <a:pt x="2332" y="6040"/>
                </a:lnTo>
                <a:lnTo>
                  <a:pt x="2259" y="6040"/>
                </a:lnTo>
                <a:lnTo>
                  <a:pt x="2203" y="6040"/>
                </a:lnTo>
                <a:lnTo>
                  <a:pt x="2128" y="6040"/>
                </a:lnTo>
                <a:lnTo>
                  <a:pt x="2113" y="6040"/>
                </a:lnTo>
                <a:lnTo>
                  <a:pt x="1988" y="6039"/>
                </a:lnTo>
                <a:lnTo>
                  <a:pt x="1894" y="6039"/>
                </a:lnTo>
                <a:lnTo>
                  <a:pt x="1871" y="6039"/>
                </a:lnTo>
                <a:lnTo>
                  <a:pt x="1773" y="6039"/>
                </a:lnTo>
                <a:lnTo>
                  <a:pt x="1744" y="6040"/>
                </a:lnTo>
                <a:lnTo>
                  <a:pt x="1638" y="6039"/>
                </a:lnTo>
                <a:lnTo>
                  <a:pt x="1619" y="6039"/>
                </a:lnTo>
                <a:lnTo>
                  <a:pt x="1487" y="6040"/>
                </a:lnTo>
                <a:lnTo>
                  <a:pt x="1442" y="6039"/>
                </a:lnTo>
                <a:lnTo>
                  <a:pt x="1370" y="6039"/>
                </a:lnTo>
                <a:lnTo>
                  <a:pt x="1268" y="6039"/>
                </a:lnTo>
                <a:lnTo>
                  <a:pt x="1149" y="6040"/>
                </a:lnTo>
                <a:lnTo>
                  <a:pt x="1114" y="6039"/>
                </a:lnTo>
                <a:lnTo>
                  <a:pt x="1049" y="6039"/>
                </a:lnTo>
                <a:lnTo>
                  <a:pt x="1043" y="6039"/>
                </a:lnTo>
                <a:lnTo>
                  <a:pt x="1037" y="6033"/>
                </a:lnTo>
                <a:lnTo>
                  <a:pt x="1026" y="6021"/>
                </a:lnTo>
                <a:lnTo>
                  <a:pt x="1024" y="6004"/>
                </a:lnTo>
                <a:lnTo>
                  <a:pt x="1026" y="5989"/>
                </a:lnTo>
                <a:lnTo>
                  <a:pt x="1007" y="6000"/>
                </a:lnTo>
                <a:lnTo>
                  <a:pt x="997" y="5998"/>
                </a:lnTo>
                <a:lnTo>
                  <a:pt x="989" y="5987"/>
                </a:lnTo>
                <a:lnTo>
                  <a:pt x="984" y="5966"/>
                </a:lnTo>
                <a:lnTo>
                  <a:pt x="982" y="5958"/>
                </a:lnTo>
                <a:lnTo>
                  <a:pt x="972" y="5962"/>
                </a:lnTo>
                <a:lnTo>
                  <a:pt x="966" y="5971"/>
                </a:lnTo>
                <a:lnTo>
                  <a:pt x="953" y="5973"/>
                </a:lnTo>
                <a:lnTo>
                  <a:pt x="934" y="5952"/>
                </a:lnTo>
                <a:lnTo>
                  <a:pt x="932" y="5937"/>
                </a:lnTo>
                <a:lnTo>
                  <a:pt x="926" y="5902"/>
                </a:lnTo>
                <a:lnTo>
                  <a:pt x="899" y="5906"/>
                </a:lnTo>
                <a:lnTo>
                  <a:pt x="872" y="5896"/>
                </a:lnTo>
                <a:lnTo>
                  <a:pt x="861" y="5893"/>
                </a:lnTo>
                <a:lnTo>
                  <a:pt x="855" y="5889"/>
                </a:lnTo>
                <a:lnTo>
                  <a:pt x="853" y="5871"/>
                </a:lnTo>
                <a:lnTo>
                  <a:pt x="841" y="5858"/>
                </a:lnTo>
                <a:lnTo>
                  <a:pt x="826" y="5868"/>
                </a:lnTo>
                <a:lnTo>
                  <a:pt x="793" y="5870"/>
                </a:lnTo>
                <a:lnTo>
                  <a:pt x="782" y="5864"/>
                </a:lnTo>
                <a:lnTo>
                  <a:pt x="772" y="5854"/>
                </a:lnTo>
                <a:lnTo>
                  <a:pt x="768" y="5843"/>
                </a:lnTo>
                <a:lnTo>
                  <a:pt x="776" y="5816"/>
                </a:lnTo>
                <a:lnTo>
                  <a:pt x="788" y="5808"/>
                </a:lnTo>
                <a:lnTo>
                  <a:pt x="782" y="5795"/>
                </a:lnTo>
                <a:lnTo>
                  <a:pt x="749" y="5791"/>
                </a:lnTo>
                <a:lnTo>
                  <a:pt x="765" y="5770"/>
                </a:lnTo>
                <a:lnTo>
                  <a:pt x="776" y="5758"/>
                </a:lnTo>
                <a:lnTo>
                  <a:pt x="790" y="5752"/>
                </a:lnTo>
                <a:lnTo>
                  <a:pt x="805" y="5729"/>
                </a:lnTo>
                <a:lnTo>
                  <a:pt x="784" y="5731"/>
                </a:lnTo>
                <a:lnTo>
                  <a:pt x="767" y="5737"/>
                </a:lnTo>
                <a:lnTo>
                  <a:pt x="757" y="5735"/>
                </a:lnTo>
                <a:lnTo>
                  <a:pt x="747" y="5727"/>
                </a:lnTo>
                <a:lnTo>
                  <a:pt x="745" y="5685"/>
                </a:lnTo>
                <a:lnTo>
                  <a:pt x="726" y="5685"/>
                </a:lnTo>
                <a:lnTo>
                  <a:pt x="699" y="5639"/>
                </a:lnTo>
                <a:lnTo>
                  <a:pt x="703" y="5629"/>
                </a:lnTo>
                <a:lnTo>
                  <a:pt x="703" y="5606"/>
                </a:lnTo>
                <a:lnTo>
                  <a:pt x="690" y="5608"/>
                </a:lnTo>
                <a:lnTo>
                  <a:pt x="669" y="5629"/>
                </a:lnTo>
                <a:lnTo>
                  <a:pt x="636" y="5589"/>
                </a:lnTo>
                <a:lnTo>
                  <a:pt x="626" y="5566"/>
                </a:lnTo>
                <a:lnTo>
                  <a:pt x="621" y="5549"/>
                </a:lnTo>
                <a:lnTo>
                  <a:pt x="619" y="5530"/>
                </a:lnTo>
                <a:lnTo>
                  <a:pt x="630" y="5510"/>
                </a:lnTo>
                <a:lnTo>
                  <a:pt x="634" y="5499"/>
                </a:lnTo>
                <a:lnTo>
                  <a:pt x="646" y="5485"/>
                </a:lnTo>
                <a:lnTo>
                  <a:pt x="636" y="5455"/>
                </a:lnTo>
                <a:lnTo>
                  <a:pt x="624" y="5420"/>
                </a:lnTo>
                <a:lnTo>
                  <a:pt x="630" y="5384"/>
                </a:lnTo>
                <a:lnTo>
                  <a:pt x="619" y="5372"/>
                </a:lnTo>
                <a:lnTo>
                  <a:pt x="567" y="5336"/>
                </a:lnTo>
                <a:lnTo>
                  <a:pt x="542" y="5322"/>
                </a:lnTo>
                <a:lnTo>
                  <a:pt x="536" y="5320"/>
                </a:lnTo>
                <a:lnTo>
                  <a:pt x="523" y="5301"/>
                </a:lnTo>
                <a:lnTo>
                  <a:pt x="480" y="5211"/>
                </a:lnTo>
                <a:lnTo>
                  <a:pt x="434" y="5126"/>
                </a:lnTo>
                <a:lnTo>
                  <a:pt x="413" y="5097"/>
                </a:lnTo>
                <a:lnTo>
                  <a:pt x="361" y="5038"/>
                </a:lnTo>
                <a:lnTo>
                  <a:pt x="352" y="5021"/>
                </a:lnTo>
                <a:lnTo>
                  <a:pt x="342" y="4996"/>
                </a:lnTo>
                <a:lnTo>
                  <a:pt x="335" y="4986"/>
                </a:lnTo>
                <a:lnTo>
                  <a:pt x="313" y="4982"/>
                </a:lnTo>
                <a:lnTo>
                  <a:pt x="300" y="4990"/>
                </a:lnTo>
                <a:lnTo>
                  <a:pt x="281" y="5015"/>
                </a:lnTo>
                <a:lnTo>
                  <a:pt x="250" y="5048"/>
                </a:lnTo>
                <a:lnTo>
                  <a:pt x="227" y="5059"/>
                </a:lnTo>
                <a:lnTo>
                  <a:pt x="221" y="5074"/>
                </a:lnTo>
                <a:lnTo>
                  <a:pt x="196" y="5042"/>
                </a:lnTo>
                <a:lnTo>
                  <a:pt x="141" y="4975"/>
                </a:lnTo>
                <a:lnTo>
                  <a:pt x="133" y="4959"/>
                </a:lnTo>
                <a:lnTo>
                  <a:pt x="127" y="4938"/>
                </a:lnTo>
                <a:lnTo>
                  <a:pt x="119" y="4919"/>
                </a:lnTo>
                <a:lnTo>
                  <a:pt x="100" y="4915"/>
                </a:lnTo>
                <a:lnTo>
                  <a:pt x="37" y="4923"/>
                </a:lnTo>
                <a:lnTo>
                  <a:pt x="16" y="4919"/>
                </a:lnTo>
                <a:lnTo>
                  <a:pt x="10" y="4903"/>
                </a:lnTo>
                <a:lnTo>
                  <a:pt x="8" y="4848"/>
                </a:lnTo>
                <a:lnTo>
                  <a:pt x="8" y="4733"/>
                </a:lnTo>
                <a:lnTo>
                  <a:pt x="8" y="4487"/>
                </a:lnTo>
                <a:lnTo>
                  <a:pt x="10" y="4356"/>
                </a:lnTo>
                <a:lnTo>
                  <a:pt x="6" y="4183"/>
                </a:lnTo>
                <a:lnTo>
                  <a:pt x="4" y="4032"/>
                </a:lnTo>
                <a:lnTo>
                  <a:pt x="4" y="3878"/>
                </a:lnTo>
                <a:lnTo>
                  <a:pt x="4" y="3674"/>
                </a:lnTo>
                <a:lnTo>
                  <a:pt x="0" y="3640"/>
                </a:lnTo>
                <a:lnTo>
                  <a:pt x="20" y="3642"/>
                </a:lnTo>
                <a:lnTo>
                  <a:pt x="43" y="3634"/>
                </a:lnTo>
                <a:lnTo>
                  <a:pt x="68" y="3644"/>
                </a:lnTo>
                <a:lnTo>
                  <a:pt x="119" y="3676"/>
                </a:lnTo>
                <a:lnTo>
                  <a:pt x="162" y="3715"/>
                </a:lnTo>
                <a:lnTo>
                  <a:pt x="192" y="3734"/>
                </a:lnTo>
                <a:lnTo>
                  <a:pt x="219" y="3742"/>
                </a:lnTo>
                <a:lnTo>
                  <a:pt x="239" y="3743"/>
                </a:lnTo>
                <a:lnTo>
                  <a:pt x="279" y="3755"/>
                </a:lnTo>
                <a:lnTo>
                  <a:pt x="302" y="3772"/>
                </a:lnTo>
                <a:lnTo>
                  <a:pt x="313" y="3784"/>
                </a:lnTo>
                <a:lnTo>
                  <a:pt x="321" y="3780"/>
                </a:lnTo>
                <a:lnTo>
                  <a:pt x="310" y="3738"/>
                </a:lnTo>
                <a:lnTo>
                  <a:pt x="300" y="3722"/>
                </a:lnTo>
                <a:lnTo>
                  <a:pt x="290" y="3713"/>
                </a:lnTo>
                <a:lnTo>
                  <a:pt x="288" y="3682"/>
                </a:lnTo>
                <a:lnTo>
                  <a:pt x="323" y="3651"/>
                </a:lnTo>
                <a:lnTo>
                  <a:pt x="342" y="3655"/>
                </a:lnTo>
                <a:lnTo>
                  <a:pt x="358" y="3649"/>
                </a:lnTo>
                <a:lnTo>
                  <a:pt x="361" y="3644"/>
                </a:lnTo>
                <a:lnTo>
                  <a:pt x="406" y="3653"/>
                </a:lnTo>
                <a:lnTo>
                  <a:pt x="427" y="3653"/>
                </a:lnTo>
                <a:lnTo>
                  <a:pt x="456" y="3626"/>
                </a:lnTo>
                <a:lnTo>
                  <a:pt x="463" y="3613"/>
                </a:lnTo>
                <a:lnTo>
                  <a:pt x="475" y="3613"/>
                </a:lnTo>
                <a:lnTo>
                  <a:pt x="492" y="3596"/>
                </a:lnTo>
                <a:lnTo>
                  <a:pt x="511" y="3590"/>
                </a:lnTo>
                <a:lnTo>
                  <a:pt x="534" y="3584"/>
                </a:lnTo>
                <a:lnTo>
                  <a:pt x="553" y="3578"/>
                </a:lnTo>
                <a:lnTo>
                  <a:pt x="565" y="3559"/>
                </a:lnTo>
                <a:lnTo>
                  <a:pt x="575" y="3546"/>
                </a:lnTo>
                <a:lnTo>
                  <a:pt x="596" y="3538"/>
                </a:lnTo>
                <a:lnTo>
                  <a:pt x="623" y="3538"/>
                </a:lnTo>
                <a:lnTo>
                  <a:pt x="644" y="3546"/>
                </a:lnTo>
                <a:lnTo>
                  <a:pt x="632" y="3576"/>
                </a:lnTo>
                <a:lnTo>
                  <a:pt x="624" y="3586"/>
                </a:lnTo>
                <a:lnTo>
                  <a:pt x="596" y="3596"/>
                </a:lnTo>
                <a:lnTo>
                  <a:pt x="567" y="3624"/>
                </a:lnTo>
                <a:lnTo>
                  <a:pt x="534" y="3638"/>
                </a:lnTo>
                <a:lnTo>
                  <a:pt x="504" y="3657"/>
                </a:lnTo>
                <a:lnTo>
                  <a:pt x="486" y="3695"/>
                </a:lnTo>
                <a:lnTo>
                  <a:pt x="440" y="3715"/>
                </a:lnTo>
                <a:lnTo>
                  <a:pt x="423" y="3749"/>
                </a:lnTo>
                <a:lnTo>
                  <a:pt x="444" y="3768"/>
                </a:lnTo>
                <a:lnTo>
                  <a:pt x="480" y="3820"/>
                </a:lnTo>
                <a:lnTo>
                  <a:pt x="475" y="3782"/>
                </a:lnTo>
                <a:lnTo>
                  <a:pt x="480" y="3757"/>
                </a:lnTo>
                <a:lnTo>
                  <a:pt x="511" y="3740"/>
                </a:lnTo>
                <a:lnTo>
                  <a:pt x="521" y="3722"/>
                </a:lnTo>
                <a:lnTo>
                  <a:pt x="540" y="3692"/>
                </a:lnTo>
                <a:lnTo>
                  <a:pt x="584" y="3688"/>
                </a:lnTo>
                <a:lnTo>
                  <a:pt x="609" y="3661"/>
                </a:lnTo>
                <a:lnTo>
                  <a:pt x="640" y="3632"/>
                </a:lnTo>
                <a:lnTo>
                  <a:pt x="692" y="3619"/>
                </a:lnTo>
                <a:lnTo>
                  <a:pt x="709" y="3594"/>
                </a:lnTo>
                <a:lnTo>
                  <a:pt x="732" y="3573"/>
                </a:lnTo>
                <a:lnTo>
                  <a:pt x="753" y="3559"/>
                </a:lnTo>
                <a:lnTo>
                  <a:pt x="767" y="3540"/>
                </a:lnTo>
                <a:lnTo>
                  <a:pt x="761" y="3519"/>
                </a:lnTo>
                <a:lnTo>
                  <a:pt x="744" y="3490"/>
                </a:lnTo>
                <a:lnTo>
                  <a:pt x="726" y="3455"/>
                </a:lnTo>
                <a:lnTo>
                  <a:pt x="749" y="3463"/>
                </a:lnTo>
                <a:lnTo>
                  <a:pt x="770" y="3484"/>
                </a:lnTo>
                <a:lnTo>
                  <a:pt x="788" y="3507"/>
                </a:lnTo>
                <a:lnTo>
                  <a:pt x="797" y="3532"/>
                </a:lnTo>
                <a:lnTo>
                  <a:pt x="809" y="3569"/>
                </a:lnTo>
                <a:lnTo>
                  <a:pt x="820" y="3607"/>
                </a:lnTo>
                <a:lnTo>
                  <a:pt x="830" y="3624"/>
                </a:lnTo>
                <a:lnTo>
                  <a:pt x="863" y="3661"/>
                </a:lnTo>
                <a:lnTo>
                  <a:pt x="866" y="3667"/>
                </a:lnTo>
                <a:lnTo>
                  <a:pt x="897" y="3682"/>
                </a:lnTo>
                <a:lnTo>
                  <a:pt x="907" y="3680"/>
                </a:lnTo>
                <a:lnTo>
                  <a:pt x="913" y="3670"/>
                </a:lnTo>
                <a:lnTo>
                  <a:pt x="899" y="3622"/>
                </a:lnTo>
                <a:lnTo>
                  <a:pt x="901" y="3601"/>
                </a:lnTo>
                <a:lnTo>
                  <a:pt x="914" y="3599"/>
                </a:lnTo>
                <a:lnTo>
                  <a:pt x="924" y="3590"/>
                </a:lnTo>
                <a:lnTo>
                  <a:pt x="939" y="3582"/>
                </a:lnTo>
                <a:lnTo>
                  <a:pt x="949" y="3609"/>
                </a:lnTo>
                <a:lnTo>
                  <a:pt x="951" y="3640"/>
                </a:lnTo>
                <a:lnTo>
                  <a:pt x="945" y="3661"/>
                </a:lnTo>
                <a:lnTo>
                  <a:pt x="966" y="3670"/>
                </a:lnTo>
                <a:lnTo>
                  <a:pt x="991" y="3665"/>
                </a:lnTo>
                <a:lnTo>
                  <a:pt x="1020" y="3632"/>
                </a:lnTo>
                <a:lnTo>
                  <a:pt x="1033" y="3596"/>
                </a:lnTo>
                <a:lnTo>
                  <a:pt x="1047" y="3590"/>
                </a:lnTo>
                <a:lnTo>
                  <a:pt x="1076" y="3592"/>
                </a:lnTo>
                <a:lnTo>
                  <a:pt x="1116" y="3611"/>
                </a:lnTo>
                <a:lnTo>
                  <a:pt x="1160" y="3644"/>
                </a:lnTo>
                <a:lnTo>
                  <a:pt x="1197" y="3669"/>
                </a:lnTo>
                <a:lnTo>
                  <a:pt x="1250" y="3694"/>
                </a:lnTo>
                <a:lnTo>
                  <a:pt x="1277" y="3709"/>
                </a:lnTo>
                <a:lnTo>
                  <a:pt x="1293" y="3715"/>
                </a:lnTo>
                <a:lnTo>
                  <a:pt x="1333" y="3734"/>
                </a:lnTo>
                <a:lnTo>
                  <a:pt x="1362" y="3740"/>
                </a:lnTo>
                <a:lnTo>
                  <a:pt x="1393" y="3749"/>
                </a:lnTo>
                <a:lnTo>
                  <a:pt x="1421" y="3753"/>
                </a:lnTo>
                <a:lnTo>
                  <a:pt x="1456" y="3745"/>
                </a:lnTo>
                <a:lnTo>
                  <a:pt x="1481" y="3753"/>
                </a:lnTo>
                <a:lnTo>
                  <a:pt x="1506" y="3774"/>
                </a:lnTo>
                <a:lnTo>
                  <a:pt x="1531" y="3797"/>
                </a:lnTo>
                <a:lnTo>
                  <a:pt x="1542" y="3816"/>
                </a:lnTo>
                <a:lnTo>
                  <a:pt x="1548" y="3839"/>
                </a:lnTo>
                <a:lnTo>
                  <a:pt x="1535" y="3849"/>
                </a:lnTo>
                <a:lnTo>
                  <a:pt x="1510" y="3847"/>
                </a:lnTo>
                <a:lnTo>
                  <a:pt x="1494" y="3849"/>
                </a:lnTo>
                <a:lnTo>
                  <a:pt x="1473" y="3859"/>
                </a:lnTo>
                <a:lnTo>
                  <a:pt x="1464" y="3909"/>
                </a:lnTo>
                <a:lnTo>
                  <a:pt x="1550" y="3934"/>
                </a:lnTo>
                <a:lnTo>
                  <a:pt x="1594" y="3939"/>
                </a:lnTo>
                <a:lnTo>
                  <a:pt x="1640" y="3939"/>
                </a:lnTo>
                <a:lnTo>
                  <a:pt x="1661" y="3936"/>
                </a:lnTo>
                <a:lnTo>
                  <a:pt x="1681" y="3932"/>
                </a:lnTo>
                <a:lnTo>
                  <a:pt x="1706" y="3920"/>
                </a:lnTo>
                <a:lnTo>
                  <a:pt x="1729" y="3912"/>
                </a:lnTo>
                <a:lnTo>
                  <a:pt x="1754" y="3905"/>
                </a:lnTo>
                <a:lnTo>
                  <a:pt x="1775" y="3907"/>
                </a:lnTo>
                <a:lnTo>
                  <a:pt x="1813" y="3939"/>
                </a:lnTo>
                <a:lnTo>
                  <a:pt x="1850" y="3951"/>
                </a:lnTo>
                <a:lnTo>
                  <a:pt x="1861" y="3960"/>
                </a:lnTo>
                <a:lnTo>
                  <a:pt x="1892" y="3989"/>
                </a:lnTo>
                <a:lnTo>
                  <a:pt x="1892" y="4010"/>
                </a:lnTo>
                <a:lnTo>
                  <a:pt x="1878" y="4016"/>
                </a:lnTo>
                <a:lnTo>
                  <a:pt x="1871" y="4032"/>
                </a:lnTo>
                <a:lnTo>
                  <a:pt x="1878" y="4041"/>
                </a:lnTo>
                <a:lnTo>
                  <a:pt x="1924" y="4106"/>
                </a:lnTo>
                <a:lnTo>
                  <a:pt x="1921" y="4081"/>
                </a:lnTo>
                <a:lnTo>
                  <a:pt x="1921" y="4060"/>
                </a:lnTo>
                <a:lnTo>
                  <a:pt x="1932" y="4057"/>
                </a:lnTo>
                <a:lnTo>
                  <a:pt x="1948" y="4049"/>
                </a:lnTo>
                <a:lnTo>
                  <a:pt x="1946" y="4035"/>
                </a:lnTo>
                <a:lnTo>
                  <a:pt x="1921" y="3993"/>
                </a:lnTo>
                <a:lnTo>
                  <a:pt x="1919" y="3980"/>
                </a:lnTo>
                <a:lnTo>
                  <a:pt x="1915" y="3949"/>
                </a:lnTo>
                <a:lnTo>
                  <a:pt x="1917" y="3899"/>
                </a:lnTo>
                <a:lnTo>
                  <a:pt x="1926" y="3895"/>
                </a:lnTo>
                <a:lnTo>
                  <a:pt x="1976" y="3888"/>
                </a:lnTo>
                <a:lnTo>
                  <a:pt x="2001" y="3876"/>
                </a:lnTo>
                <a:lnTo>
                  <a:pt x="2005" y="3855"/>
                </a:lnTo>
                <a:lnTo>
                  <a:pt x="2019" y="3839"/>
                </a:lnTo>
                <a:lnTo>
                  <a:pt x="2034" y="3838"/>
                </a:lnTo>
                <a:lnTo>
                  <a:pt x="2063" y="3857"/>
                </a:lnTo>
                <a:lnTo>
                  <a:pt x="2101" y="3876"/>
                </a:lnTo>
                <a:lnTo>
                  <a:pt x="2126" y="3882"/>
                </a:lnTo>
                <a:lnTo>
                  <a:pt x="2151" y="3874"/>
                </a:lnTo>
                <a:lnTo>
                  <a:pt x="2166" y="3903"/>
                </a:lnTo>
                <a:lnTo>
                  <a:pt x="2174" y="3909"/>
                </a:lnTo>
                <a:lnTo>
                  <a:pt x="2199" y="3922"/>
                </a:lnTo>
                <a:lnTo>
                  <a:pt x="2230" y="3932"/>
                </a:lnTo>
                <a:lnTo>
                  <a:pt x="2247" y="3937"/>
                </a:lnTo>
                <a:lnTo>
                  <a:pt x="2276" y="3937"/>
                </a:lnTo>
                <a:lnTo>
                  <a:pt x="2299" y="3924"/>
                </a:lnTo>
                <a:lnTo>
                  <a:pt x="2345" y="3922"/>
                </a:lnTo>
                <a:lnTo>
                  <a:pt x="2393" y="3924"/>
                </a:lnTo>
                <a:lnTo>
                  <a:pt x="2422" y="3920"/>
                </a:lnTo>
                <a:lnTo>
                  <a:pt x="2451" y="3903"/>
                </a:lnTo>
                <a:lnTo>
                  <a:pt x="2476" y="3936"/>
                </a:lnTo>
                <a:lnTo>
                  <a:pt x="2501" y="3955"/>
                </a:lnTo>
                <a:lnTo>
                  <a:pt x="2514" y="3955"/>
                </a:lnTo>
                <a:lnTo>
                  <a:pt x="2520" y="3934"/>
                </a:lnTo>
                <a:lnTo>
                  <a:pt x="2520" y="3897"/>
                </a:lnTo>
                <a:lnTo>
                  <a:pt x="2502" y="3882"/>
                </a:lnTo>
                <a:lnTo>
                  <a:pt x="2483" y="3872"/>
                </a:lnTo>
                <a:lnTo>
                  <a:pt x="2449" y="3868"/>
                </a:lnTo>
                <a:lnTo>
                  <a:pt x="2451" y="3838"/>
                </a:lnTo>
                <a:lnTo>
                  <a:pt x="2481" y="3830"/>
                </a:lnTo>
                <a:lnTo>
                  <a:pt x="2497" y="3836"/>
                </a:lnTo>
                <a:lnTo>
                  <a:pt x="2518" y="3851"/>
                </a:lnTo>
                <a:lnTo>
                  <a:pt x="2539" y="3864"/>
                </a:lnTo>
                <a:lnTo>
                  <a:pt x="2562" y="3868"/>
                </a:lnTo>
                <a:lnTo>
                  <a:pt x="2575" y="3882"/>
                </a:lnTo>
                <a:lnTo>
                  <a:pt x="2577" y="3893"/>
                </a:lnTo>
                <a:lnTo>
                  <a:pt x="2574" y="3903"/>
                </a:lnTo>
                <a:lnTo>
                  <a:pt x="2568" y="3962"/>
                </a:lnTo>
                <a:lnTo>
                  <a:pt x="2572" y="3997"/>
                </a:lnTo>
                <a:lnTo>
                  <a:pt x="2579" y="4007"/>
                </a:lnTo>
                <a:lnTo>
                  <a:pt x="2583" y="4012"/>
                </a:lnTo>
                <a:lnTo>
                  <a:pt x="2604" y="4018"/>
                </a:lnTo>
                <a:lnTo>
                  <a:pt x="2629" y="4039"/>
                </a:lnTo>
                <a:lnTo>
                  <a:pt x="2627" y="4001"/>
                </a:lnTo>
                <a:lnTo>
                  <a:pt x="2616" y="3934"/>
                </a:lnTo>
                <a:lnTo>
                  <a:pt x="2620" y="3901"/>
                </a:lnTo>
                <a:lnTo>
                  <a:pt x="2625" y="3884"/>
                </a:lnTo>
                <a:lnTo>
                  <a:pt x="2645" y="3884"/>
                </a:lnTo>
                <a:lnTo>
                  <a:pt x="2664" y="3882"/>
                </a:lnTo>
                <a:lnTo>
                  <a:pt x="2696" y="3822"/>
                </a:lnTo>
                <a:lnTo>
                  <a:pt x="2710" y="3818"/>
                </a:lnTo>
                <a:lnTo>
                  <a:pt x="2721" y="3818"/>
                </a:lnTo>
                <a:lnTo>
                  <a:pt x="2735" y="3809"/>
                </a:lnTo>
                <a:lnTo>
                  <a:pt x="2735" y="3799"/>
                </a:lnTo>
                <a:lnTo>
                  <a:pt x="2731" y="3772"/>
                </a:lnTo>
                <a:lnTo>
                  <a:pt x="2721" y="3747"/>
                </a:lnTo>
                <a:lnTo>
                  <a:pt x="2714" y="3747"/>
                </a:lnTo>
                <a:lnTo>
                  <a:pt x="2693" y="3761"/>
                </a:lnTo>
                <a:lnTo>
                  <a:pt x="2668" y="3755"/>
                </a:lnTo>
                <a:lnTo>
                  <a:pt x="2681" y="3719"/>
                </a:lnTo>
                <a:lnTo>
                  <a:pt x="2702" y="3713"/>
                </a:lnTo>
                <a:lnTo>
                  <a:pt x="2714" y="3701"/>
                </a:lnTo>
                <a:lnTo>
                  <a:pt x="2729" y="3701"/>
                </a:lnTo>
                <a:lnTo>
                  <a:pt x="2748" y="3730"/>
                </a:lnTo>
                <a:lnTo>
                  <a:pt x="2760" y="3742"/>
                </a:lnTo>
                <a:lnTo>
                  <a:pt x="2762" y="3722"/>
                </a:lnTo>
                <a:lnTo>
                  <a:pt x="2760" y="3653"/>
                </a:lnTo>
                <a:lnTo>
                  <a:pt x="2741" y="3657"/>
                </a:lnTo>
                <a:lnTo>
                  <a:pt x="2718" y="3655"/>
                </a:lnTo>
                <a:lnTo>
                  <a:pt x="2698" y="3647"/>
                </a:lnTo>
                <a:lnTo>
                  <a:pt x="2677" y="3622"/>
                </a:lnTo>
                <a:lnTo>
                  <a:pt x="2658" y="3630"/>
                </a:lnTo>
                <a:lnTo>
                  <a:pt x="2625" y="3615"/>
                </a:lnTo>
                <a:lnTo>
                  <a:pt x="2604" y="3598"/>
                </a:lnTo>
                <a:lnTo>
                  <a:pt x="2579" y="3582"/>
                </a:lnTo>
                <a:lnTo>
                  <a:pt x="2562" y="3555"/>
                </a:lnTo>
                <a:lnTo>
                  <a:pt x="2560" y="3546"/>
                </a:lnTo>
                <a:lnTo>
                  <a:pt x="2560" y="3521"/>
                </a:lnTo>
                <a:lnTo>
                  <a:pt x="2568" y="3511"/>
                </a:lnTo>
                <a:lnTo>
                  <a:pt x="2589" y="3475"/>
                </a:lnTo>
                <a:lnTo>
                  <a:pt x="2577" y="3457"/>
                </a:lnTo>
                <a:lnTo>
                  <a:pt x="2547" y="3428"/>
                </a:lnTo>
                <a:lnTo>
                  <a:pt x="2549" y="3411"/>
                </a:lnTo>
                <a:lnTo>
                  <a:pt x="2564" y="3363"/>
                </a:lnTo>
                <a:lnTo>
                  <a:pt x="2579" y="3340"/>
                </a:lnTo>
                <a:lnTo>
                  <a:pt x="2589" y="3336"/>
                </a:lnTo>
                <a:lnTo>
                  <a:pt x="2616" y="3357"/>
                </a:lnTo>
                <a:lnTo>
                  <a:pt x="2620" y="3356"/>
                </a:lnTo>
                <a:lnTo>
                  <a:pt x="2623" y="3327"/>
                </a:lnTo>
                <a:lnTo>
                  <a:pt x="2606" y="3298"/>
                </a:lnTo>
                <a:lnTo>
                  <a:pt x="2600" y="3275"/>
                </a:lnTo>
                <a:lnTo>
                  <a:pt x="2606" y="3273"/>
                </a:lnTo>
                <a:lnTo>
                  <a:pt x="2620" y="3244"/>
                </a:lnTo>
                <a:lnTo>
                  <a:pt x="2629" y="3242"/>
                </a:lnTo>
                <a:lnTo>
                  <a:pt x="2677" y="3240"/>
                </a:lnTo>
                <a:lnTo>
                  <a:pt x="2693" y="3248"/>
                </a:lnTo>
                <a:lnTo>
                  <a:pt x="2710" y="3263"/>
                </a:lnTo>
                <a:lnTo>
                  <a:pt x="2742" y="3300"/>
                </a:lnTo>
                <a:lnTo>
                  <a:pt x="2754" y="3327"/>
                </a:lnTo>
                <a:lnTo>
                  <a:pt x="2760" y="3357"/>
                </a:lnTo>
                <a:lnTo>
                  <a:pt x="2752" y="3405"/>
                </a:lnTo>
                <a:lnTo>
                  <a:pt x="2785" y="3448"/>
                </a:lnTo>
                <a:lnTo>
                  <a:pt x="2806" y="3486"/>
                </a:lnTo>
                <a:lnTo>
                  <a:pt x="2837" y="3523"/>
                </a:lnTo>
                <a:lnTo>
                  <a:pt x="2825" y="3549"/>
                </a:lnTo>
                <a:lnTo>
                  <a:pt x="2800" y="3551"/>
                </a:lnTo>
                <a:lnTo>
                  <a:pt x="2789" y="3573"/>
                </a:lnTo>
                <a:lnTo>
                  <a:pt x="2777" y="3615"/>
                </a:lnTo>
                <a:lnTo>
                  <a:pt x="2790" y="3621"/>
                </a:lnTo>
                <a:lnTo>
                  <a:pt x="2817" y="3638"/>
                </a:lnTo>
                <a:lnTo>
                  <a:pt x="2838" y="3642"/>
                </a:lnTo>
                <a:lnTo>
                  <a:pt x="2848" y="3630"/>
                </a:lnTo>
                <a:lnTo>
                  <a:pt x="2863" y="3630"/>
                </a:lnTo>
                <a:lnTo>
                  <a:pt x="2902" y="3657"/>
                </a:lnTo>
                <a:lnTo>
                  <a:pt x="2892" y="3682"/>
                </a:lnTo>
                <a:lnTo>
                  <a:pt x="2879" y="3699"/>
                </a:lnTo>
                <a:lnTo>
                  <a:pt x="2881" y="3709"/>
                </a:lnTo>
                <a:lnTo>
                  <a:pt x="2902" y="3743"/>
                </a:lnTo>
                <a:lnTo>
                  <a:pt x="2911" y="3786"/>
                </a:lnTo>
                <a:lnTo>
                  <a:pt x="2911" y="3845"/>
                </a:lnTo>
                <a:lnTo>
                  <a:pt x="2919" y="3841"/>
                </a:lnTo>
                <a:lnTo>
                  <a:pt x="2919" y="3839"/>
                </a:lnTo>
                <a:lnTo>
                  <a:pt x="2931" y="3836"/>
                </a:lnTo>
                <a:lnTo>
                  <a:pt x="2946" y="3809"/>
                </a:lnTo>
                <a:lnTo>
                  <a:pt x="2963" y="3728"/>
                </a:lnTo>
                <a:lnTo>
                  <a:pt x="2981" y="3697"/>
                </a:lnTo>
                <a:lnTo>
                  <a:pt x="2994" y="3699"/>
                </a:lnTo>
                <a:lnTo>
                  <a:pt x="3013" y="3720"/>
                </a:lnTo>
                <a:lnTo>
                  <a:pt x="3040" y="3759"/>
                </a:lnTo>
                <a:lnTo>
                  <a:pt x="3052" y="3788"/>
                </a:lnTo>
                <a:lnTo>
                  <a:pt x="3057" y="3818"/>
                </a:lnTo>
                <a:lnTo>
                  <a:pt x="3054" y="3849"/>
                </a:lnTo>
                <a:lnTo>
                  <a:pt x="3044" y="3851"/>
                </a:lnTo>
                <a:lnTo>
                  <a:pt x="3025" y="3845"/>
                </a:lnTo>
                <a:lnTo>
                  <a:pt x="3019" y="3864"/>
                </a:lnTo>
                <a:lnTo>
                  <a:pt x="3017" y="3893"/>
                </a:lnTo>
                <a:lnTo>
                  <a:pt x="3027" y="3922"/>
                </a:lnTo>
                <a:lnTo>
                  <a:pt x="3057" y="3966"/>
                </a:lnTo>
                <a:lnTo>
                  <a:pt x="3073" y="3999"/>
                </a:lnTo>
                <a:lnTo>
                  <a:pt x="3084" y="4018"/>
                </a:lnTo>
                <a:lnTo>
                  <a:pt x="3100" y="4007"/>
                </a:lnTo>
                <a:lnTo>
                  <a:pt x="3123" y="3995"/>
                </a:lnTo>
                <a:lnTo>
                  <a:pt x="3132" y="3987"/>
                </a:lnTo>
                <a:lnTo>
                  <a:pt x="3138" y="3941"/>
                </a:lnTo>
                <a:lnTo>
                  <a:pt x="3157" y="3914"/>
                </a:lnTo>
                <a:lnTo>
                  <a:pt x="3173" y="3886"/>
                </a:lnTo>
                <a:lnTo>
                  <a:pt x="3178" y="3839"/>
                </a:lnTo>
                <a:lnTo>
                  <a:pt x="3188" y="3788"/>
                </a:lnTo>
                <a:lnTo>
                  <a:pt x="3196" y="3774"/>
                </a:lnTo>
                <a:lnTo>
                  <a:pt x="3230" y="3780"/>
                </a:lnTo>
                <a:lnTo>
                  <a:pt x="3240" y="3774"/>
                </a:lnTo>
                <a:lnTo>
                  <a:pt x="3242" y="3738"/>
                </a:lnTo>
                <a:lnTo>
                  <a:pt x="3217" y="3715"/>
                </a:lnTo>
                <a:lnTo>
                  <a:pt x="3194" y="3688"/>
                </a:lnTo>
                <a:lnTo>
                  <a:pt x="3196" y="3622"/>
                </a:lnTo>
                <a:lnTo>
                  <a:pt x="3211" y="3603"/>
                </a:lnTo>
                <a:lnTo>
                  <a:pt x="3232" y="3605"/>
                </a:lnTo>
                <a:lnTo>
                  <a:pt x="3242" y="3599"/>
                </a:lnTo>
                <a:lnTo>
                  <a:pt x="3257" y="3601"/>
                </a:lnTo>
                <a:lnTo>
                  <a:pt x="3345" y="3647"/>
                </a:lnTo>
                <a:lnTo>
                  <a:pt x="3380" y="3695"/>
                </a:lnTo>
                <a:lnTo>
                  <a:pt x="3393" y="3695"/>
                </a:lnTo>
                <a:lnTo>
                  <a:pt x="3409" y="3692"/>
                </a:lnTo>
                <a:lnTo>
                  <a:pt x="3420" y="3705"/>
                </a:lnTo>
                <a:lnTo>
                  <a:pt x="3426" y="3780"/>
                </a:lnTo>
                <a:lnTo>
                  <a:pt x="3415" y="3799"/>
                </a:lnTo>
                <a:lnTo>
                  <a:pt x="3403" y="3807"/>
                </a:lnTo>
                <a:lnTo>
                  <a:pt x="3395" y="3803"/>
                </a:lnTo>
                <a:lnTo>
                  <a:pt x="3378" y="3765"/>
                </a:lnTo>
                <a:lnTo>
                  <a:pt x="3370" y="3765"/>
                </a:lnTo>
                <a:lnTo>
                  <a:pt x="3351" y="3784"/>
                </a:lnTo>
                <a:lnTo>
                  <a:pt x="3353" y="3807"/>
                </a:lnTo>
                <a:lnTo>
                  <a:pt x="3361" y="3843"/>
                </a:lnTo>
                <a:lnTo>
                  <a:pt x="3380" y="3893"/>
                </a:lnTo>
                <a:lnTo>
                  <a:pt x="3401" y="3930"/>
                </a:lnTo>
                <a:lnTo>
                  <a:pt x="3430" y="3968"/>
                </a:lnTo>
                <a:lnTo>
                  <a:pt x="3430" y="3989"/>
                </a:lnTo>
                <a:lnTo>
                  <a:pt x="3418" y="4033"/>
                </a:lnTo>
                <a:lnTo>
                  <a:pt x="3407" y="4045"/>
                </a:lnTo>
                <a:lnTo>
                  <a:pt x="3370" y="4095"/>
                </a:lnTo>
                <a:lnTo>
                  <a:pt x="3353" y="4101"/>
                </a:lnTo>
                <a:lnTo>
                  <a:pt x="3324" y="4133"/>
                </a:lnTo>
                <a:lnTo>
                  <a:pt x="3305" y="4116"/>
                </a:lnTo>
                <a:lnTo>
                  <a:pt x="3263" y="4053"/>
                </a:lnTo>
                <a:lnTo>
                  <a:pt x="3248" y="4035"/>
                </a:lnTo>
                <a:lnTo>
                  <a:pt x="3234" y="4032"/>
                </a:lnTo>
                <a:lnTo>
                  <a:pt x="3217" y="4051"/>
                </a:lnTo>
                <a:lnTo>
                  <a:pt x="3251" y="4085"/>
                </a:lnTo>
                <a:lnTo>
                  <a:pt x="3290" y="4143"/>
                </a:lnTo>
                <a:lnTo>
                  <a:pt x="3272" y="4147"/>
                </a:lnTo>
                <a:lnTo>
                  <a:pt x="3253" y="4143"/>
                </a:lnTo>
                <a:lnTo>
                  <a:pt x="3221" y="4147"/>
                </a:lnTo>
                <a:lnTo>
                  <a:pt x="3211" y="4139"/>
                </a:lnTo>
                <a:lnTo>
                  <a:pt x="3196" y="4099"/>
                </a:lnTo>
                <a:lnTo>
                  <a:pt x="3165" y="4099"/>
                </a:lnTo>
                <a:lnTo>
                  <a:pt x="3117" y="4106"/>
                </a:lnTo>
                <a:lnTo>
                  <a:pt x="3111" y="4122"/>
                </a:lnTo>
                <a:lnTo>
                  <a:pt x="3127" y="4137"/>
                </a:lnTo>
                <a:lnTo>
                  <a:pt x="3161" y="4164"/>
                </a:lnTo>
                <a:lnTo>
                  <a:pt x="3157" y="4176"/>
                </a:lnTo>
                <a:lnTo>
                  <a:pt x="3142" y="4197"/>
                </a:lnTo>
                <a:lnTo>
                  <a:pt x="3088" y="4266"/>
                </a:lnTo>
                <a:lnTo>
                  <a:pt x="3071" y="4277"/>
                </a:lnTo>
                <a:lnTo>
                  <a:pt x="3057" y="4277"/>
                </a:lnTo>
                <a:lnTo>
                  <a:pt x="3036" y="4262"/>
                </a:lnTo>
                <a:lnTo>
                  <a:pt x="3015" y="4231"/>
                </a:lnTo>
                <a:lnTo>
                  <a:pt x="3009" y="4227"/>
                </a:lnTo>
                <a:lnTo>
                  <a:pt x="2979" y="4212"/>
                </a:lnTo>
                <a:lnTo>
                  <a:pt x="2959" y="4197"/>
                </a:lnTo>
                <a:lnTo>
                  <a:pt x="2944" y="4189"/>
                </a:lnTo>
                <a:lnTo>
                  <a:pt x="2919" y="4191"/>
                </a:lnTo>
                <a:lnTo>
                  <a:pt x="2911" y="4191"/>
                </a:lnTo>
                <a:lnTo>
                  <a:pt x="2881" y="4202"/>
                </a:lnTo>
                <a:lnTo>
                  <a:pt x="2919" y="4220"/>
                </a:lnTo>
                <a:lnTo>
                  <a:pt x="2948" y="4233"/>
                </a:lnTo>
                <a:lnTo>
                  <a:pt x="2994" y="4281"/>
                </a:lnTo>
                <a:lnTo>
                  <a:pt x="3036" y="4308"/>
                </a:lnTo>
                <a:lnTo>
                  <a:pt x="3067" y="4316"/>
                </a:lnTo>
                <a:lnTo>
                  <a:pt x="3094" y="4318"/>
                </a:lnTo>
                <a:lnTo>
                  <a:pt x="3079" y="4383"/>
                </a:lnTo>
                <a:lnTo>
                  <a:pt x="3046" y="4425"/>
                </a:lnTo>
                <a:lnTo>
                  <a:pt x="3025" y="4450"/>
                </a:lnTo>
                <a:lnTo>
                  <a:pt x="3006" y="4460"/>
                </a:lnTo>
                <a:lnTo>
                  <a:pt x="2984" y="4464"/>
                </a:lnTo>
                <a:lnTo>
                  <a:pt x="2959" y="4456"/>
                </a:lnTo>
                <a:lnTo>
                  <a:pt x="2933" y="4433"/>
                </a:lnTo>
                <a:lnTo>
                  <a:pt x="2931" y="4454"/>
                </a:lnTo>
                <a:lnTo>
                  <a:pt x="2931" y="4471"/>
                </a:lnTo>
                <a:lnTo>
                  <a:pt x="2938" y="4504"/>
                </a:lnTo>
                <a:lnTo>
                  <a:pt x="2938" y="4514"/>
                </a:lnTo>
                <a:lnTo>
                  <a:pt x="2919" y="4516"/>
                </a:lnTo>
                <a:lnTo>
                  <a:pt x="2917" y="4516"/>
                </a:lnTo>
                <a:lnTo>
                  <a:pt x="2883" y="4510"/>
                </a:lnTo>
                <a:lnTo>
                  <a:pt x="2840" y="4485"/>
                </a:lnTo>
                <a:lnTo>
                  <a:pt x="2817" y="4481"/>
                </a:lnTo>
                <a:lnTo>
                  <a:pt x="2741" y="4462"/>
                </a:lnTo>
                <a:lnTo>
                  <a:pt x="2796" y="4512"/>
                </a:lnTo>
                <a:lnTo>
                  <a:pt x="2837" y="4521"/>
                </a:lnTo>
                <a:lnTo>
                  <a:pt x="2871" y="4537"/>
                </a:lnTo>
                <a:lnTo>
                  <a:pt x="2887" y="4548"/>
                </a:lnTo>
                <a:lnTo>
                  <a:pt x="2894" y="4564"/>
                </a:lnTo>
                <a:lnTo>
                  <a:pt x="2894" y="4575"/>
                </a:lnTo>
                <a:lnTo>
                  <a:pt x="2879" y="4594"/>
                </a:lnTo>
                <a:lnTo>
                  <a:pt x="2850" y="4606"/>
                </a:lnTo>
                <a:lnTo>
                  <a:pt x="2812" y="4602"/>
                </a:lnTo>
                <a:lnTo>
                  <a:pt x="2800" y="4598"/>
                </a:lnTo>
                <a:lnTo>
                  <a:pt x="2790" y="4613"/>
                </a:lnTo>
                <a:lnTo>
                  <a:pt x="2823" y="4637"/>
                </a:lnTo>
                <a:lnTo>
                  <a:pt x="2810" y="4662"/>
                </a:lnTo>
                <a:lnTo>
                  <a:pt x="2783" y="4679"/>
                </a:lnTo>
                <a:lnTo>
                  <a:pt x="2744" y="4715"/>
                </a:lnTo>
                <a:lnTo>
                  <a:pt x="2735" y="4729"/>
                </a:lnTo>
                <a:lnTo>
                  <a:pt x="2741" y="4767"/>
                </a:lnTo>
                <a:lnTo>
                  <a:pt x="2731" y="4781"/>
                </a:lnTo>
                <a:lnTo>
                  <a:pt x="2708" y="4792"/>
                </a:lnTo>
                <a:lnTo>
                  <a:pt x="2700" y="4806"/>
                </a:lnTo>
                <a:lnTo>
                  <a:pt x="2687" y="4840"/>
                </a:lnTo>
                <a:lnTo>
                  <a:pt x="2679" y="4855"/>
                </a:lnTo>
                <a:lnTo>
                  <a:pt x="2673" y="4892"/>
                </a:lnTo>
                <a:lnTo>
                  <a:pt x="2666" y="4921"/>
                </a:lnTo>
                <a:lnTo>
                  <a:pt x="2658" y="4955"/>
                </a:lnTo>
                <a:lnTo>
                  <a:pt x="2660" y="4976"/>
                </a:lnTo>
                <a:lnTo>
                  <a:pt x="2656" y="5003"/>
                </a:lnTo>
                <a:lnTo>
                  <a:pt x="2658" y="5048"/>
                </a:lnTo>
                <a:lnTo>
                  <a:pt x="2662" y="5074"/>
                </a:lnTo>
                <a:lnTo>
                  <a:pt x="2677" y="5094"/>
                </a:lnTo>
                <a:lnTo>
                  <a:pt x="2683" y="5094"/>
                </a:lnTo>
                <a:lnTo>
                  <a:pt x="2691" y="5099"/>
                </a:lnTo>
                <a:lnTo>
                  <a:pt x="2708" y="5099"/>
                </a:lnTo>
                <a:lnTo>
                  <a:pt x="2739" y="5096"/>
                </a:lnTo>
                <a:lnTo>
                  <a:pt x="2744" y="5097"/>
                </a:lnTo>
                <a:lnTo>
                  <a:pt x="2754" y="5111"/>
                </a:lnTo>
                <a:lnTo>
                  <a:pt x="2766" y="5149"/>
                </a:lnTo>
                <a:lnTo>
                  <a:pt x="2787" y="5205"/>
                </a:lnTo>
                <a:lnTo>
                  <a:pt x="2792" y="5238"/>
                </a:lnTo>
                <a:lnTo>
                  <a:pt x="2789" y="5282"/>
                </a:lnTo>
                <a:lnTo>
                  <a:pt x="2806" y="5282"/>
                </a:lnTo>
                <a:lnTo>
                  <a:pt x="2854" y="5261"/>
                </a:lnTo>
                <a:lnTo>
                  <a:pt x="2887" y="5261"/>
                </a:lnTo>
                <a:lnTo>
                  <a:pt x="2906" y="5263"/>
                </a:lnTo>
                <a:lnTo>
                  <a:pt x="2919" y="5270"/>
                </a:lnTo>
                <a:lnTo>
                  <a:pt x="2946" y="5286"/>
                </a:lnTo>
                <a:lnTo>
                  <a:pt x="3002" y="5307"/>
                </a:lnTo>
                <a:lnTo>
                  <a:pt x="3050" y="5349"/>
                </a:lnTo>
                <a:lnTo>
                  <a:pt x="3077" y="5391"/>
                </a:lnTo>
                <a:lnTo>
                  <a:pt x="3167" y="5422"/>
                </a:lnTo>
                <a:lnTo>
                  <a:pt x="3182" y="5434"/>
                </a:lnTo>
                <a:lnTo>
                  <a:pt x="3209" y="5451"/>
                </a:lnTo>
                <a:lnTo>
                  <a:pt x="3234" y="5462"/>
                </a:lnTo>
                <a:lnTo>
                  <a:pt x="3248" y="5468"/>
                </a:lnTo>
                <a:lnTo>
                  <a:pt x="3267" y="5462"/>
                </a:lnTo>
                <a:lnTo>
                  <a:pt x="3278" y="5464"/>
                </a:lnTo>
                <a:lnTo>
                  <a:pt x="3299" y="5462"/>
                </a:lnTo>
                <a:lnTo>
                  <a:pt x="3332" y="5468"/>
                </a:lnTo>
                <a:lnTo>
                  <a:pt x="3368" y="5478"/>
                </a:lnTo>
                <a:lnTo>
                  <a:pt x="3378" y="5487"/>
                </a:lnTo>
                <a:lnTo>
                  <a:pt x="3370" y="5518"/>
                </a:lnTo>
                <a:lnTo>
                  <a:pt x="3367" y="5556"/>
                </a:lnTo>
                <a:lnTo>
                  <a:pt x="3370" y="5568"/>
                </a:lnTo>
                <a:lnTo>
                  <a:pt x="3378" y="5583"/>
                </a:lnTo>
                <a:lnTo>
                  <a:pt x="3380" y="5603"/>
                </a:lnTo>
                <a:lnTo>
                  <a:pt x="3378" y="5647"/>
                </a:lnTo>
                <a:lnTo>
                  <a:pt x="3370" y="5672"/>
                </a:lnTo>
                <a:lnTo>
                  <a:pt x="3370" y="5681"/>
                </a:lnTo>
                <a:lnTo>
                  <a:pt x="3386" y="5693"/>
                </a:lnTo>
                <a:lnTo>
                  <a:pt x="3399" y="5706"/>
                </a:lnTo>
                <a:lnTo>
                  <a:pt x="3405" y="5722"/>
                </a:lnTo>
                <a:lnTo>
                  <a:pt x="3407" y="5743"/>
                </a:lnTo>
                <a:lnTo>
                  <a:pt x="3405" y="5758"/>
                </a:lnTo>
                <a:lnTo>
                  <a:pt x="3430" y="5762"/>
                </a:lnTo>
                <a:lnTo>
                  <a:pt x="3455" y="5783"/>
                </a:lnTo>
                <a:lnTo>
                  <a:pt x="3472" y="5806"/>
                </a:lnTo>
                <a:lnTo>
                  <a:pt x="3482" y="5831"/>
                </a:lnTo>
                <a:lnTo>
                  <a:pt x="3484" y="5839"/>
                </a:lnTo>
                <a:lnTo>
                  <a:pt x="3501" y="5839"/>
                </a:lnTo>
                <a:lnTo>
                  <a:pt x="3518" y="5856"/>
                </a:lnTo>
                <a:lnTo>
                  <a:pt x="3543" y="5881"/>
                </a:lnTo>
                <a:lnTo>
                  <a:pt x="3534" y="5852"/>
                </a:lnTo>
                <a:lnTo>
                  <a:pt x="3528" y="5841"/>
                </a:lnTo>
                <a:lnTo>
                  <a:pt x="3532" y="5827"/>
                </a:lnTo>
                <a:lnTo>
                  <a:pt x="3545" y="5810"/>
                </a:lnTo>
                <a:lnTo>
                  <a:pt x="3555" y="5818"/>
                </a:lnTo>
                <a:lnTo>
                  <a:pt x="3566" y="5837"/>
                </a:lnTo>
                <a:lnTo>
                  <a:pt x="3572" y="5850"/>
                </a:lnTo>
                <a:lnTo>
                  <a:pt x="3576" y="5837"/>
                </a:lnTo>
                <a:lnTo>
                  <a:pt x="3580" y="5814"/>
                </a:lnTo>
                <a:lnTo>
                  <a:pt x="3574" y="5795"/>
                </a:lnTo>
                <a:lnTo>
                  <a:pt x="3587" y="5774"/>
                </a:lnTo>
                <a:lnTo>
                  <a:pt x="3591" y="5750"/>
                </a:lnTo>
                <a:lnTo>
                  <a:pt x="3587" y="5727"/>
                </a:lnTo>
                <a:lnTo>
                  <a:pt x="3578" y="5708"/>
                </a:lnTo>
                <a:lnTo>
                  <a:pt x="3570" y="5676"/>
                </a:lnTo>
                <a:lnTo>
                  <a:pt x="3570" y="5653"/>
                </a:lnTo>
                <a:lnTo>
                  <a:pt x="3566" y="5628"/>
                </a:lnTo>
                <a:lnTo>
                  <a:pt x="3561" y="5608"/>
                </a:lnTo>
                <a:lnTo>
                  <a:pt x="3576" y="5606"/>
                </a:lnTo>
                <a:lnTo>
                  <a:pt x="3574" y="5587"/>
                </a:lnTo>
                <a:lnTo>
                  <a:pt x="3566" y="5576"/>
                </a:lnTo>
                <a:lnTo>
                  <a:pt x="3549" y="5568"/>
                </a:lnTo>
                <a:lnTo>
                  <a:pt x="3539" y="5556"/>
                </a:lnTo>
                <a:lnTo>
                  <a:pt x="3530" y="5514"/>
                </a:lnTo>
                <a:lnTo>
                  <a:pt x="3562" y="5503"/>
                </a:lnTo>
                <a:lnTo>
                  <a:pt x="3585" y="5491"/>
                </a:lnTo>
                <a:lnTo>
                  <a:pt x="3601" y="5480"/>
                </a:lnTo>
                <a:lnTo>
                  <a:pt x="3647" y="5437"/>
                </a:lnTo>
                <a:lnTo>
                  <a:pt x="3664" y="5422"/>
                </a:lnTo>
                <a:lnTo>
                  <a:pt x="3691" y="5380"/>
                </a:lnTo>
                <a:lnTo>
                  <a:pt x="3701" y="5355"/>
                </a:lnTo>
                <a:lnTo>
                  <a:pt x="3708" y="5324"/>
                </a:lnTo>
                <a:lnTo>
                  <a:pt x="3708" y="5299"/>
                </a:lnTo>
                <a:lnTo>
                  <a:pt x="3703" y="5249"/>
                </a:lnTo>
                <a:lnTo>
                  <a:pt x="3697" y="5224"/>
                </a:lnTo>
                <a:lnTo>
                  <a:pt x="3689" y="5209"/>
                </a:lnTo>
                <a:lnTo>
                  <a:pt x="3666" y="5172"/>
                </a:lnTo>
                <a:lnTo>
                  <a:pt x="3653" y="5159"/>
                </a:lnTo>
                <a:lnTo>
                  <a:pt x="3626" y="5134"/>
                </a:lnTo>
                <a:lnTo>
                  <a:pt x="3616" y="5128"/>
                </a:lnTo>
                <a:lnTo>
                  <a:pt x="3605" y="5113"/>
                </a:lnTo>
                <a:lnTo>
                  <a:pt x="3601" y="5111"/>
                </a:lnTo>
                <a:lnTo>
                  <a:pt x="3593" y="5094"/>
                </a:lnTo>
                <a:lnTo>
                  <a:pt x="3595" y="5088"/>
                </a:lnTo>
                <a:lnTo>
                  <a:pt x="3616" y="5063"/>
                </a:lnTo>
                <a:lnTo>
                  <a:pt x="3632" y="5019"/>
                </a:lnTo>
                <a:lnTo>
                  <a:pt x="3639" y="4998"/>
                </a:lnTo>
                <a:lnTo>
                  <a:pt x="3645" y="4992"/>
                </a:lnTo>
                <a:lnTo>
                  <a:pt x="3657" y="4992"/>
                </a:lnTo>
                <a:lnTo>
                  <a:pt x="3664" y="4978"/>
                </a:lnTo>
                <a:lnTo>
                  <a:pt x="3662" y="4952"/>
                </a:lnTo>
                <a:lnTo>
                  <a:pt x="3657" y="4932"/>
                </a:lnTo>
                <a:lnTo>
                  <a:pt x="3649" y="4911"/>
                </a:lnTo>
                <a:lnTo>
                  <a:pt x="3647" y="4902"/>
                </a:lnTo>
                <a:lnTo>
                  <a:pt x="3655" y="4882"/>
                </a:lnTo>
                <a:lnTo>
                  <a:pt x="3655" y="4869"/>
                </a:lnTo>
                <a:lnTo>
                  <a:pt x="3609" y="4863"/>
                </a:lnTo>
                <a:lnTo>
                  <a:pt x="3637" y="4813"/>
                </a:lnTo>
                <a:lnTo>
                  <a:pt x="3651" y="4775"/>
                </a:lnTo>
                <a:lnTo>
                  <a:pt x="3651" y="4769"/>
                </a:lnTo>
                <a:lnTo>
                  <a:pt x="3643" y="4758"/>
                </a:lnTo>
                <a:lnTo>
                  <a:pt x="3626" y="4744"/>
                </a:lnTo>
                <a:lnTo>
                  <a:pt x="3620" y="4729"/>
                </a:lnTo>
                <a:lnTo>
                  <a:pt x="3618" y="4700"/>
                </a:lnTo>
                <a:lnTo>
                  <a:pt x="3628" y="4677"/>
                </a:lnTo>
                <a:lnTo>
                  <a:pt x="3641" y="4658"/>
                </a:lnTo>
                <a:lnTo>
                  <a:pt x="3657" y="4648"/>
                </a:lnTo>
                <a:lnTo>
                  <a:pt x="3678" y="4652"/>
                </a:lnTo>
                <a:lnTo>
                  <a:pt x="3724" y="4673"/>
                </a:lnTo>
                <a:lnTo>
                  <a:pt x="3753" y="4685"/>
                </a:lnTo>
                <a:lnTo>
                  <a:pt x="3772" y="4690"/>
                </a:lnTo>
                <a:lnTo>
                  <a:pt x="3808" y="4690"/>
                </a:lnTo>
                <a:lnTo>
                  <a:pt x="3837" y="4683"/>
                </a:lnTo>
                <a:lnTo>
                  <a:pt x="3858" y="4669"/>
                </a:lnTo>
                <a:lnTo>
                  <a:pt x="3864" y="4667"/>
                </a:lnTo>
                <a:lnTo>
                  <a:pt x="3868" y="4663"/>
                </a:lnTo>
                <a:lnTo>
                  <a:pt x="3883" y="4667"/>
                </a:lnTo>
                <a:lnTo>
                  <a:pt x="3910" y="4690"/>
                </a:lnTo>
                <a:lnTo>
                  <a:pt x="3916" y="4698"/>
                </a:lnTo>
                <a:lnTo>
                  <a:pt x="3935" y="4723"/>
                </a:lnTo>
                <a:lnTo>
                  <a:pt x="3958" y="4742"/>
                </a:lnTo>
                <a:lnTo>
                  <a:pt x="3979" y="4767"/>
                </a:lnTo>
                <a:lnTo>
                  <a:pt x="3971" y="4788"/>
                </a:lnTo>
                <a:lnTo>
                  <a:pt x="3983" y="4800"/>
                </a:lnTo>
                <a:lnTo>
                  <a:pt x="4027" y="4827"/>
                </a:lnTo>
                <a:lnTo>
                  <a:pt x="4077" y="4846"/>
                </a:lnTo>
                <a:lnTo>
                  <a:pt x="4096" y="4844"/>
                </a:lnTo>
                <a:lnTo>
                  <a:pt x="4106" y="4832"/>
                </a:lnTo>
                <a:lnTo>
                  <a:pt x="4114" y="4850"/>
                </a:lnTo>
                <a:lnTo>
                  <a:pt x="4114" y="4871"/>
                </a:lnTo>
                <a:lnTo>
                  <a:pt x="4098" y="4888"/>
                </a:lnTo>
                <a:lnTo>
                  <a:pt x="4096" y="4911"/>
                </a:lnTo>
                <a:lnTo>
                  <a:pt x="4106" y="4980"/>
                </a:lnTo>
                <a:lnTo>
                  <a:pt x="4110" y="5017"/>
                </a:lnTo>
                <a:lnTo>
                  <a:pt x="4115" y="5038"/>
                </a:lnTo>
                <a:lnTo>
                  <a:pt x="4115" y="5055"/>
                </a:lnTo>
                <a:lnTo>
                  <a:pt x="4108" y="5065"/>
                </a:lnTo>
                <a:lnTo>
                  <a:pt x="4096" y="5065"/>
                </a:lnTo>
                <a:lnTo>
                  <a:pt x="4089" y="5063"/>
                </a:lnTo>
                <a:lnTo>
                  <a:pt x="4085" y="5097"/>
                </a:lnTo>
                <a:lnTo>
                  <a:pt x="4094" y="5111"/>
                </a:lnTo>
                <a:lnTo>
                  <a:pt x="4123" y="5090"/>
                </a:lnTo>
                <a:lnTo>
                  <a:pt x="4133" y="5088"/>
                </a:lnTo>
                <a:lnTo>
                  <a:pt x="4154" y="5086"/>
                </a:lnTo>
                <a:lnTo>
                  <a:pt x="4160" y="5086"/>
                </a:lnTo>
                <a:lnTo>
                  <a:pt x="4179" y="5101"/>
                </a:lnTo>
                <a:lnTo>
                  <a:pt x="4188" y="5119"/>
                </a:lnTo>
                <a:lnTo>
                  <a:pt x="4188" y="5132"/>
                </a:lnTo>
                <a:lnTo>
                  <a:pt x="4186" y="5138"/>
                </a:lnTo>
                <a:lnTo>
                  <a:pt x="4192" y="5153"/>
                </a:lnTo>
                <a:lnTo>
                  <a:pt x="4206" y="5145"/>
                </a:lnTo>
                <a:lnTo>
                  <a:pt x="4213" y="5142"/>
                </a:lnTo>
                <a:lnTo>
                  <a:pt x="4244" y="5138"/>
                </a:lnTo>
                <a:lnTo>
                  <a:pt x="4261" y="5130"/>
                </a:lnTo>
                <a:lnTo>
                  <a:pt x="4273" y="5111"/>
                </a:lnTo>
                <a:lnTo>
                  <a:pt x="4281" y="5084"/>
                </a:lnTo>
                <a:lnTo>
                  <a:pt x="4288" y="5084"/>
                </a:lnTo>
                <a:lnTo>
                  <a:pt x="4294" y="5090"/>
                </a:lnTo>
                <a:lnTo>
                  <a:pt x="4311" y="5126"/>
                </a:lnTo>
                <a:lnTo>
                  <a:pt x="4313" y="5122"/>
                </a:lnTo>
                <a:lnTo>
                  <a:pt x="4315" y="5084"/>
                </a:lnTo>
                <a:lnTo>
                  <a:pt x="4325" y="5055"/>
                </a:lnTo>
                <a:lnTo>
                  <a:pt x="4336" y="5042"/>
                </a:lnTo>
                <a:lnTo>
                  <a:pt x="4350" y="5023"/>
                </a:lnTo>
                <a:lnTo>
                  <a:pt x="4332" y="4998"/>
                </a:lnTo>
                <a:lnTo>
                  <a:pt x="4334" y="4982"/>
                </a:lnTo>
                <a:lnTo>
                  <a:pt x="4340" y="4975"/>
                </a:lnTo>
                <a:lnTo>
                  <a:pt x="4365" y="4969"/>
                </a:lnTo>
                <a:lnTo>
                  <a:pt x="4371" y="4963"/>
                </a:lnTo>
                <a:lnTo>
                  <a:pt x="4384" y="4928"/>
                </a:lnTo>
                <a:lnTo>
                  <a:pt x="4402" y="4948"/>
                </a:lnTo>
                <a:lnTo>
                  <a:pt x="4417" y="4978"/>
                </a:lnTo>
                <a:lnTo>
                  <a:pt x="4438" y="5003"/>
                </a:lnTo>
                <a:lnTo>
                  <a:pt x="4453" y="5044"/>
                </a:lnTo>
                <a:lnTo>
                  <a:pt x="4480" y="5082"/>
                </a:lnTo>
                <a:lnTo>
                  <a:pt x="4486" y="5099"/>
                </a:lnTo>
                <a:lnTo>
                  <a:pt x="4478" y="5115"/>
                </a:lnTo>
                <a:lnTo>
                  <a:pt x="4480" y="5130"/>
                </a:lnTo>
                <a:lnTo>
                  <a:pt x="4496" y="5130"/>
                </a:lnTo>
                <a:lnTo>
                  <a:pt x="4503" y="5167"/>
                </a:lnTo>
                <a:lnTo>
                  <a:pt x="4509" y="5176"/>
                </a:lnTo>
                <a:lnTo>
                  <a:pt x="4517" y="5182"/>
                </a:lnTo>
                <a:lnTo>
                  <a:pt x="4536" y="5190"/>
                </a:lnTo>
                <a:lnTo>
                  <a:pt x="4544" y="5201"/>
                </a:lnTo>
                <a:lnTo>
                  <a:pt x="4547" y="5220"/>
                </a:lnTo>
                <a:lnTo>
                  <a:pt x="4538" y="5224"/>
                </a:lnTo>
                <a:lnTo>
                  <a:pt x="4526" y="5232"/>
                </a:lnTo>
                <a:lnTo>
                  <a:pt x="4538" y="5247"/>
                </a:lnTo>
                <a:lnTo>
                  <a:pt x="4547" y="5259"/>
                </a:lnTo>
                <a:lnTo>
                  <a:pt x="4567" y="5268"/>
                </a:lnTo>
                <a:lnTo>
                  <a:pt x="4574" y="5278"/>
                </a:lnTo>
                <a:lnTo>
                  <a:pt x="4576" y="5299"/>
                </a:lnTo>
                <a:lnTo>
                  <a:pt x="4574" y="5301"/>
                </a:lnTo>
                <a:lnTo>
                  <a:pt x="4563" y="5307"/>
                </a:lnTo>
                <a:lnTo>
                  <a:pt x="4546" y="5305"/>
                </a:lnTo>
                <a:lnTo>
                  <a:pt x="4526" y="5299"/>
                </a:lnTo>
                <a:lnTo>
                  <a:pt x="4519" y="5303"/>
                </a:lnTo>
                <a:lnTo>
                  <a:pt x="4521" y="5311"/>
                </a:lnTo>
                <a:lnTo>
                  <a:pt x="4528" y="5318"/>
                </a:lnTo>
                <a:lnTo>
                  <a:pt x="4532" y="5330"/>
                </a:lnTo>
                <a:lnTo>
                  <a:pt x="4542" y="5355"/>
                </a:lnTo>
                <a:lnTo>
                  <a:pt x="4551" y="5364"/>
                </a:lnTo>
                <a:lnTo>
                  <a:pt x="4569" y="5366"/>
                </a:lnTo>
                <a:lnTo>
                  <a:pt x="4580" y="5374"/>
                </a:lnTo>
                <a:lnTo>
                  <a:pt x="4601" y="5397"/>
                </a:lnTo>
                <a:lnTo>
                  <a:pt x="4624" y="5418"/>
                </a:lnTo>
                <a:lnTo>
                  <a:pt x="4632" y="5432"/>
                </a:lnTo>
                <a:lnTo>
                  <a:pt x="4630" y="5441"/>
                </a:lnTo>
                <a:lnTo>
                  <a:pt x="4619" y="5478"/>
                </a:lnTo>
                <a:lnTo>
                  <a:pt x="4632" y="5480"/>
                </a:lnTo>
                <a:lnTo>
                  <a:pt x="4649" y="5472"/>
                </a:lnTo>
                <a:lnTo>
                  <a:pt x="4670" y="5468"/>
                </a:lnTo>
                <a:lnTo>
                  <a:pt x="4690" y="5476"/>
                </a:lnTo>
                <a:lnTo>
                  <a:pt x="4705" y="5485"/>
                </a:lnTo>
                <a:lnTo>
                  <a:pt x="4736" y="5507"/>
                </a:lnTo>
                <a:lnTo>
                  <a:pt x="4761" y="5512"/>
                </a:lnTo>
                <a:lnTo>
                  <a:pt x="4799" y="5526"/>
                </a:lnTo>
                <a:lnTo>
                  <a:pt x="4795" y="5537"/>
                </a:lnTo>
                <a:lnTo>
                  <a:pt x="4776" y="5547"/>
                </a:lnTo>
                <a:lnTo>
                  <a:pt x="4757" y="5556"/>
                </a:lnTo>
                <a:lnTo>
                  <a:pt x="4740" y="5558"/>
                </a:lnTo>
                <a:lnTo>
                  <a:pt x="4718" y="5568"/>
                </a:lnTo>
                <a:lnTo>
                  <a:pt x="4703" y="5585"/>
                </a:lnTo>
                <a:lnTo>
                  <a:pt x="4686" y="5597"/>
                </a:lnTo>
                <a:lnTo>
                  <a:pt x="4661" y="5599"/>
                </a:lnTo>
                <a:lnTo>
                  <a:pt x="4653" y="5603"/>
                </a:lnTo>
                <a:lnTo>
                  <a:pt x="4644" y="5614"/>
                </a:lnTo>
                <a:lnTo>
                  <a:pt x="4645" y="5629"/>
                </a:lnTo>
                <a:lnTo>
                  <a:pt x="4638" y="5653"/>
                </a:lnTo>
                <a:lnTo>
                  <a:pt x="4668" y="5637"/>
                </a:lnTo>
                <a:lnTo>
                  <a:pt x="4682" y="5633"/>
                </a:lnTo>
                <a:lnTo>
                  <a:pt x="4699" y="5629"/>
                </a:lnTo>
                <a:lnTo>
                  <a:pt x="4730" y="5595"/>
                </a:lnTo>
                <a:lnTo>
                  <a:pt x="4763" y="5576"/>
                </a:lnTo>
                <a:lnTo>
                  <a:pt x="4791" y="5570"/>
                </a:lnTo>
                <a:lnTo>
                  <a:pt x="4809" y="5580"/>
                </a:lnTo>
                <a:lnTo>
                  <a:pt x="4818" y="5595"/>
                </a:lnTo>
                <a:lnTo>
                  <a:pt x="4809" y="5614"/>
                </a:lnTo>
                <a:lnTo>
                  <a:pt x="4809" y="5620"/>
                </a:lnTo>
                <a:lnTo>
                  <a:pt x="4816" y="5633"/>
                </a:lnTo>
                <a:lnTo>
                  <a:pt x="4834" y="5624"/>
                </a:lnTo>
                <a:lnTo>
                  <a:pt x="4845" y="5616"/>
                </a:lnTo>
                <a:lnTo>
                  <a:pt x="4860" y="5624"/>
                </a:lnTo>
                <a:lnTo>
                  <a:pt x="4889" y="5645"/>
                </a:lnTo>
                <a:lnTo>
                  <a:pt x="4895" y="5656"/>
                </a:lnTo>
                <a:lnTo>
                  <a:pt x="4895" y="5664"/>
                </a:lnTo>
                <a:lnTo>
                  <a:pt x="4887" y="5683"/>
                </a:lnTo>
                <a:lnTo>
                  <a:pt x="4885" y="5699"/>
                </a:lnTo>
                <a:lnTo>
                  <a:pt x="4876" y="5718"/>
                </a:lnTo>
                <a:lnTo>
                  <a:pt x="4901" y="5756"/>
                </a:lnTo>
                <a:lnTo>
                  <a:pt x="4891" y="5772"/>
                </a:lnTo>
                <a:lnTo>
                  <a:pt x="4872" y="5783"/>
                </a:lnTo>
                <a:lnTo>
                  <a:pt x="4843" y="5810"/>
                </a:lnTo>
                <a:lnTo>
                  <a:pt x="4826" y="5822"/>
                </a:lnTo>
                <a:lnTo>
                  <a:pt x="4797" y="5823"/>
                </a:lnTo>
                <a:lnTo>
                  <a:pt x="4776" y="5827"/>
                </a:lnTo>
                <a:lnTo>
                  <a:pt x="4738" y="5831"/>
                </a:lnTo>
                <a:lnTo>
                  <a:pt x="4726" y="5848"/>
                </a:lnTo>
                <a:lnTo>
                  <a:pt x="4701" y="5881"/>
                </a:lnTo>
                <a:lnTo>
                  <a:pt x="4684" y="5898"/>
                </a:lnTo>
                <a:lnTo>
                  <a:pt x="4668" y="5910"/>
                </a:lnTo>
                <a:lnTo>
                  <a:pt x="4644" y="5919"/>
                </a:lnTo>
                <a:lnTo>
                  <a:pt x="4605" y="5927"/>
                </a:lnTo>
                <a:lnTo>
                  <a:pt x="4557" y="5931"/>
                </a:lnTo>
                <a:lnTo>
                  <a:pt x="4521" y="5929"/>
                </a:lnTo>
                <a:lnTo>
                  <a:pt x="4469" y="5925"/>
                </a:lnTo>
                <a:lnTo>
                  <a:pt x="4459" y="5927"/>
                </a:lnTo>
                <a:lnTo>
                  <a:pt x="4430" y="5929"/>
                </a:lnTo>
                <a:lnTo>
                  <a:pt x="4403" y="5929"/>
                </a:lnTo>
                <a:lnTo>
                  <a:pt x="4355" y="5925"/>
                </a:lnTo>
                <a:lnTo>
                  <a:pt x="4332" y="5923"/>
                </a:lnTo>
                <a:lnTo>
                  <a:pt x="4286" y="5927"/>
                </a:lnTo>
                <a:lnTo>
                  <a:pt x="4273" y="5937"/>
                </a:lnTo>
                <a:lnTo>
                  <a:pt x="4259" y="5948"/>
                </a:lnTo>
                <a:lnTo>
                  <a:pt x="4244" y="5971"/>
                </a:lnTo>
                <a:lnTo>
                  <a:pt x="4240" y="5994"/>
                </a:lnTo>
                <a:lnTo>
                  <a:pt x="4233" y="6008"/>
                </a:lnTo>
                <a:lnTo>
                  <a:pt x="4217" y="6016"/>
                </a:lnTo>
                <a:lnTo>
                  <a:pt x="4188" y="6019"/>
                </a:lnTo>
                <a:lnTo>
                  <a:pt x="4175" y="6025"/>
                </a:lnTo>
                <a:lnTo>
                  <a:pt x="4148" y="6046"/>
                </a:lnTo>
                <a:lnTo>
                  <a:pt x="4127" y="6067"/>
                </a:lnTo>
                <a:lnTo>
                  <a:pt x="4106" y="6092"/>
                </a:lnTo>
                <a:lnTo>
                  <a:pt x="4098" y="6106"/>
                </a:lnTo>
                <a:lnTo>
                  <a:pt x="4090" y="6115"/>
                </a:lnTo>
                <a:lnTo>
                  <a:pt x="4067" y="6148"/>
                </a:lnTo>
                <a:lnTo>
                  <a:pt x="4054" y="6169"/>
                </a:lnTo>
                <a:lnTo>
                  <a:pt x="4044" y="6179"/>
                </a:lnTo>
                <a:lnTo>
                  <a:pt x="4033" y="6202"/>
                </a:lnTo>
                <a:lnTo>
                  <a:pt x="4019" y="6238"/>
                </a:lnTo>
                <a:lnTo>
                  <a:pt x="4039" y="6211"/>
                </a:lnTo>
                <a:lnTo>
                  <a:pt x="4048" y="6206"/>
                </a:lnTo>
                <a:lnTo>
                  <a:pt x="4066" y="6186"/>
                </a:lnTo>
                <a:lnTo>
                  <a:pt x="4092" y="6152"/>
                </a:lnTo>
                <a:lnTo>
                  <a:pt x="4121" y="6121"/>
                </a:lnTo>
                <a:lnTo>
                  <a:pt x="4173" y="6085"/>
                </a:lnTo>
                <a:lnTo>
                  <a:pt x="4206" y="6069"/>
                </a:lnTo>
                <a:lnTo>
                  <a:pt x="4252" y="6048"/>
                </a:lnTo>
                <a:lnTo>
                  <a:pt x="4279" y="6039"/>
                </a:lnTo>
                <a:lnTo>
                  <a:pt x="4306" y="6031"/>
                </a:lnTo>
                <a:lnTo>
                  <a:pt x="4344" y="6025"/>
                </a:lnTo>
                <a:lnTo>
                  <a:pt x="4369" y="6027"/>
                </a:lnTo>
                <a:lnTo>
                  <a:pt x="4392" y="6039"/>
                </a:lnTo>
                <a:lnTo>
                  <a:pt x="4403" y="6050"/>
                </a:lnTo>
                <a:lnTo>
                  <a:pt x="4407" y="6056"/>
                </a:lnTo>
                <a:lnTo>
                  <a:pt x="4411" y="6075"/>
                </a:lnTo>
                <a:lnTo>
                  <a:pt x="4407" y="6083"/>
                </a:lnTo>
                <a:lnTo>
                  <a:pt x="4400" y="6092"/>
                </a:lnTo>
                <a:lnTo>
                  <a:pt x="4373" y="6104"/>
                </a:lnTo>
                <a:lnTo>
                  <a:pt x="4354" y="6121"/>
                </a:lnTo>
                <a:lnTo>
                  <a:pt x="4338" y="6123"/>
                </a:lnTo>
                <a:lnTo>
                  <a:pt x="4317" y="6113"/>
                </a:lnTo>
                <a:lnTo>
                  <a:pt x="4298" y="6115"/>
                </a:lnTo>
                <a:lnTo>
                  <a:pt x="4281" y="6123"/>
                </a:lnTo>
                <a:lnTo>
                  <a:pt x="4288" y="6125"/>
                </a:lnTo>
                <a:lnTo>
                  <a:pt x="4317" y="6135"/>
                </a:lnTo>
                <a:lnTo>
                  <a:pt x="4321" y="6138"/>
                </a:lnTo>
                <a:lnTo>
                  <a:pt x="4329" y="6156"/>
                </a:lnTo>
                <a:lnTo>
                  <a:pt x="4331" y="6160"/>
                </a:lnTo>
                <a:lnTo>
                  <a:pt x="4363" y="6142"/>
                </a:lnTo>
                <a:lnTo>
                  <a:pt x="4363" y="6150"/>
                </a:lnTo>
                <a:lnTo>
                  <a:pt x="4375" y="6144"/>
                </a:lnTo>
                <a:lnTo>
                  <a:pt x="4384" y="6150"/>
                </a:lnTo>
                <a:lnTo>
                  <a:pt x="4375" y="6160"/>
                </a:lnTo>
                <a:lnTo>
                  <a:pt x="4369" y="6169"/>
                </a:lnTo>
                <a:lnTo>
                  <a:pt x="4373" y="6179"/>
                </a:lnTo>
                <a:lnTo>
                  <a:pt x="4369" y="6179"/>
                </a:lnTo>
                <a:lnTo>
                  <a:pt x="4367" y="6188"/>
                </a:lnTo>
                <a:lnTo>
                  <a:pt x="4342" y="6206"/>
                </a:lnTo>
                <a:lnTo>
                  <a:pt x="4375" y="6206"/>
                </a:lnTo>
                <a:lnTo>
                  <a:pt x="4377" y="6213"/>
                </a:lnTo>
                <a:lnTo>
                  <a:pt x="4371" y="6223"/>
                </a:lnTo>
                <a:lnTo>
                  <a:pt x="4375" y="6240"/>
                </a:lnTo>
                <a:lnTo>
                  <a:pt x="4377" y="6236"/>
                </a:lnTo>
                <a:lnTo>
                  <a:pt x="4382" y="6242"/>
                </a:lnTo>
                <a:lnTo>
                  <a:pt x="4382" y="6246"/>
                </a:lnTo>
                <a:lnTo>
                  <a:pt x="4382" y="6254"/>
                </a:lnTo>
                <a:lnTo>
                  <a:pt x="4392" y="6271"/>
                </a:lnTo>
                <a:lnTo>
                  <a:pt x="4392" y="6277"/>
                </a:lnTo>
                <a:lnTo>
                  <a:pt x="4413" y="6279"/>
                </a:lnTo>
                <a:lnTo>
                  <a:pt x="4417" y="6282"/>
                </a:lnTo>
                <a:lnTo>
                  <a:pt x="4419" y="6281"/>
                </a:lnTo>
                <a:lnTo>
                  <a:pt x="4436" y="6286"/>
                </a:lnTo>
                <a:lnTo>
                  <a:pt x="4428" y="6290"/>
                </a:lnTo>
                <a:lnTo>
                  <a:pt x="4419" y="6290"/>
                </a:lnTo>
                <a:lnTo>
                  <a:pt x="4419" y="6296"/>
                </a:lnTo>
                <a:lnTo>
                  <a:pt x="4432" y="6300"/>
                </a:lnTo>
                <a:lnTo>
                  <a:pt x="4436" y="6309"/>
                </a:lnTo>
                <a:lnTo>
                  <a:pt x="4451" y="6307"/>
                </a:lnTo>
                <a:lnTo>
                  <a:pt x="4455" y="6311"/>
                </a:lnTo>
                <a:lnTo>
                  <a:pt x="4461" y="6311"/>
                </a:lnTo>
                <a:lnTo>
                  <a:pt x="4465" y="6317"/>
                </a:lnTo>
                <a:lnTo>
                  <a:pt x="4475" y="6315"/>
                </a:lnTo>
                <a:lnTo>
                  <a:pt x="4473" y="6311"/>
                </a:lnTo>
                <a:lnTo>
                  <a:pt x="4496" y="6315"/>
                </a:lnTo>
                <a:lnTo>
                  <a:pt x="4501" y="6319"/>
                </a:lnTo>
                <a:lnTo>
                  <a:pt x="4496" y="6327"/>
                </a:lnTo>
                <a:lnTo>
                  <a:pt x="4501" y="6323"/>
                </a:lnTo>
                <a:lnTo>
                  <a:pt x="4509" y="6323"/>
                </a:lnTo>
                <a:lnTo>
                  <a:pt x="4515" y="6323"/>
                </a:lnTo>
                <a:lnTo>
                  <a:pt x="4532" y="6309"/>
                </a:lnTo>
                <a:lnTo>
                  <a:pt x="4542" y="6306"/>
                </a:lnTo>
                <a:lnTo>
                  <a:pt x="4544" y="6319"/>
                </a:lnTo>
                <a:lnTo>
                  <a:pt x="4553" y="6325"/>
                </a:lnTo>
                <a:lnTo>
                  <a:pt x="4567" y="6321"/>
                </a:lnTo>
                <a:lnTo>
                  <a:pt x="4580" y="6336"/>
                </a:lnTo>
                <a:lnTo>
                  <a:pt x="4569" y="6346"/>
                </a:lnTo>
                <a:lnTo>
                  <a:pt x="4572" y="6350"/>
                </a:lnTo>
                <a:lnTo>
                  <a:pt x="4594" y="6350"/>
                </a:lnTo>
                <a:lnTo>
                  <a:pt x="4597" y="6357"/>
                </a:lnTo>
                <a:lnTo>
                  <a:pt x="4584" y="6361"/>
                </a:lnTo>
                <a:lnTo>
                  <a:pt x="4580" y="6357"/>
                </a:lnTo>
                <a:lnTo>
                  <a:pt x="4572" y="6361"/>
                </a:lnTo>
                <a:lnTo>
                  <a:pt x="4574" y="6365"/>
                </a:lnTo>
                <a:lnTo>
                  <a:pt x="4561" y="6365"/>
                </a:lnTo>
                <a:lnTo>
                  <a:pt x="4555" y="6363"/>
                </a:lnTo>
                <a:lnTo>
                  <a:pt x="4559" y="6369"/>
                </a:lnTo>
                <a:lnTo>
                  <a:pt x="4547" y="6371"/>
                </a:lnTo>
                <a:lnTo>
                  <a:pt x="4547" y="6375"/>
                </a:lnTo>
                <a:lnTo>
                  <a:pt x="4536" y="6377"/>
                </a:lnTo>
                <a:lnTo>
                  <a:pt x="4534" y="6380"/>
                </a:lnTo>
                <a:lnTo>
                  <a:pt x="4523" y="6382"/>
                </a:lnTo>
                <a:lnTo>
                  <a:pt x="4513" y="6392"/>
                </a:lnTo>
                <a:lnTo>
                  <a:pt x="4509" y="6388"/>
                </a:lnTo>
                <a:lnTo>
                  <a:pt x="4492" y="6398"/>
                </a:lnTo>
                <a:lnTo>
                  <a:pt x="4490" y="6400"/>
                </a:lnTo>
                <a:lnTo>
                  <a:pt x="4476" y="6405"/>
                </a:lnTo>
                <a:lnTo>
                  <a:pt x="4475" y="6396"/>
                </a:lnTo>
                <a:lnTo>
                  <a:pt x="4467" y="6400"/>
                </a:lnTo>
                <a:lnTo>
                  <a:pt x="4463" y="6409"/>
                </a:lnTo>
                <a:lnTo>
                  <a:pt x="4457" y="6402"/>
                </a:lnTo>
                <a:lnTo>
                  <a:pt x="4455" y="6411"/>
                </a:lnTo>
                <a:lnTo>
                  <a:pt x="4450" y="6415"/>
                </a:lnTo>
                <a:lnTo>
                  <a:pt x="4448" y="6421"/>
                </a:lnTo>
                <a:lnTo>
                  <a:pt x="4434" y="6421"/>
                </a:lnTo>
                <a:lnTo>
                  <a:pt x="4432" y="6419"/>
                </a:lnTo>
                <a:lnTo>
                  <a:pt x="4428" y="6417"/>
                </a:lnTo>
                <a:lnTo>
                  <a:pt x="4428" y="6403"/>
                </a:lnTo>
                <a:lnTo>
                  <a:pt x="4423" y="6417"/>
                </a:lnTo>
                <a:lnTo>
                  <a:pt x="4417" y="6421"/>
                </a:lnTo>
                <a:lnTo>
                  <a:pt x="4415" y="6411"/>
                </a:lnTo>
                <a:lnTo>
                  <a:pt x="4405" y="6413"/>
                </a:lnTo>
                <a:lnTo>
                  <a:pt x="4405" y="6421"/>
                </a:lnTo>
                <a:lnTo>
                  <a:pt x="4400" y="6423"/>
                </a:lnTo>
                <a:lnTo>
                  <a:pt x="4407" y="6427"/>
                </a:lnTo>
                <a:lnTo>
                  <a:pt x="4409" y="6434"/>
                </a:lnTo>
                <a:lnTo>
                  <a:pt x="4407" y="6438"/>
                </a:lnTo>
                <a:lnTo>
                  <a:pt x="4402" y="6436"/>
                </a:lnTo>
                <a:lnTo>
                  <a:pt x="4382" y="6451"/>
                </a:lnTo>
                <a:lnTo>
                  <a:pt x="4386" y="6457"/>
                </a:lnTo>
                <a:lnTo>
                  <a:pt x="4379" y="6461"/>
                </a:lnTo>
                <a:lnTo>
                  <a:pt x="4375" y="6463"/>
                </a:lnTo>
                <a:lnTo>
                  <a:pt x="4375" y="6471"/>
                </a:lnTo>
                <a:lnTo>
                  <a:pt x="4371" y="6467"/>
                </a:lnTo>
                <a:lnTo>
                  <a:pt x="4373" y="6473"/>
                </a:lnTo>
                <a:lnTo>
                  <a:pt x="4367" y="6476"/>
                </a:lnTo>
                <a:lnTo>
                  <a:pt x="4363" y="6473"/>
                </a:lnTo>
                <a:lnTo>
                  <a:pt x="4365" y="6482"/>
                </a:lnTo>
                <a:lnTo>
                  <a:pt x="4359" y="6484"/>
                </a:lnTo>
                <a:lnTo>
                  <a:pt x="4357" y="6480"/>
                </a:lnTo>
                <a:lnTo>
                  <a:pt x="4354" y="6480"/>
                </a:lnTo>
                <a:lnTo>
                  <a:pt x="4352" y="6486"/>
                </a:lnTo>
                <a:lnTo>
                  <a:pt x="4348" y="6482"/>
                </a:lnTo>
                <a:lnTo>
                  <a:pt x="4340" y="6490"/>
                </a:lnTo>
                <a:lnTo>
                  <a:pt x="4338" y="6499"/>
                </a:lnTo>
                <a:lnTo>
                  <a:pt x="4332" y="6492"/>
                </a:lnTo>
                <a:lnTo>
                  <a:pt x="4325" y="6498"/>
                </a:lnTo>
                <a:lnTo>
                  <a:pt x="4321" y="6490"/>
                </a:lnTo>
                <a:lnTo>
                  <a:pt x="4311" y="6473"/>
                </a:lnTo>
                <a:lnTo>
                  <a:pt x="4307" y="6482"/>
                </a:lnTo>
                <a:lnTo>
                  <a:pt x="4298" y="6451"/>
                </a:lnTo>
                <a:lnTo>
                  <a:pt x="4309" y="6423"/>
                </a:lnTo>
                <a:lnTo>
                  <a:pt x="4315" y="6417"/>
                </a:lnTo>
                <a:lnTo>
                  <a:pt x="4317" y="6413"/>
                </a:lnTo>
                <a:lnTo>
                  <a:pt x="4307" y="6417"/>
                </a:lnTo>
                <a:lnTo>
                  <a:pt x="4298" y="6427"/>
                </a:lnTo>
                <a:lnTo>
                  <a:pt x="4296" y="6423"/>
                </a:lnTo>
                <a:lnTo>
                  <a:pt x="4321" y="6403"/>
                </a:lnTo>
                <a:lnTo>
                  <a:pt x="4325" y="6409"/>
                </a:lnTo>
                <a:lnTo>
                  <a:pt x="4329" y="6407"/>
                </a:lnTo>
                <a:lnTo>
                  <a:pt x="4323" y="6402"/>
                </a:lnTo>
                <a:lnTo>
                  <a:pt x="4352" y="6384"/>
                </a:lnTo>
                <a:lnTo>
                  <a:pt x="4379" y="6363"/>
                </a:lnTo>
                <a:lnTo>
                  <a:pt x="4396" y="6350"/>
                </a:lnTo>
                <a:lnTo>
                  <a:pt x="4405" y="6354"/>
                </a:lnTo>
                <a:lnTo>
                  <a:pt x="4403" y="6369"/>
                </a:lnTo>
                <a:lnTo>
                  <a:pt x="4407" y="6367"/>
                </a:lnTo>
                <a:lnTo>
                  <a:pt x="4415" y="6377"/>
                </a:lnTo>
                <a:lnTo>
                  <a:pt x="4413" y="6369"/>
                </a:lnTo>
                <a:lnTo>
                  <a:pt x="4413" y="6363"/>
                </a:lnTo>
                <a:lnTo>
                  <a:pt x="4428" y="6355"/>
                </a:lnTo>
                <a:lnTo>
                  <a:pt x="4448" y="6350"/>
                </a:lnTo>
                <a:lnTo>
                  <a:pt x="4453" y="6354"/>
                </a:lnTo>
                <a:lnTo>
                  <a:pt x="4459" y="6350"/>
                </a:lnTo>
                <a:lnTo>
                  <a:pt x="4455" y="6346"/>
                </a:lnTo>
                <a:lnTo>
                  <a:pt x="4438" y="6344"/>
                </a:lnTo>
                <a:lnTo>
                  <a:pt x="4423" y="6346"/>
                </a:lnTo>
                <a:lnTo>
                  <a:pt x="4411" y="6344"/>
                </a:lnTo>
                <a:lnTo>
                  <a:pt x="4390" y="6344"/>
                </a:lnTo>
                <a:lnTo>
                  <a:pt x="4382" y="6346"/>
                </a:lnTo>
                <a:lnTo>
                  <a:pt x="4377" y="6348"/>
                </a:lnTo>
                <a:lnTo>
                  <a:pt x="4369" y="6352"/>
                </a:lnTo>
                <a:lnTo>
                  <a:pt x="4371" y="6344"/>
                </a:lnTo>
                <a:lnTo>
                  <a:pt x="4400" y="6323"/>
                </a:lnTo>
                <a:lnTo>
                  <a:pt x="4402" y="6315"/>
                </a:lnTo>
                <a:lnTo>
                  <a:pt x="4407" y="6313"/>
                </a:lnTo>
                <a:lnTo>
                  <a:pt x="4407" y="6306"/>
                </a:lnTo>
                <a:lnTo>
                  <a:pt x="4392" y="6317"/>
                </a:lnTo>
                <a:lnTo>
                  <a:pt x="4396" y="6311"/>
                </a:lnTo>
                <a:lnTo>
                  <a:pt x="4382" y="6292"/>
                </a:lnTo>
                <a:lnTo>
                  <a:pt x="4390" y="6309"/>
                </a:lnTo>
                <a:lnTo>
                  <a:pt x="4380" y="6327"/>
                </a:lnTo>
                <a:lnTo>
                  <a:pt x="4373" y="6327"/>
                </a:lnTo>
                <a:lnTo>
                  <a:pt x="4321" y="6357"/>
                </a:lnTo>
                <a:lnTo>
                  <a:pt x="4315" y="6361"/>
                </a:lnTo>
                <a:lnTo>
                  <a:pt x="4306" y="6354"/>
                </a:lnTo>
                <a:lnTo>
                  <a:pt x="4300" y="6350"/>
                </a:lnTo>
                <a:lnTo>
                  <a:pt x="4306" y="6357"/>
                </a:lnTo>
                <a:lnTo>
                  <a:pt x="4284" y="6373"/>
                </a:lnTo>
                <a:lnTo>
                  <a:pt x="4279" y="6367"/>
                </a:lnTo>
                <a:lnTo>
                  <a:pt x="4254" y="6365"/>
                </a:lnTo>
                <a:lnTo>
                  <a:pt x="4250" y="6369"/>
                </a:lnTo>
                <a:lnTo>
                  <a:pt x="4240" y="6361"/>
                </a:lnTo>
                <a:close/>
                <a:moveTo>
                  <a:pt x="1527" y="3100"/>
                </a:moveTo>
                <a:lnTo>
                  <a:pt x="1548" y="3098"/>
                </a:lnTo>
                <a:lnTo>
                  <a:pt x="1567" y="3087"/>
                </a:lnTo>
                <a:lnTo>
                  <a:pt x="1598" y="3039"/>
                </a:lnTo>
                <a:lnTo>
                  <a:pt x="1621" y="3037"/>
                </a:lnTo>
                <a:lnTo>
                  <a:pt x="1665" y="3058"/>
                </a:lnTo>
                <a:lnTo>
                  <a:pt x="1688" y="3081"/>
                </a:lnTo>
                <a:lnTo>
                  <a:pt x="1684" y="3156"/>
                </a:lnTo>
                <a:lnTo>
                  <a:pt x="1698" y="3150"/>
                </a:lnTo>
                <a:lnTo>
                  <a:pt x="1715" y="3148"/>
                </a:lnTo>
                <a:lnTo>
                  <a:pt x="1734" y="3129"/>
                </a:lnTo>
                <a:lnTo>
                  <a:pt x="1750" y="3117"/>
                </a:lnTo>
                <a:lnTo>
                  <a:pt x="1771" y="3119"/>
                </a:lnTo>
                <a:lnTo>
                  <a:pt x="1779" y="3112"/>
                </a:lnTo>
                <a:lnTo>
                  <a:pt x="1754" y="3029"/>
                </a:lnTo>
                <a:lnTo>
                  <a:pt x="1757" y="3025"/>
                </a:lnTo>
                <a:lnTo>
                  <a:pt x="1792" y="3037"/>
                </a:lnTo>
                <a:lnTo>
                  <a:pt x="1825" y="3058"/>
                </a:lnTo>
                <a:lnTo>
                  <a:pt x="1842" y="3081"/>
                </a:lnTo>
                <a:lnTo>
                  <a:pt x="1848" y="3102"/>
                </a:lnTo>
                <a:lnTo>
                  <a:pt x="1853" y="3144"/>
                </a:lnTo>
                <a:lnTo>
                  <a:pt x="1878" y="3235"/>
                </a:lnTo>
                <a:lnTo>
                  <a:pt x="1894" y="3263"/>
                </a:lnTo>
                <a:lnTo>
                  <a:pt x="1921" y="3238"/>
                </a:lnTo>
                <a:lnTo>
                  <a:pt x="1924" y="3215"/>
                </a:lnTo>
                <a:lnTo>
                  <a:pt x="1894" y="3100"/>
                </a:lnTo>
                <a:lnTo>
                  <a:pt x="1882" y="2983"/>
                </a:lnTo>
                <a:lnTo>
                  <a:pt x="1888" y="2952"/>
                </a:lnTo>
                <a:lnTo>
                  <a:pt x="1936" y="2975"/>
                </a:lnTo>
                <a:lnTo>
                  <a:pt x="1982" y="2989"/>
                </a:lnTo>
                <a:lnTo>
                  <a:pt x="2036" y="3052"/>
                </a:lnTo>
                <a:lnTo>
                  <a:pt x="2044" y="3067"/>
                </a:lnTo>
                <a:lnTo>
                  <a:pt x="2051" y="3096"/>
                </a:lnTo>
                <a:lnTo>
                  <a:pt x="2057" y="3156"/>
                </a:lnTo>
                <a:lnTo>
                  <a:pt x="2070" y="3210"/>
                </a:lnTo>
                <a:lnTo>
                  <a:pt x="2078" y="3233"/>
                </a:lnTo>
                <a:lnTo>
                  <a:pt x="2101" y="3283"/>
                </a:lnTo>
                <a:lnTo>
                  <a:pt x="2101" y="3298"/>
                </a:lnTo>
                <a:lnTo>
                  <a:pt x="2097" y="3317"/>
                </a:lnTo>
                <a:lnTo>
                  <a:pt x="2090" y="3367"/>
                </a:lnTo>
                <a:lnTo>
                  <a:pt x="2093" y="3392"/>
                </a:lnTo>
                <a:lnTo>
                  <a:pt x="2099" y="3402"/>
                </a:lnTo>
                <a:lnTo>
                  <a:pt x="2136" y="3452"/>
                </a:lnTo>
                <a:lnTo>
                  <a:pt x="2149" y="3465"/>
                </a:lnTo>
                <a:lnTo>
                  <a:pt x="2178" y="3484"/>
                </a:lnTo>
                <a:lnTo>
                  <a:pt x="2216" y="3492"/>
                </a:lnTo>
                <a:lnTo>
                  <a:pt x="2270" y="3538"/>
                </a:lnTo>
                <a:lnTo>
                  <a:pt x="2297" y="3567"/>
                </a:lnTo>
                <a:lnTo>
                  <a:pt x="2307" y="3626"/>
                </a:lnTo>
                <a:lnTo>
                  <a:pt x="2301" y="3634"/>
                </a:lnTo>
                <a:lnTo>
                  <a:pt x="2274" y="3628"/>
                </a:lnTo>
                <a:lnTo>
                  <a:pt x="2253" y="3611"/>
                </a:lnTo>
                <a:lnTo>
                  <a:pt x="2228" y="3592"/>
                </a:lnTo>
                <a:lnTo>
                  <a:pt x="2214" y="3605"/>
                </a:lnTo>
                <a:lnTo>
                  <a:pt x="2197" y="3621"/>
                </a:lnTo>
                <a:lnTo>
                  <a:pt x="2170" y="3622"/>
                </a:lnTo>
                <a:lnTo>
                  <a:pt x="2165" y="3632"/>
                </a:lnTo>
                <a:lnTo>
                  <a:pt x="2170" y="3682"/>
                </a:lnTo>
                <a:lnTo>
                  <a:pt x="2197" y="3678"/>
                </a:lnTo>
                <a:lnTo>
                  <a:pt x="2213" y="3667"/>
                </a:lnTo>
                <a:lnTo>
                  <a:pt x="2232" y="3657"/>
                </a:lnTo>
                <a:lnTo>
                  <a:pt x="2253" y="3697"/>
                </a:lnTo>
                <a:lnTo>
                  <a:pt x="2253" y="3715"/>
                </a:lnTo>
                <a:lnTo>
                  <a:pt x="2239" y="3724"/>
                </a:lnTo>
                <a:lnTo>
                  <a:pt x="2226" y="3743"/>
                </a:lnTo>
                <a:lnTo>
                  <a:pt x="2211" y="3751"/>
                </a:lnTo>
                <a:lnTo>
                  <a:pt x="2174" y="3759"/>
                </a:lnTo>
                <a:lnTo>
                  <a:pt x="2147" y="3759"/>
                </a:lnTo>
                <a:lnTo>
                  <a:pt x="2116" y="3753"/>
                </a:lnTo>
                <a:lnTo>
                  <a:pt x="2076" y="3734"/>
                </a:lnTo>
                <a:lnTo>
                  <a:pt x="2017" y="3697"/>
                </a:lnTo>
                <a:lnTo>
                  <a:pt x="2003" y="3682"/>
                </a:lnTo>
                <a:lnTo>
                  <a:pt x="1992" y="3657"/>
                </a:lnTo>
                <a:lnTo>
                  <a:pt x="1978" y="3655"/>
                </a:lnTo>
                <a:lnTo>
                  <a:pt x="1963" y="3663"/>
                </a:lnTo>
                <a:lnTo>
                  <a:pt x="1953" y="3690"/>
                </a:lnTo>
                <a:lnTo>
                  <a:pt x="1924" y="3726"/>
                </a:lnTo>
                <a:lnTo>
                  <a:pt x="1898" y="3728"/>
                </a:lnTo>
                <a:lnTo>
                  <a:pt x="1861" y="3736"/>
                </a:lnTo>
                <a:lnTo>
                  <a:pt x="1828" y="3767"/>
                </a:lnTo>
                <a:lnTo>
                  <a:pt x="1757" y="3791"/>
                </a:lnTo>
                <a:lnTo>
                  <a:pt x="1721" y="3791"/>
                </a:lnTo>
                <a:lnTo>
                  <a:pt x="1690" y="3799"/>
                </a:lnTo>
                <a:lnTo>
                  <a:pt x="1638" y="3793"/>
                </a:lnTo>
                <a:lnTo>
                  <a:pt x="1627" y="3801"/>
                </a:lnTo>
                <a:lnTo>
                  <a:pt x="1602" y="3799"/>
                </a:lnTo>
                <a:lnTo>
                  <a:pt x="1577" y="3780"/>
                </a:lnTo>
                <a:lnTo>
                  <a:pt x="1575" y="3747"/>
                </a:lnTo>
                <a:lnTo>
                  <a:pt x="1581" y="3740"/>
                </a:lnTo>
                <a:lnTo>
                  <a:pt x="1581" y="3719"/>
                </a:lnTo>
                <a:lnTo>
                  <a:pt x="1569" y="3703"/>
                </a:lnTo>
                <a:lnTo>
                  <a:pt x="1558" y="3695"/>
                </a:lnTo>
                <a:lnTo>
                  <a:pt x="1477" y="3688"/>
                </a:lnTo>
                <a:lnTo>
                  <a:pt x="1444" y="3680"/>
                </a:lnTo>
                <a:lnTo>
                  <a:pt x="1421" y="3667"/>
                </a:lnTo>
                <a:lnTo>
                  <a:pt x="1402" y="3651"/>
                </a:lnTo>
                <a:lnTo>
                  <a:pt x="1381" y="3615"/>
                </a:lnTo>
                <a:lnTo>
                  <a:pt x="1348" y="3573"/>
                </a:lnTo>
                <a:lnTo>
                  <a:pt x="1356" y="3569"/>
                </a:lnTo>
                <a:lnTo>
                  <a:pt x="1370" y="3551"/>
                </a:lnTo>
                <a:lnTo>
                  <a:pt x="1412" y="3548"/>
                </a:lnTo>
                <a:lnTo>
                  <a:pt x="1427" y="3532"/>
                </a:lnTo>
                <a:lnTo>
                  <a:pt x="1441" y="3534"/>
                </a:lnTo>
                <a:lnTo>
                  <a:pt x="1464" y="3532"/>
                </a:lnTo>
                <a:lnTo>
                  <a:pt x="1489" y="3526"/>
                </a:lnTo>
                <a:lnTo>
                  <a:pt x="1533" y="3528"/>
                </a:lnTo>
                <a:lnTo>
                  <a:pt x="1556" y="3528"/>
                </a:lnTo>
                <a:lnTo>
                  <a:pt x="1611" y="3532"/>
                </a:lnTo>
                <a:lnTo>
                  <a:pt x="1640" y="3532"/>
                </a:lnTo>
                <a:lnTo>
                  <a:pt x="1684" y="3528"/>
                </a:lnTo>
                <a:lnTo>
                  <a:pt x="1694" y="3517"/>
                </a:lnTo>
                <a:lnTo>
                  <a:pt x="1677" y="3500"/>
                </a:lnTo>
                <a:lnTo>
                  <a:pt x="1617" y="3461"/>
                </a:lnTo>
                <a:lnTo>
                  <a:pt x="1567" y="3446"/>
                </a:lnTo>
                <a:lnTo>
                  <a:pt x="1462" y="3442"/>
                </a:lnTo>
                <a:lnTo>
                  <a:pt x="1421" y="3440"/>
                </a:lnTo>
                <a:lnTo>
                  <a:pt x="1377" y="3444"/>
                </a:lnTo>
                <a:lnTo>
                  <a:pt x="1354" y="3448"/>
                </a:lnTo>
                <a:lnTo>
                  <a:pt x="1339" y="3448"/>
                </a:lnTo>
                <a:lnTo>
                  <a:pt x="1295" y="3407"/>
                </a:lnTo>
                <a:lnTo>
                  <a:pt x="1295" y="3390"/>
                </a:lnTo>
                <a:lnTo>
                  <a:pt x="1302" y="3384"/>
                </a:lnTo>
                <a:lnTo>
                  <a:pt x="1323" y="3380"/>
                </a:lnTo>
                <a:lnTo>
                  <a:pt x="1358" y="3363"/>
                </a:lnTo>
                <a:lnTo>
                  <a:pt x="1383" y="3367"/>
                </a:lnTo>
                <a:lnTo>
                  <a:pt x="1429" y="3356"/>
                </a:lnTo>
                <a:lnTo>
                  <a:pt x="1454" y="3346"/>
                </a:lnTo>
                <a:lnTo>
                  <a:pt x="1467" y="3325"/>
                </a:lnTo>
                <a:lnTo>
                  <a:pt x="1456" y="3296"/>
                </a:lnTo>
                <a:lnTo>
                  <a:pt x="1404" y="3302"/>
                </a:lnTo>
                <a:lnTo>
                  <a:pt x="1364" y="3315"/>
                </a:lnTo>
                <a:lnTo>
                  <a:pt x="1354" y="3311"/>
                </a:lnTo>
                <a:lnTo>
                  <a:pt x="1339" y="3296"/>
                </a:lnTo>
                <a:lnTo>
                  <a:pt x="1322" y="3267"/>
                </a:lnTo>
                <a:lnTo>
                  <a:pt x="1304" y="3252"/>
                </a:lnTo>
                <a:lnTo>
                  <a:pt x="1287" y="3256"/>
                </a:lnTo>
                <a:lnTo>
                  <a:pt x="1268" y="3236"/>
                </a:lnTo>
                <a:lnTo>
                  <a:pt x="1268" y="3211"/>
                </a:lnTo>
                <a:lnTo>
                  <a:pt x="1300" y="3129"/>
                </a:lnTo>
                <a:lnTo>
                  <a:pt x="1370" y="3056"/>
                </a:lnTo>
                <a:lnTo>
                  <a:pt x="1393" y="3042"/>
                </a:lnTo>
                <a:lnTo>
                  <a:pt x="1402" y="3027"/>
                </a:lnTo>
                <a:lnTo>
                  <a:pt x="1435" y="3004"/>
                </a:lnTo>
                <a:lnTo>
                  <a:pt x="1469" y="2989"/>
                </a:lnTo>
                <a:lnTo>
                  <a:pt x="1489" y="2966"/>
                </a:lnTo>
                <a:lnTo>
                  <a:pt x="1517" y="2958"/>
                </a:lnTo>
                <a:lnTo>
                  <a:pt x="1542" y="2979"/>
                </a:lnTo>
                <a:lnTo>
                  <a:pt x="1540" y="2998"/>
                </a:lnTo>
                <a:lnTo>
                  <a:pt x="1527" y="3029"/>
                </a:lnTo>
                <a:lnTo>
                  <a:pt x="1527" y="3100"/>
                </a:lnTo>
                <a:close/>
                <a:moveTo>
                  <a:pt x="4041" y="4604"/>
                </a:moveTo>
                <a:lnTo>
                  <a:pt x="4033" y="4592"/>
                </a:lnTo>
                <a:lnTo>
                  <a:pt x="4002" y="4579"/>
                </a:lnTo>
                <a:lnTo>
                  <a:pt x="3985" y="4560"/>
                </a:lnTo>
                <a:lnTo>
                  <a:pt x="3981" y="4544"/>
                </a:lnTo>
                <a:lnTo>
                  <a:pt x="3991" y="4542"/>
                </a:lnTo>
                <a:lnTo>
                  <a:pt x="4006" y="4516"/>
                </a:lnTo>
                <a:lnTo>
                  <a:pt x="3971" y="4485"/>
                </a:lnTo>
                <a:lnTo>
                  <a:pt x="3941" y="4477"/>
                </a:lnTo>
                <a:lnTo>
                  <a:pt x="3922" y="4456"/>
                </a:lnTo>
                <a:lnTo>
                  <a:pt x="3898" y="4414"/>
                </a:lnTo>
                <a:lnTo>
                  <a:pt x="3897" y="4383"/>
                </a:lnTo>
                <a:lnTo>
                  <a:pt x="3868" y="4379"/>
                </a:lnTo>
                <a:lnTo>
                  <a:pt x="3835" y="4356"/>
                </a:lnTo>
                <a:lnTo>
                  <a:pt x="3816" y="4354"/>
                </a:lnTo>
                <a:lnTo>
                  <a:pt x="3824" y="4400"/>
                </a:lnTo>
                <a:lnTo>
                  <a:pt x="3820" y="4406"/>
                </a:lnTo>
                <a:lnTo>
                  <a:pt x="3810" y="4406"/>
                </a:lnTo>
                <a:lnTo>
                  <a:pt x="3766" y="4387"/>
                </a:lnTo>
                <a:lnTo>
                  <a:pt x="3758" y="4389"/>
                </a:lnTo>
                <a:lnTo>
                  <a:pt x="3749" y="4406"/>
                </a:lnTo>
                <a:lnTo>
                  <a:pt x="3737" y="4423"/>
                </a:lnTo>
                <a:lnTo>
                  <a:pt x="3705" y="4429"/>
                </a:lnTo>
                <a:lnTo>
                  <a:pt x="3670" y="4418"/>
                </a:lnTo>
                <a:lnTo>
                  <a:pt x="3633" y="4406"/>
                </a:lnTo>
                <a:lnTo>
                  <a:pt x="3614" y="4391"/>
                </a:lnTo>
                <a:lnTo>
                  <a:pt x="3612" y="4371"/>
                </a:lnTo>
                <a:lnTo>
                  <a:pt x="3616" y="4348"/>
                </a:lnTo>
                <a:lnTo>
                  <a:pt x="3628" y="4327"/>
                </a:lnTo>
                <a:lnTo>
                  <a:pt x="3655" y="4316"/>
                </a:lnTo>
                <a:lnTo>
                  <a:pt x="3660" y="4306"/>
                </a:lnTo>
                <a:lnTo>
                  <a:pt x="3657" y="4274"/>
                </a:lnTo>
                <a:lnTo>
                  <a:pt x="3662" y="4272"/>
                </a:lnTo>
                <a:lnTo>
                  <a:pt x="3697" y="4279"/>
                </a:lnTo>
                <a:lnTo>
                  <a:pt x="3733" y="4289"/>
                </a:lnTo>
                <a:lnTo>
                  <a:pt x="3747" y="4299"/>
                </a:lnTo>
                <a:lnTo>
                  <a:pt x="3772" y="4337"/>
                </a:lnTo>
                <a:lnTo>
                  <a:pt x="3772" y="4314"/>
                </a:lnTo>
                <a:lnTo>
                  <a:pt x="3768" y="4300"/>
                </a:lnTo>
                <a:lnTo>
                  <a:pt x="3770" y="4289"/>
                </a:lnTo>
                <a:lnTo>
                  <a:pt x="3785" y="4287"/>
                </a:lnTo>
                <a:lnTo>
                  <a:pt x="3810" y="4281"/>
                </a:lnTo>
                <a:lnTo>
                  <a:pt x="3827" y="4272"/>
                </a:lnTo>
                <a:lnTo>
                  <a:pt x="3845" y="4264"/>
                </a:lnTo>
                <a:lnTo>
                  <a:pt x="3858" y="4268"/>
                </a:lnTo>
                <a:lnTo>
                  <a:pt x="3877" y="4270"/>
                </a:lnTo>
                <a:lnTo>
                  <a:pt x="3881" y="4252"/>
                </a:lnTo>
                <a:lnTo>
                  <a:pt x="3852" y="4201"/>
                </a:lnTo>
                <a:lnTo>
                  <a:pt x="3833" y="4178"/>
                </a:lnTo>
                <a:lnTo>
                  <a:pt x="3829" y="4164"/>
                </a:lnTo>
                <a:lnTo>
                  <a:pt x="3833" y="4153"/>
                </a:lnTo>
                <a:lnTo>
                  <a:pt x="3849" y="4149"/>
                </a:lnTo>
                <a:lnTo>
                  <a:pt x="3868" y="4133"/>
                </a:lnTo>
                <a:lnTo>
                  <a:pt x="3904" y="4095"/>
                </a:lnTo>
                <a:lnTo>
                  <a:pt x="3914" y="4060"/>
                </a:lnTo>
                <a:lnTo>
                  <a:pt x="3933" y="4030"/>
                </a:lnTo>
                <a:lnTo>
                  <a:pt x="3946" y="4005"/>
                </a:lnTo>
                <a:lnTo>
                  <a:pt x="3943" y="3964"/>
                </a:lnTo>
                <a:lnTo>
                  <a:pt x="3920" y="3907"/>
                </a:lnTo>
                <a:lnTo>
                  <a:pt x="3910" y="3872"/>
                </a:lnTo>
                <a:lnTo>
                  <a:pt x="3897" y="3847"/>
                </a:lnTo>
                <a:lnTo>
                  <a:pt x="3885" y="3847"/>
                </a:lnTo>
                <a:lnTo>
                  <a:pt x="3852" y="3824"/>
                </a:lnTo>
                <a:lnTo>
                  <a:pt x="3825" y="3790"/>
                </a:lnTo>
                <a:lnTo>
                  <a:pt x="3820" y="3757"/>
                </a:lnTo>
                <a:lnTo>
                  <a:pt x="3806" y="3728"/>
                </a:lnTo>
                <a:lnTo>
                  <a:pt x="3795" y="3743"/>
                </a:lnTo>
                <a:lnTo>
                  <a:pt x="3779" y="3759"/>
                </a:lnTo>
                <a:lnTo>
                  <a:pt x="3758" y="3757"/>
                </a:lnTo>
                <a:lnTo>
                  <a:pt x="3751" y="3765"/>
                </a:lnTo>
                <a:lnTo>
                  <a:pt x="3735" y="3767"/>
                </a:lnTo>
                <a:lnTo>
                  <a:pt x="3703" y="3778"/>
                </a:lnTo>
                <a:lnTo>
                  <a:pt x="3697" y="3730"/>
                </a:lnTo>
                <a:lnTo>
                  <a:pt x="3724" y="3726"/>
                </a:lnTo>
                <a:lnTo>
                  <a:pt x="3756" y="3720"/>
                </a:lnTo>
                <a:lnTo>
                  <a:pt x="3760" y="3699"/>
                </a:lnTo>
                <a:lnTo>
                  <a:pt x="3718" y="3655"/>
                </a:lnTo>
                <a:lnTo>
                  <a:pt x="3678" y="3605"/>
                </a:lnTo>
                <a:lnTo>
                  <a:pt x="3657" y="3603"/>
                </a:lnTo>
                <a:lnTo>
                  <a:pt x="3641" y="3590"/>
                </a:lnTo>
                <a:lnTo>
                  <a:pt x="3637" y="3549"/>
                </a:lnTo>
                <a:lnTo>
                  <a:pt x="3620" y="3523"/>
                </a:lnTo>
                <a:lnTo>
                  <a:pt x="3607" y="3519"/>
                </a:lnTo>
                <a:lnTo>
                  <a:pt x="3584" y="3496"/>
                </a:lnTo>
                <a:lnTo>
                  <a:pt x="3566" y="3469"/>
                </a:lnTo>
                <a:lnTo>
                  <a:pt x="3557" y="3459"/>
                </a:lnTo>
                <a:lnTo>
                  <a:pt x="3541" y="3473"/>
                </a:lnTo>
                <a:lnTo>
                  <a:pt x="3520" y="3457"/>
                </a:lnTo>
                <a:lnTo>
                  <a:pt x="3489" y="3438"/>
                </a:lnTo>
                <a:lnTo>
                  <a:pt x="3476" y="3432"/>
                </a:lnTo>
                <a:lnTo>
                  <a:pt x="3466" y="3444"/>
                </a:lnTo>
                <a:lnTo>
                  <a:pt x="3480" y="3467"/>
                </a:lnTo>
                <a:lnTo>
                  <a:pt x="3491" y="3471"/>
                </a:lnTo>
                <a:lnTo>
                  <a:pt x="3566" y="3526"/>
                </a:lnTo>
                <a:lnTo>
                  <a:pt x="3576" y="3548"/>
                </a:lnTo>
                <a:lnTo>
                  <a:pt x="3578" y="3571"/>
                </a:lnTo>
                <a:lnTo>
                  <a:pt x="3566" y="3586"/>
                </a:lnTo>
                <a:lnTo>
                  <a:pt x="3549" y="3592"/>
                </a:lnTo>
                <a:lnTo>
                  <a:pt x="3534" y="3590"/>
                </a:lnTo>
                <a:lnTo>
                  <a:pt x="3514" y="3586"/>
                </a:lnTo>
                <a:lnTo>
                  <a:pt x="3493" y="3567"/>
                </a:lnTo>
                <a:lnTo>
                  <a:pt x="3464" y="3546"/>
                </a:lnTo>
                <a:lnTo>
                  <a:pt x="3447" y="3542"/>
                </a:lnTo>
                <a:lnTo>
                  <a:pt x="3438" y="3553"/>
                </a:lnTo>
                <a:lnTo>
                  <a:pt x="3440" y="3569"/>
                </a:lnTo>
                <a:lnTo>
                  <a:pt x="3451" y="3588"/>
                </a:lnTo>
                <a:lnTo>
                  <a:pt x="3457" y="3621"/>
                </a:lnTo>
                <a:lnTo>
                  <a:pt x="3413" y="3578"/>
                </a:lnTo>
                <a:lnTo>
                  <a:pt x="3401" y="3574"/>
                </a:lnTo>
                <a:lnTo>
                  <a:pt x="3392" y="3584"/>
                </a:lnTo>
                <a:lnTo>
                  <a:pt x="3374" y="3596"/>
                </a:lnTo>
                <a:lnTo>
                  <a:pt x="3355" y="3578"/>
                </a:lnTo>
                <a:lnTo>
                  <a:pt x="3336" y="3571"/>
                </a:lnTo>
                <a:lnTo>
                  <a:pt x="3315" y="3578"/>
                </a:lnTo>
                <a:lnTo>
                  <a:pt x="3276" y="3565"/>
                </a:lnTo>
                <a:lnTo>
                  <a:pt x="3224" y="3553"/>
                </a:lnTo>
                <a:lnTo>
                  <a:pt x="3190" y="3555"/>
                </a:lnTo>
                <a:lnTo>
                  <a:pt x="3161" y="3553"/>
                </a:lnTo>
                <a:lnTo>
                  <a:pt x="3138" y="3538"/>
                </a:lnTo>
                <a:lnTo>
                  <a:pt x="3138" y="3494"/>
                </a:lnTo>
                <a:lnTo>
                  <a:pt x="3130" y="3480"/>
                </a:lnTo>
                <a:lnTo>
                  <a:pt x="3105" y="3477"/>
                </a:lnTo>
                <a:lnTo>
                  <a:pt x="3096" y="3503"/>
                </a:lnTo>
                <a:lnTo>
                  <a:pt x="3080" y="3511"/>
                </a:lnTo>
                <a:lnTo>
                  <a:pt x="3048" y="3507"/>
                </a:lnTo>
                <a:lnTo>
                  <a:pt x="3021" y="3494"/>
                </a:lnTo>
                <a:lnTo>
                  <a:pt x="2986" y="3457"/>
                </a:lnTo>
                <a:lnTo>
                  <a:pt x="2977" y="3427"/>
                </a:lnTo>
                <a:lnTo>
                  <a:pt x="2979" y="3405"/>
                </a:lnTo>
                <a:lnTo>
                  <a:pt x="3002" y="3400"/>
                </a:lnTo>
                <a:lnTo>
                  <a:pt x="3031" y="3405"/>
                </a:lnTo>
                <a:lnTo>
                  <a:pt x="3063" y="3413"/>
                </a:lnTo>
                <a:lnTo>
                  <a:pt x="3084" y="3411"/>
                </a:lnTo>
                <a:lnTo>
                  <a:pt x="3094" y="3396"/>
                </a:lnTo>
                <a:lnTo>
                  <a:pt x="3069" y="3359"/>
                </a:lnTo>
                <a:lnTo>
                  <a:pt x="3048" y="3338"/>
                </a:lnTo>
                <a:lnTo>
                  <a:pt x="3025" y="3329"/>
                </a:lnTo>
                <a:lnTo>
                  <a:pt x="2996" y="3319"/>
                </a:lnTo>
                <a:lnTo>
                  <a:pt x="2977" y="3323"/>
                </a:lnTo>
                <a:lnTo>
                  <a:pt x="2963" y="3321"/>
                </a:lnTo>
                <a:lnTo>
                  <a:pt x="2931" y="3304"/>
                </a:lnTo>
                <a:lnTo>
                  <a:pt x="2935" y="3269"/>
                </a:lnTo>
                <a:lnTo>
                  <a:pt x="2942" y="3223"/>
                </a:lnTo>
                <a:lnTo>
                  <a:pt x="2950" y="3211"/>
                </a:lnTo>
                <a:lnTo>
                  <a:pt x="2967" y="3206"/>
                </a:lnTo>
                <a:lnTo>
                  <a:pt x="2969" y="3187"/>
                </a:lnTo>
                <a:lnTo>
                  <a:pt x="2940" y="3154"/>
                </a:lnTo>
                <a:lnTo>
                  <a:pt x="2940" y="3138"/>
                </a:lnTo>
                <a:lnTo>
                  <a:pt x="2952" y="3069"/>
                </a:lnTo>
                <a:lnTo>
                  <a:pt x="2983" y="2989"/>
                </a:lnTo>
                <a:lnTo>
                  <a:pt x="2998" y="2964"/>
                </a:lnTo>
                <a:lnTo>
                  <a:pt x="3021" y="2935"/>
                </a:lnTo>
                <a:lnTo>
                  <a:pt x="3040" y="2900"/>
                </a:lnTo>
                <a:lnTo>
                  <a:pt x="3052" y="2896"/>
                </a:lnTo>
                <a:lnTo>
                  <a:pt x="3061" y="2881"/>
                </a:lnTo>
                <a:lnTo>
                  <a:pt x="3079" y="2881"/>
                </a:lnTo>
                <a:lnTo>
                  <a:pt x="3090" y="2870"/>
                </a:lnTo>
                <a:lnTo>
                  <a:pt x="3109" y="2860"/>
                </a:lnTo>
                <a:lnTo>
                  <a:pt x="3146" y="2850"/>
                </a:lnTo>
                <a:lnTo>
                  <a:pt x="3180" y="2854"/>
                </a:lnTo>
                <a:lnTo>
                  <a:pt x="3203" y="2872"/>
                </a:lnTo>
                <a:lnTo>
                  <a:pt x="3178" y="2908"/>
                </a:lnTo>
                <a:lnTo>
                  <a:pt x="3159" y="2950"/>
                </a:lnTo>
                <a:lnTo>
                  <a:pt x="3123" y="3008"/>
                </a:lnTo>
                <a:lnTo>
                  <a:pt x="3111" y="3056"/>
                </a:lnTo>
                <a:lnTo>
                  <a:pt x="3115" y="3087"/>
                </a:lnTo>
                <a:lnTo>
                  <a:pt x="3148" y="3135"/>
                </a:lnTo>
                <a:lnTo>
                  <a:pt x="3136" y="3160"/>
                </a:lnTo>
                <a:lnTo>
                  <a:pt x="3134" y="3194"/>
                </a:lnTo>
                <a:lnTo>
                  <a:pt x="3142" y="3219"/>
                </a:lnTo>
                <a:lnTo>
                  <a:pt x="3163" y="3265"/>
                </a:lnTo>
                <a:lnTo>
                  <a:pt x="3203" y="3317"/>
                </a:lnTo>
                <a:lnTo>
                  <a:pt x="3201" y="3327"/>
                </a:lnTo>
                <a:lnTo>
                  <a:pt x="3169" y="3354"/>
                </a:lnTo>
                <a:lnTo>
                  <a:pt x="3167" y="3379"/>
                </a:lnTo>
                <a:lnTo>
                  <a:pt x="3192" y="3380"/>
                </a:lnTo>
                <a:lnTo>
                  <a:pt x="3230" y="3388"/>
                </a:lnTo>
                <a:lnTo>
                  <a:pt x="3248" y="3338"/>
                </a:lnTo>
                <a:lnTo>
                  <a:pt x="3244" y="3304"/>
                </a:lnTo>
                <a:lnTo>
                  <a:pt x="3236" y="3281"/>
                </a:lnTo>
                <a:lnTo>
                  <a:pt x="3217" y="3273"/>
                </a:lnTo>
                <a:lnTo>
                  <a:pt x="3205" y="3261"/>
                </a:lnTo>
                <a:lnTo>
                  <a:pt x="3182" y="3217"/>
                </a:lnTo>
                <a:lnTo>
                  <a:pt x="3186" y="3204"/>
                </a:lnTo>
                <a:lnTo>
                  <a:pt x="3200" y="3183"/>
                </a:lnTo>
                <a:lnTo>
                  <a:pt x="3211" y="3167"/>
                </a:lnTo>
                <a:lnTo>
                  <a:pt x="3236" y="3177"/>
                </a:lnTo>
                <a:lnTo>
                  <a:pt x="3259" y="3171"/>
                </a:lnTo>
                <a:lnTo>
                  <a:pt x="3228" y="3131"/>
                </a:lnTo>
                <a:lnTo>
                  <a:pt x="3209" y="3127"/>
                </a:lnTo>
                <a:lnTo>
                  <a:pt x="3188" y="3104"/>
                </a:lnTo>
                <a:lnTo>
                  <a:pt x="3188" y="3087"/>
                </a:lnTo>
                <a:lnTo>
                  <a:pt x="3188" y="3039"/>
                </a:lnTo>
                <a:lnTo>
                  <a:pt x="3211" y="3012"/>
                </a:lnTo>
                <a:lnTo>
                  <a:pt x="3242" y="3019"/>
                </a:lnTo>
                <a:lnTo>
                  <a:pt x="3282" y="3014"/>
                </a:lnTo>
                <a:lnTo>
                  <a:pt x="3257" y="2989"/>
                </a:lnTo>
                <a:lnTo>
                  <a:pt x="3226" y="2958"/>
                </a:lnTo>
                <a:lnTo>
                  <a:pt x="3246" y="2929"/>
                </a:lnTo>
                <a:lnTo>
                  <a:pt x="3280" y="2912"/>
                </a:lnTo>
                <a:lnTo>
                  <a:pt x="3307" y="2900"/>
                </a:lnTo>
                <a:lnTo>
                  <a:pt x="3349" y="2870"/>
                </a:lnTo>
                <a:lnTo>
                  <a:pt x="3378" y="2872"/>
                </a:lnTo>
                <a:lnTo>
                  <a:pt x="3395" y="2877"/>
                </a:lnTo>
                <a:lnTo>
                  <a:pt x="3416" y="2889"/>
                </a:lnTo>
                <a:lnTo>
                  <a:pt x="3438" y="2933"/>
                </a:lnTo>
                <a:lnTo>
                  <a:pt x="3476" y="3019"/>
                </a:lnTo>
                <a:lnTo>
                  <a:pt x="3478" y="3033"/>
                </a:lnTo>
                <a:lnTo>
                  <a:pt x="3463" y="3092"/>
                </a:lnTo>
                <a:lnTo>
                  <a:pt x="3445" y="3148"/>
                </a:lnTo>
                <a:lnTo>
                  <a:pt x="3445" y="3210"/>
                </a:lnTo>
                <a:lnTo>
                  <a:pt x="3455" y="3217"/>
                </a:lnTo>
                <a:lnTo>
                  <a:pt x="3472" y="3219"/>
                </a:lnTo>
                <a:lnTo>
                  <a:pt x="3499" y="3192"/>
                </a:lnTo>
                <a:lnTo>
                  <a:pt x="3507" y="3154"/>
                </a:lnTo>
                <a:lnTo>
                  <a:pt x="3522" y="3146"/>
                </a:lnTo>
                <a:lnTo>
                  <a:pt x="3543" y="3150"/>
                </a:lnTo>
                <a:lnTo>
                  <a:pt x="3555" y="3165"/>
                </a:lnTo>
                <a:lnTo>
                  <a:pt x="3555" y="3187"/>
                </a:lnTo>
                <a:lnTo>
                  <a:pt x="3559" y="3227"/>
                </a:lnTo>
                <a:lnTo>
                  <a:pt x="3582" y="3242"/>
                </a:lnTo>
                <a:lnTo>
                  <a:pt x="3585" y="3233"/>
                </a:lnTo>
                <a:lnTo>
                  <a:pt x="3582" y="3160"/>
                </a:lnTo>
                <a:lnTo>
                  <a:pt x="3587" y="3150"/>
                </a:lnTo>
                <a:lnTo>
                  <a:pt x="3599" y="3108"/>
                </a:lnTo>
                <a:lnTo>
                  <a:pt x="3626" y="3087"/>
                </a:lnTo>
                <a:lnTo>
                  <a:pt x="3651" y="3081"/>
                </a:lnTo>
                <a:lnTo>
                  <a:pt x="3670" y="3085"/>
                </a:lnTo>
                <a:lnTo>
                  <a:pt x="3695" y="3098"/>
                </a:lnTo>
                <a:lnTo>
                  <a:pt x="3726" y="3112"/>
                </a:lnTo>
                <a:lnTo>
                  <a:pt x="3754" y="3104"/>
                </a:lnTo>
                <a:lnTo>
                  <a:pt x="3774" y="3115"/>
                </a:lnTo>
                <a:lnTo>
                  <a:pt x="3781" y="3138"/>
                </a:lnTo>
                <a:lnTo>
                  <a:pt x="3797" y="3165"/>
                </a:lnTo>
                <a:lnTo>
                  <a:pt x="3812" y="3183"/>
                </a:lnTo>
                <a:lnTo>
                  <a:pt x="3831" y="3211"/>
                </a:lnTo>
                <a:lnTo>
                  <a:pt x="3831" y="3227"/>
                </a:lnTo>
                <a:lnTo>
                  <a:pt x="3818" y="3235"/>
                </a:lnTo>
                <a:lnTo>
                  <a:pt x="3804" y="3258"/>
                </a:lnTo>
                <a:lnTo>
                  <a:pt x="3783" y="3279"/>
                </a:lnTo>
                <a:lnTo>
                  <a:pt x="3779" y="3298"/>
                </a:lnTo>
                <a:lnTo>
                  <a:pt x="3791" y="3319"/>
                </a:lnTo>
                <a:lnTo>
                  <a:pt x="3802" y="3325"/>
                </a:lnTo>
                <a:lnTo>
                  <a:pt x="3825" y="3290"/>
                </a:lnTo>
                <a:lnTo>
                  <a:pt x="3843" y="3277"/>
                </a:lnTo>
                <a:lnTo>
                  <a:pt x="3856" y="3281"/>
                </a:lnTo>
                <a:lnTo>
                  <a:pt x="3868" y="3300"/>
                </a:lnTo>
                <a:lnTo>
                  <a:pt x="3877" y="3338"/>
                </a:lnTo>
                <a:lnTo>
                  <a:pt x="3891" y="3371"/>
                </a:lnTo>
                <a:lnTo>
                  <a:pt x="3898" y="3352"/>
                </a:lnTo>
                <a:lnTo>
                  <a:pt x="3933" y="3286"/>
                </a:lnTo>
                <a:lnTo>
                  <a:pt x="3983" y="3308"/>
                </a:lnTo>
                <a:lnTo>
                  <a:pt x="4006" y="3336"/>
                </a:lnTo>
                <a:lnTo>
                  <a:pt x="4006" y="3342"/>
                </a:lnTo>
                <a:lnTo>
                  <a:pt x="3989" y="3371"/>
                </a:lnTo>
                <a:lnTo>
                  <a:pt x="3970" y="3411"/>
                </a:lnTo>
                <a:lnTo>
                  <a:pt x="4000" y="3407"/>
                </a:lnTo>
                <a:lnTo>
                  <a:pt x="4012" y="3394"/>
                </a:lnTo>
                <a:lnTo>
                  <a:pt x="4041" y="3386"/>
                </a:lnTo>
                <a:lnTo>
                  <a:pt x="4041" y="3442"/>
                </a:lnTo>
                <a:lnTo>
                  <a:pt x="4062" y="3467"/>
                </a:lnTo>
                <a:lnTo>
                  <a:pt x="4075" y="3461"/>
                </a:lnTo>
                <a:lnTo>
                  <a:pt x="4096" y="3446"/>
                </a:lnTo>
                <a:lnTo>
                  <a:pt x="4131" y="3438"/>
                </a:lnTo>
                <a:lnTo>
                  <a:pt x="4152" y="3455"/>
                </a:lnTo>
                <a:lnTo>
                  <a:pt x="4165" y="3477"/>
                </a:lnTo>
                <a:lnTo>
                  <a:pt x="4162" y="3488"/>
                </a:lnTo>
                <a:lnTo>
                  <a:pt x="4150" y="3505"/>
                </a:lnTo>
                <a:lnTo>
                  <a:pt x="4102" y="3538"/>
                </a:lnTo>
                <a:lnTo>
                  <a:pt x="4096" y="3559"/>
                </a:lnTo>
                <a:lnTo>
                  <a:pt x="4110" y="3578"/>
                </a:lnTo>
                <a:lnTo>
                  <a:pt x="4121" y="3573"/>
                </a:lnTo>
                <a:lnTo>
                  <a:pt x="4140" y="3561"/>
                </a:lnTo>
                <a:lnTo>
                  <a:pt x="4173" y="3551"/>
                </a:lnTo>
                <a:lnTo>
                  <a:pt x="4183" y="3528"/>
                </a:lnTo>
                <a:lnTo>
                  <a:pt x="4192" y="3521"/>
                </a:lnTo>
                <a:lnTo>
                  <a:pt x="4204" y="3526"/>
                </a:lnTo>
                <a:lnTo>
                  <a:pt x="4217" y="3540"/>
                </a:lnTo>
                <a:lnTo>
                  <a:pt x="4231" y="3567"/>
                </a:lnTo>
                <a:lnTo>
                  <a:pt x="4248" y="3605"/>
                </a:lnTo>
                <a:lnTo>
                  <a:pt x="4221" y="3605"/>
                </a:lnTo>
                <a:lnTo>
                  <a:pt x="4190" y="3609"/>
                </a:lnTo>
                <a:lnTo>
                  <a:pt x="4179" y="3621"/>
                </a:lnTo>
                <a:lnTo>
                  <a:pt x="4181" y="3640"/>
                </a:lnTo>
                <a:lnTo>
                  <a:pt x="4190" y="3649"/>
                </a:lnTo>
                <a:lnTo>
                  <a:pt x="4225" y="3655"/>
                </a:lnTo>
                <a:lnTo>
                  <a:pt x="4250" y="3669"/>
                </a:lnTo>
                <a:lnTo>
                  <a:pt x="4263" y="3684"/>
                </a:lnTo>
                <a:lnTo>
                  <a:pt x="4269" y="3705"/>
                </a:lnTo>
                <a:lnTo>
                  <a:pt x="4259" y="3709"/>
                </a:lnTo>
                <a:lnTo>
                  <a:pt x="4240" y="3709"/>
                </a:lnTo>
                <a:lnTo>
                  <a:pt x="4215" y="3703"/>
                </a:lnTo>
                <a:lnTo>
                  <a:pt x="4192" y="3686"/>
                </a:lnTo>
                <a:lnTo>
                  <a:pt x="4171" y="3682"/>
                </a:lnTo>
                <a:lnTo>
                  <a:pt x="4163" y="3695"/>
                </a:lnTo>
                <a:lnTo>
                  <a:pt x="4194" y="3738"/>
                </a:lnTo>
                <a:lnTo>
                  <a:pt x="4188" y="3753"/>
                </a:lnTo>
                <a:lnTo>
                  <a:pt x="4148" y="3761"/>
                </a:lnTo>
                <a:lnTo>
                  <a:pt x="4156" y="3782"/>
                </a:lnTo>
                <a:lnTo>
                  <a:pt x="4165" y="3793"/>
                </a:lnTo>
                <a:lnTo>
                  <a:pt x="4181" y="3795"/>
                </a:lnTo>
                <a:lnTo>
                  <a:pt x="4215" y="3820"/>
                </a:lnTo>
                <a:lnTo>
                  <a:pt x="4248" y="3845"/>
                </a:lnTo>
                <a:lnTo>
                  <a:pt x="4256" y="3859"/>
                </a:lnTo>
                <a:lnTo>
                  <a:pt x="4256" y="3878"/>
                </a:lnTo>
                <a:lnTo>
                  <a:pt x="4265" y="3903"/>
                </a:lnTo>
                <a:lnTo>
                  <a:pt x="4284" y="3889"/>
                </a:lnTo>
                <a:lnTo>
                  <a:pt x="4298" y="3891"/>
                </a:lnTo>
                <a:lnTo>
                  <a:pt x="4334" y="3912"/>
                </a:lnTo>
                <a:lnTo>
                  <a:pt x="4342" y="3909"/>
                </a:lnTo>
                <a:lnTo>
                  <a:pt x="4359" y="3897"/>
                </a:lnTo>
                <a:lnTo>
                  <a:pt x="4375" y="3899"/>
                </a:lnTo>
                <a:lnTo>
                  <a:pt x="4394" y="3926"/>
                </a:lnTo>
                <a:lnTo>
                  <a:pt x="4417" y="3959"/>
                </a:lnTo>
                <a:lnTo>
                  <a:pt x="4427" y="3982"/>
                </a:lnTo>
                <a:lnTo>
                  <a:pt x="4409" y="3987"/>
                </a:lnTo>
                <a:lnTo>
                  <a:pt x="4388" y="3997"/>
                </a:lnTo>
                <a:lnTo>
                  <a:pt x="4388" y="4026"/>
                </a:lnTo>
                <a:lnTo>
                  <a:pt x="4407" y="4026"/>
                </a:lnTo>
                <a:lnTo>
                  <a:pt x="4444" y="4022"/>
                </a:lnTo>
                <a:lnTo>
                  <a:pt x="4457" y="4014"/>
                </a:lnTo>
                <a:lnTo>
                  <a:pt x="4480" y="4016"/>
                </a:lnTo>
                <a:lnTo>
                  <a:pt x="4471" y="4053"/>
                </a:lnTo>
                <a:lnTo>
                  <a:pt x="4494" y="4066"/>
                </a:lnTo>
                <a:lnTo>
                  <a:pt x="4507" y="4066"/>
                </a:lnTo>
                <a:lnTo>
                  <a:pt x="4532" y="4041"/>
                </a:lnTo>
                <a:lnTo>
                  <a:pt x="4549" y="4062"/>
                </a:lnTo>
                <a:lnTo>
                  <a:pt x="4578" y="4089"/>
                </a:lnTo>
                <a:lnTo>
                  <a:pt x="4582" y="4097"/>
                </a:lnTo>
                <a:lnTo>
                  <a:pt x="4576" y="4110"/>
                </a:lnTo>
                <a:lnTo>
                  <a:pt x="4569" y="4118"/>
                </a:lnTo>
                <a:lnTo>
                  <a:pt x="4567" y="4139"/>
                </a:lnTo>
                <a:lnTo>
                  <a:pt x="4546" y="4141"/>
                </a:lnTo>
                <a:lnTo>
                  <a:pt x="4526" y="4128"/>
                </a:lnTo>
                <a:lnTo>
                  <a:pt x="4521" y="4126"/>
                </a:lnTo>
                <a:lnTo>
                  <a:pt x="4499" y="4139"/>
                </a:lnTo>
                <a:lnTo>
                  <a:pt x="4524" y="4168"/>
                </a:lnTo>
                <a:lnTo>
                  <a:pt x="4532" y="4178"/>
                </a:lnTo>
                <a:lnTo>
                  <a:pt x="4534" y="4195"/>
                </a:lnTo>
                <a:lnTo>
                  <a:pt x="4505" y="4208"/>
                </a:lnTo>
                <a:lnTo>
                  <a:pt x="4498" y="4222"/>
                </a:lnTo>
                <a:lnTo>
                  <a:pt x="4488" y="4241"/>
                </a:lnTo>
                <a:lnTo>
                  <a:pt x="4478" y="4233"/>
                </a:lnTo>
                <a:lnTo>
                  <a:pt x="4457" y="4197"/>
                </a:lnTo>
                <a:lnTo>
                  <a:pt x="4451" y="4266"/>
                </a:lnTo>
                <a:lnTo>
                  <a:pt x="4459" y="4322"/>
                </a:lnTo>
                <a:lnTo>
                  <a:pt x="4450" y="4325"/>
                </a:lnTo>
                <a:lnTo>
                  <a:pt x="4432" y="4310"/>
                </a:lnTo>
                <a:lnTo>
                  <a:pt x="4411" y="4299"/>
                </a:lnTo>
                <a:lnTo>
                  <a:pt x="4407" y="4289"/>
                </a:lnTo>
                <a:lnTo>
                  <a:pt x="4405" y="4274"/>
                </a:lnTo>
                <a:lnTo>
                  <a:pt x="4398" y="4256"/>
                </a:lnTo>
                <a:lnTo>
                  <a:pt x="4375" y="4274"/>
                </a:lnTo>
                <a:lnTo>
                  <a:pt x="4355" y="4235"/>
                </a:lnTo>
                <a:lnTo>
                  <a:pt x="4355" y="4218"/>
                </a:lnTo>
                <a:lnTo>
                  <a:pt x="4363" y="4193"/>
                </a:lnTo>
                <a:lnTo>
                  <a:pt x="4355" y="4185"/>
                </a:lnTo>
                <a:lnTo>
                  <a:pt x="4350" y="4183"/>
                </a:lnTo>
                <a:lnTo>
                  <a:pt x="4325" y="4179"/>
                </a:lnTo>
                <a:lnTo>
                  <a:pt x="4306" y="4160"/>
                </a:lnTo>
                <a:lnTo>
                  <a:pt x="4275" y="4120"/>
                </a:lnTo>
                <a:lnTo>
                  <a:pt x="4256" y="4103"/>
                </a:lnTo>
                <a:lnTo>
                  <a:pt x="4236" y="4099"/>
                </a:lnTo>
                <a:lnTo>
                  <a:pt x="4225" y="4114"/>
                </a:lnTo>
                <a:lnTo>
                  <a:pt x="4208" y="4118"/>
                </a:lnTo>
                <a:lnTo>
                  <a:pt x="4208" y="4133"/>
                </a:lnTo>
                <a:lnTo>
                  <a:pt x="4213" y="4145"/>
                </a:lnTo>
                <a:lnTo>
                  <a:pt x="4242" y="4189"/>
                </a:lnTo>
                <a:lnTo>
                  <a:pt x="4233" y="4197"/>
                </a:lnTo>
                <a:lnTo>
                  <a:pt x="4215" y="4199"/>
                </a:lnTo>
                <a:lnTo>
                  <a:pt x="4206" y="4183"/>
                </a:lnTo>
                <a:lnTo>
                  <a:pt x="4188" y="4160"/>
                </a:lnTo>
                <a:lnTo>
                  <a:pt x="4171" y="4147"/>
                </a:lnTo>
                <a:lnTo>
                  <a:pt x="4179" y="4178"/>
                </a:lnTo>
                <a:lnTo>
                  <a:pt x="4200" y="4239"/>
                </a:lnTo>
                <a:lnTo>
                  <a:pt x="4217" y="4241"/>
                </a:lnTo>
                <a:lnTo>
                  <a:pt x="4231" y="4245"/>
                </a:lnTo>
                <a:lnTo>
                  <a:pt x="4244" y="4281"/>
                </a:lnTo>
                <a:lnTo>
                  <a:pt x="4259" y="4331"/>
                </a:lnTo>
                <a:lnTo>
                  <a:pt x="4273" y="4356"/>
                </a:lnTo>
                <a:lnTo>
                  <a:pt x="4290" y="4337"/>
                </a:lnTo>
                <a:lnTo>
                  <a:pt x="4296" y="4341"/>
                </a:lnTo>
                <a:lnTo>
                  <a:pt x="4311" y="4364"/>
                </a:lnTo>
                <a:lnTo>
                  <a:pt x="4327" y="4381"/>
                </a:lnTo>
                <a:lnTo>
                  <a:pt x="4363" y="4404"/>
                </a:lnTo>
                <a:lnTo>
                  <a:pt x="4346" y="4412"/>
                </a:lnTo>
                <a:lnTo>
                  <a:pt x="4340" y="4423"/>
                </a:lnTo>
                <a:lnTo>
                  <a:pt x="4348" y="4435"/>
                </a:lnTo>
                <a:lnTo>
                  <a:pt x="4363" y="4452"/>
                </a:lnTo>
                <a:lnTo>
                  <a:pt x="4386" y="4477"/>
                </a:lnTo>
                <a:lnTo>
                  <a:pt x="4396" y="4492"/>
                </a:lnTo>
                <a:lnTo>
                  <a:pt x="4402" y="4531"/>
                </a:lnTo>
                <a:lnTo>
                  <a:pt x="4400" y="4556"/>
                </a:lnTo>
                <a:lnTo>
                  <a:pt x="4365" y="4489"/>
                </a:lnTo>
                <a:lnTo>
                  <a:pt x="4352" y="4475"/>
                </a:lnTo>
                <a:lnTo>
                  <a:pt x="4350" y="4489"/>
                </a:lnTo>
                <a:lnTo>
                  <a:pt x="4354" y="4506"/>
                </a:lnTo>
                <a:lnTo>
                  <a:pt x="4380" y="4579"/>
                </a:lnTo>
                <a:lnTo>
                  <a:pt x="4380" y="4596"/>
                </a:lnTo>
                <a:lnTo>
                  <a:pt x="4355" y="4589"/>
                </a:lnTo>
                <a:lnTo>
                  <a:pt x="4357" y="4600"/>
                </a:lnTo>
                <a:lnTo>
                  <a:pt x="4369" y="4623"/>
                </a:lnTo>
                <a:lnTo>
                  <a:pt x="4379" y="4652"/>
                </a:lnTo>
                <a:lnTo>
                  <a:pt x="4363" y="4642"/>
                </a:lnTo>
                <a:lnTo>
                  <a:pt x="4348" y="4625"/>
                </a:lnTo>
                <a:lnTo>
                  <a:pt x="4325" y="4587"/>
                </a:lnTo>
                <a:lnTo>
                  <a:pt x="4321" y="4585"/>
                </a:lnTo>
                <a:lnTo>
                  <a:pt x="4304" y="4589"/>
                </a:lnTo>
                <a:lnTo>
                  <a:pt x="4279" y="4577"/>
                </a:lnTo>
                <a:lnTo>
                  <a:pt x="4242" y="4541"/>
                </a:lnTo>
                <a:lnTo>
                  <a:pt x="4235" y="4523"/>
                </a:lnTo>
                <a:lnTo>
                  <a:pt x="4206" y="4485"/>
                </a:lnTo>
                <a:lnTo>
                  <a:pt x="4211" y="4529"/>
                </a:lnTo>
                <a:lnTo>
                  <a:pt x="4181" y="4502"/>
                </a:lnTo>
                <a:lnTo>
                  <a:pt x="4165" y="4492"/>
                </a:lnTo>
                <a:lnTo>
                  <a:pt x="4142" y="4491"/>
                </a:lnTo>
                <a:lnTo>
                  <a:pt x="4144" y="4504"/>
                </a:lnTo>
                <a:lnTo>
                  <a:pt x="4165" y="4544"/>
                </a:lnTo>
                <a:lnTo>
                  <a:pt x="4188" y="4569"/>
                </a:lnTo>
                <a:lnTo>
                  <a:pt x="4235" y="4606"/>
                </a:lnTo>
                <a:lnTo>
                  <a:pt x="4269" y="4642"/>
                </a:lnTo>
                <a:lnTo>
                  <a:pt x="4288" y="4673"/>
                </a:lnTo>
                <a:lnTo>
                  <a:pt x="4300" y="4700"/>
                </a:lnTo>
                <a:lnTo>
                  <a:pt x="4311" y="4736"/>
                </a:lnTo>
                <a:lnTo>
                  <a:pt x="4263" y="4719"/>
                </a:lnTo>
                <a:lnTo>
                  <a:pt x="4225" y="4696"/>
                </a:lnTo>
                <a:lnTo>
                  <a:pt x="4192" y="4681"/>
                </a:lnTo>
                <a:lnTo>
                  <a:pt x="4156" y="4673"/>
                </a:lnTo>
                <a:lnTo>
                  <a:pt x="4127" y="4660"/>
                </a:lnTo>
                <a:lnTo>
                  <a:pt x="4104" y="4623"/>
                </a:lnTo>
                <a:lnTo>
                  <a:pt x="4073" y="4615"/>
                </a:lnTo>
                <a:lnTo>
                  <a:pt x="4058" y="4604"/>
                </a:lnTo>
                <a:lnTo>
                  <a:pt x="4041" y="4596"/>
                </a:lnTo>
                <a:lnTo>
                  <a:pt x="4041" y="4604"/>
                </a:lnTo>
                <a:close/>
                <a:moveTo>
                  <a:pt x="2431" y="3336"/>
                </a:moveTo>
                <a:lnTo>
                  <a:pt x="2418" y="3331"/>
                </a:lnTo>
                <a:lnTo>
                  <a:pt x="2389" y="3284"/>
                </a:lnTo>
                <a:lnTo>
                  <a:pt x="2364" y="3233"/>
                </a:lnTo>
                <a:lnTo>
                  <a:pt x="2339" y="3192"/>
                </a:lnTo>
                <a:lnTo>
                  <a:pt x="2314" y="3173"/>
                </a:lnTo>
                <a:lnTo>
                  <a:pt x="2276" y="3163"/>
                </a:lnTo>
                <a:lnTo>
                  <a:pt x="2262" y="3148"/>
                </a:lnTo>
                <a:lnTo>
                  <a:pt x="2203" y="3056"/>
                </a:lnTo>
                <a:lnTo>
                  <a:pt x="2226" y="2998"/>
                </a:lnTo>
                <a:lnTo>
                  <a:pt x="2243" y="3012"/>
                </a:lnTo>
                <a:lnTo>
                  <a:pt x="2270" y="3052"/>
                </a:lnTo>
                <a:lnTo>
                  <a:pt x="2297" y="3073"/>
                </a:lnTo>
                <a:lnTo>
                  <a:pt x="2309" y="3077"/>
                </a:lnTo>
                <a:lnTo>
                  <a:pt x="2326" y="3052"/>
                </a:lnTo>
                <a:lnTo>
                  <a:pt x="2349" y="2998"/>
                </a:lnTo>
                <a:lnTo>
                  <a:pt x="2358" y="2994"/>
                </a:lnTo>
                <a:lnTo>
                  <a:pt x="2360" y="2975"/>
                </a:lnTo>
                <a:lnTo>
                  <a:pt x="2332" y="2925"/>
                </a:lnTo>
                <a:lnTo>
                  <a:pt x="2305" y="2885"/>
                </a:lnTo>
                <a:lnTo>
                  <a:pt x="2301" y="2864"/>
                </a:lnTo>
                <a:lnTo>
                  <a:pt x="2303" y="2854"/>
                </a:lnTo>
                <a:lnTo>
                  <a:pt x="2347" y="2862"/>
                </a:lnTo>
                <a:lnTo>
                  <a:pt x="2366" y="2843"/>
                </a:lnTo>
                <a:lnTo>
                  <a:pt x="2376" y="2843"/>
                </a:lnTo>
                <a:lnTo>
                  <a:pt x="2403" y="2879"/>
                </a:lnTo>
                <a:lnTo>
                  <a:pt x="2416" y="2881"/>
                </a:lnTo>
                <a:lnTo>
                  <a:pt x="2431" y="2877"/>
                </a:lnTo>
                <a:lnTo>
                  <a:pt x="2443" y="2854"/>
                </a:lnTo>
                <a:lnTo>
                  <a:pt x="2474" y="2841"/>
                </a:lnTo>
                <a:lnTo>
                  <a:pt x="2510" y="2848"/>
                </a:lnTo>
                <a:lnTo>
                  <a:pt x="2533" y="2870"/>
                </a:lnTo>
                <a:lnTo>
                  <a:pt x="2524" y="2895"/>
                </a:lnTo>
                <a:lnTo>
                  <a:pt x="2510" y="2906"/>
                </a:lnTo>
                <a:lnTo>
                  <a:pt x="2501" y="2937"/>
                </a:lnTo>
                <a:lnTo>
                  <a:pt x="2460" y="2969"/>
                </a:lnTo>
                <a:lnTo>
                  <a:pt x="2451" y="2985"/>
                </a:lnTo>
                <a:lnTo>
                  <a:pt x="2449" y="3002"/>
                </a:lnTo>
                <a:lnTo>
                  <a:pt x="2456" y="3023"/>
                </a:lnTo>
                <a:lnTo>
                  <a:pt x="2468" y="3033"/>
                </a:lnTo>
                <a:lnTo>
                  <a:pt x="2487" y="3025"/>
                </a:lnTo>
                <a:lnTo>
                  <a:pt x="2514" y="3041"/>
                </a:lnTo>
                <a:lnTo>
                  <a:pt x="2537" y="3062"/>
                </a:lnTo>
                <a:lnTo>
                  <a:pt x="2547" y="3064"/>
                </a:lnTo>
                <a:lnTo>
                  <a:pt x="2562" y="3087"/>
                </a:lnTo>
                <a:lnTo>
                  <a:pt x="2566" y="3125"/>
                </a:lnTo>
                <a:lnTo>
                  <a:pt x="2549" y="3154"/>
                </a:lnTo>
                <a:lnTo>
                  <a:pt x="2545" y="3185"/>
                </a:lnTo>
                <a:lnTo>
                  <a:pt x="2537" y="3240"/>
                </a:lnTo>
                <a:lnTo>
                  <a:pt x="2526" y="3271"/>
                </a:lnTo>
                <a:lnTo>
                  <a:pt x="2512" y="3283"/>
                </a:lnTo>
                <a:lnTo>
                  <a:pt x="2497" y="3284"/>
                </a:lnTo>
                <a:lnTo>
                  <a:pt x="2481" y="3275"/>
                </a:lnTo>
                <a:lnTo>
                  <a:pt x="2460" y="3248"/>
                </a:lnTo>
                <a:lnTo>
                  <a:pt x="2445" y="3238"/>
                </a:lnTo>
                <a:lnTo>
                  <a:pt x="2445" y="3256"/>
                </a:lnTo>
                <a:lnTo>
                  <a:pt x="2472" y="3302"/>
                </a:lnTo>
                <a:lnTo>
                  <a:pt x="2451" y="3334"/>
                </a:lnTo>
                <a:lnTo>
                  <a:pt x="2431" y="3336"/>
                </a:lnTo>
                <a:close/>
                <a:moveTo>
                  <a:pt x="2670" y="3183"/>
                </a:moveTo>
                <a:lnTo>
                  <a:pt x="2641" y="3165"/>
                </a:lnTo>
                <a:lnTo>
                  <a:pt x="2637" y="3121"/>
                </a:lnTo>
                <a:lnTo>
                  <a:pt x="2612" y="3050"/>
                </a:lnTo>
                <a:lnTo>
                  <a:pt x="2608" y="2998"/>
                </a:lnTo>
                <a:lnTo>
                  <a:pt x="2608" y="2964"/>
                </a:lnTo>
                <a:lnTo>
                  <a:pt x="2616" y="2904"/>
                </a:lnTo>
                <a:lnTo>
                  <a:pt x="2625" y="2875"/>
                </a:lnTo>
                <a:lnTo>
                  <a:pt x="2658" y="2879"/>
                </a:lnTo>
                <a:lnTo>
                  <a:pt x="2656" y="2864"/>
                </a:lnTo>
                <a:lnTo>
                  <a:pt x="2645" y="2839"/>
                </a:lnTo>
                <a:lnTo>
                  <a:pt x="2641" y="2812"/>
                </a:lnTo>
                <a:lnTo>
                  <a:pt x="2645" y="2804"/>
                </a:lnTo>
                <a:lnTo>
                  <a:pt x="2652" y="2797"/>
                </a:lnTo>
                <a:lnTo>
                  <a:pt x="2708" y="2791"/>
                </a:lnTo>
                <a:lnTo>
                  <a:pt x="2739" y="2799"/>
                </a:lnTo>
                <a:lnTo>
                  <a:pt x="2777" y="2824"/>
                </a:lnTo>
                <a:lnTo>
                  <a:pt x="2810" y="2827"/>
                </a:lnTo>
                <a:lnTo>
                  <a:pt x="2844" y="2814"/>
                </a:lnTo>
                <a:lnTo>
                  <a:pt x="2871" y="2816"/>
                </a:lnTo>
                <a:lnTo>
                  <a:pt x="2888" y="2825"/>
                </a:lnTo>
                <a:lnTo>
                  <a:pt x="2906" y="2845"/>
                </a:lnTo>
                <a:lnTo>
                  <a:pt x="2904" y="2854"/>
                </a:lnTo>
                <a:lnTo>
                  <a:pt x="2898" y="2870"/>
                </a:lnTo>
                <a:lnTo>
                  <a:pt x="2877" y="2910"/>
                </a:lnTo>
                <a:lnTo>
                  <a:pt x="2856" y="2977"/>
                </a:lnTo>
                <a:lnTo>
                  <a:pt x="2815" y="3058"/>
                </a:lnTo>
                <a:lnTo>
                  <a:pt x="2781" y="3066"/>
                </a:lnTo>
                <a:lnTo>
                  <a:pt x="2719" y="3052"/>
                </a:lnTo>
                <a:lnTo>
                  <a:pt x="2687" y="3056"/>
                </a:lnTo>
                <a:lnTo>
                  <a:pt x="2721" y="3119"/>
                </a:lnTo>
                <a:lnTo>
                  <a:pt x="2718" y="3146"/>
                </a:lnTo>
                <a:lnTo>
                  <a:pt x="2694" y="3177"/>
                </a:lnTo>
                <a:lnTo>
                  <a:pt x="2670" y="3183"/>
                </a:lnTo>
                <a:close/>
                <a:moveTo>
                  <a:pt x="1062" y="3375"/>
                </a:moveTo>
                <a:lnTo>
                  <a:pt x="1037" y="3373"/>
                </a:lnTo>
                <a:lnTo>
                  <a:pt x="1010" y="3365"/>
                </a:lnTo>
                <a:lnTo>
                  <a:pt x="1001" y="3327"/>
                </a:lnTo>
                <a:lnTo>
                  <a:pt x="987" y="3288"/>
                </a:lnTo>
                <a:lnTo>
                  <a:pt x="976" y="3267"/>
                </a:lnTo>
                <a:lnTo>
                  <a:pt x="947" y="3238"/>
                </a:lnTo>
                <a:lnTo>
                  <a:pt x="913" y="3233"/>
                </a:lnTo>
                <a:lnTo>
                  <a:pt x="888" y="3221"/>
                </a:lnTo>
                <a:lnTo>
                  <a:pt x="874" y="3204"/>
                </a:lnTo>
                <a:lnTo>
                  <a:pt x="870" y="3190"/>
                </a:lnTo>
                <a:lnTo>
                  <a:pt x="884" y="3181"/>
                </a:lnTo>
                <a:lnTo>
                  <a:pt x="899" y="3156"/>
                </a:lnTo>
                <a:lnTo>
                  <a:pt x="913" y="3137"/>
                </a:lnTo>
                <a:lnTo>
                  <a:pt x="914" y="3104"/>
                </a:lnTo>
                <a:lnTo>
                  <a:pt x="903" y="3033"/>
                </a:lnTo>
                <a:lnTo>
                  <a:pt x="916" y="3033"/>
                </a:lnTo>
                <a:lnTo>
                  <a:pt x="930" y="3017"/>
                </a:lnTo>
                <a:lnTo>
                  <a:pt x="937" y="2985"/>
                </a:lnTo>
                <a:lnTo>
                  <a:pt x="966" y="2937"/>
                </a:lnTo>
                <a:lnTo>
                  <a:pt x="980" y="2883"/>
                </a:lnTo>
                <a:lnTo>
                  <a:pt x="976" y="2852"/>
                </a:lnTo>
                <a:lnTo>
                  <a:pt x="970" y="2839"/>
                </a:lnTo>
                <a:lnTo>
                  <a:pt x="937" y="2774"/>
                </a:lnTo>
                <a:lnTo>
                  <a:pt x="928" y="2731"/>
                </a:lnTo>
                <a:lnTo>
                  <a:pt x="951" y="2731"/>
                </a:lnTo>
                <a:lnTo>
                  <a:pt x="972" y="2726"/>
                </a:lnTo>
                <a:lnTo>
                  <a:pt x="1009" y="2731"/>
                </a:lnTo>
                <a:lnTo>
                  <a:pt x="1033" y="2733"/>
                </a:lnTo>
                <a:lnTo>
                  <a:pt x="1074" y="2724"/>
                </a:lnTo>
                <a:lnTo>
                  <a:pt x="1106" y="2710"/>
                </a:lnTo>
                <a:lnTo>
                  <a:pt x="1139" y="2703"/>
                </a:lnTo>
                <a:lnTo>
                  <a:pt x="1151" y="2714"/>
                </a:lnTo>
                <a:lnTo>
                  <a:pt x="1235" y="2791"/>
                </a:lnTo>
                <a:lnTo>
                  <a:pt x="1258" y="2799"/>
                </a:lnTo>
                <a:lnTo>
                  <a:pt x="1277" y="2795"/>
                </a:lnTo>
                <a:lnTo>
                  <a:pt x="1310" y="2781"/>
                </a:lnTo>
                <a:lnTo>
                  <a:pt x="1343" y="2783"/>
                </a:lnTo>
                <a:lnTo>
                  <a:pt x="1362" y="2791"/>
                </a:lnTo>
                <a:lnTo>
                  <a:pt x="1396" y="2825"/>
                </a:lnTo>
                <a:lnTo>
                  <a:pt x="1458" y="2900"/>
                </a:lnTo>
                <a:lnTo>
                  <a:pt x="1452" y="2914"/>
                </a:lnTo>
                <a:lnTo>
                  <a:pt x="1441" y="2918"/>
                </a:lnTo>
                <a:lnTo>
                  <a:pt x="1435" y="2923"/>
                </a:lnTo>
                <a:lnTo>
                  <a:pt x="1393" y="2952"/>
                </a:lnTo>
                <a:lnTo>
                  <a:pt x="1366" y="2966"/>
                </a:lnTo>
                <a:lnTo>
                  <a:pt x="1318" y="3004"/>
                </a:lnTo>
                <a:lnTo>
                  <a:pt x="1291" y="3033"/>
                </a:lnTo>
                <a:lnTo>
                  <a:pt x="1249" y="3096"/>
                </a:lnTo>
                <a:lnTo>
                  <a:pt x="1224" y="3144"/>
                </a:lnTo>
                <a:lnTo>
                  <a:pt x="1208" y="3152"/>
                </a:lnTo>
                <a:lnTo>
                  <a:pt x="1183" y="3163"/>
                </a:lnTo>
                <a:lnTo>
                  <a:pt x="1185" y="3240"/>
                </a:lnTo>
                <a:lnTo>
                  <a:pt x="1178" y="3283"/>
                </a:lnTo>
                <a:lnTo>
                  <a:pt x="1160" y="3306"/>
                </a:lnTo>
                <a:lnTo>
                  <a:pt x="1129" y="3315"/>
                </a:lnTo>
                <a:lnTo>
                  <a:pt x="1099" y="3309"/>
                </a:lnTo>
                <a:lnTo>
                  <a:pt x="1085" y="3348"/>
                </a:lnTo>
                <a:lnTo>
                  <a:pt x="1062" y="3375"/>
                </a:lnTo>
                <a:close/>
                <a:moveTo>
                  <a:pt x="2919" y="2313"/>
                </a:moveTo>
                <a:lnTo>
                  <a:pt x="2896" y="2318"/>
                </a:lnTo>
                <a:lnTo>
                  <a:pt x="2873" y="2336"/>
                </a:lnTo>
                <a:lnTo>
                  <a:pt x="2863" y="2388"/>
                </a:lnTo>
                <a:lnTo>
                  <a:pt x="2894" y="2393"/>
                </a:lnTo>
                <a:lnTo>
                  <a:pt x="2919" y="2388"/>
                </a:lnTo>
                <a:lnTo>
                  <a:pt x="2921" y="2388"/>
                </a:lnTo>
                <a:lnTo>
                  <a:pt x="2942" y="2399"/>
                </a:lnTo>
                <a:lnTo>
                  <a:pt x="2954" y="2414"/>
                </a:lnTo>
                <a:lnTo>
                  <a:pt x="2967" y="2462"/>
                </a:lnTo>
                <a:lnTo>
                  <a:pt x="2986" y="2507"/>
                </a:lnTo>
                <a:lnTo>
                  <a:pt x="3002" y="2516"/>
                </a:lnTo>
                <a:lnTo>
                  <a:pt x="3007" y="2509"/>
                </a:lnTo>
                <a:lnTo>
                  <a:pt x="3007" y="2476"/>
                </a:lnTo>
                <a:lnTo>
                  <a:pt x="3015" y="2470"/>
                </a:lnTo>
                <a:lnTo>
                  <a:pt x="3044" y="2470"/>
                </a:lnTo>
                <a:lnTo>
                  <a:pt x="3067" y="2451"/>
                </a:lnTo>
                <a:lnTo>
                  <a:pt x="3086" y="2461"/>
                </a:lnTo>
                <a:lnTo>
                  <a:pt x="3107" y="2485"/>
                </a:lnTo>
                <a:lnTo>
                  <a:pt x="3125" y="2512"/>
                </a:lnTo>
                <a:lnTo>
                  <a:pt x="3150" y="2518"/>
                </a:lnTo>
                <a:lnTo>
                  <a:pt x="3171" y="2470"/>
                </a:lnTo>
                <a:lnTo>
                  <a:pt x="3205" y="2441"/>
                </a:lnTo>
                <a:lnTo>
                  <a:pt x="3249" y="2430"/>
                </a:lnTo>
                <a:lnTo>
                  <a:pt x="3301" y="2403"/>
                </a:lnTo>
                <a:lnTo>
                  <a:pt x="3340" y="2409"/>
                </a:lnTo>
                <a:lnTo>
                  <a:pt x="3407" y="2411"/>
                </a:lnTo>
                <a:lnTo>
                  <a:pt x="3416" y="2414"/>
                </a:lnTo>
                <a:lnTo>
                  <a:pt x="3438" y="2447"/>
                </a:lnTo>
                <a:lnTo>
                  <a:pt x="3461" y="2472"/>
                </a:lnTo>
                <a:lnTo>
                  <a:pt x="3497" y="2487"/>
                </a:lnTo>
                <a:lnTo>
                  <a:pt x="3514" y="2501"/>
                </a:lnTo>
                <a:lnTo>
                  <a:pt x="3520" y="2505"/>
                </a:lnTo>
                <a:lnTo>
                  <a:pt x="3530" y="2522"/>
                </a:lnTo>
                <a:lnTo>
                  <a:pt x="3534" y="2547"/>
                </a:lnTo>
                <a:lnTo>
                  <a:pt x="3524" y="2562"/>
                </a:lnTo>
                <a:lnTo>
                  <a:pt x="3476" y="2603"/>
                </a:lnTo>
                <a:lnTo>
                  <a:pt x="3472" y="2630"/>
                </a:lnTo>
                <a:lnTo>
                  <a:pt x="3484" y="2695"/>
                </a:lnTo>
                <a:lnTo>
                  <a:pt x="3420" y="2703"/>
                </a:lnTo>
                <a:lnTo>
                  <a:pt x="3405" y="2704"/>
                </a:lnTo>
                <a:lnTo>
                  <a:pt x="3388" y="2712"/>
                </a:lnTo>
                <a:lnTo>
                  <a:pt x="3368" y="2708"/>
                </a:lnTo>
                <a:lnTo>
                  <a:pt x="3347" y="2691"/>
                </a:lnTo>
                <a:lnTo>
                  <a:pt x="3336" y="2679"/>
                </a:lnTo>
                <a:lnTo>
                  <a:pt x="3328" y="2614"/>
                </a:lnTo>
                <a:lnTo>
                  <a:pt x="3307" y="2591"/>
                </a:lnTo>
                <a:lnTo>
                  <a:pt x="3297" y="2605"/>
                </a:lnTo>
                <a:lnTo>
                  <a:pt x="3299" y="2676"/>
                </a:lnTo>
                <a:lnTo>
                  <a:pt x="3286" y="2689"/>
                </a:lnTo>
                <a:lnTo>
                  <a:pt x="3267" y="2683"/>
                </a:lnTo>
                <a:lnTo>
                  <a:pt x="3242" y="2695"/>
                </a:lnTo>
                <a:lnTo>
                  <a:pt x="3224" y="2693"/>
                </a:lnTo>
                <a:lnTo>
                  <a:pt x="3211" y="2693"/>
                </a:lnTo>
                <a:lnTo>
                  <a:pt x="3176" y="2672"/>
                </a:lnTo>
                <a:lnTo>
                  <a:pt x="3161" y="2653"/>
                </a:lnTo>
                <a:lnTo>
                  <a:pt x="3148" y="2651"/>
                </a:lnTo>
                <a:lnTo>
                  <a:pt x="3142" y="2693"/>
                </a:lnTo>
                <a:lnTo>
                  <a:pt x="3096" y="2704"/>
                </a:lnTo>
                <a:lnTo>
                  <a:pt x="3075" y="2712"/>
                </a:lnTo>
                <a:lnTo>
                  <a:pt x="3038" y="2704"/>
                </a:lnTo>
                <a:lnTo>
                  <a:pt x="3027" y="2679"/>
                </a:lnTo>
                <a:lnTo>
                  <a:pt x="3023" y="2612"/>
                </a:lnTo>
                <a:lnTo>
                  <a:pt x="2992" y="2626"/>
                </a:lnTo>
                <a:lnTo>
                  <a:pt x="2981" y="2643"/>
                </a:lnTo>
                <a:lnTo>
                  <a:pt x="2973" y="2676"/>
                </a:lnTo>
                <a:lnTo>
                  <a:pt x="2948" y="2695"/>
                </a:lnTo>
                <a:lnTo>
                  <a:pt x="2921" y="2691"/>
                </a:lnTo>
                <a:lnTo>
                  <a:pt x="2919" y="2689"/>
                </a:lnTo>
                <a:lnTo>
                  <a:pt x="2902" y="2672"/>
                </a:lnTo>
                <a:lnTo>
                  <a:pt x="2871" y="2616"/>
                </a:lnTo>
                <a:lnTo>
                  <a:pt x="2852" y="2664"/>
                </a:lnTo>
                <a:lnTo>
                  <a:pt x="2823" y="2656"/>
                </a:lnTo>
                <a:lnTo>
                  <a:pt x="2806" y="2587"/>
                </a:lnTo>
                <a:lnTo>
                  <a:pt x="2794" y="2516"/>
                </a:lnTo>
                <a:lnTo>
                  <a:pt x="2810" y="2466"/>
                </a:lnTo>
                <a:lnTo>
                  <a:pt x="2812" y="2426"/>
                </a:lnTo>
                <a:lnTo>
                  <a:pt x="2804" y="2393"/>
                </a:lnTo>
                <a:lnTo>
                  <a:pt x="2771" y="2322"/>
                </a:lnTo>
                <a:lnTo>
                  <a:pt x="2756" y="2290"/>
                </a:lnTo>
                <a:lnTo>
                  <a:pt x="2754" y="2253"/>
                </a:lnTo>
                <a:lnTo>
                  <a:pt x="2769" y="2238"/>
                </a:lnTo>
                <a:lnTo>
                  <a:pt x="2802" y="2230"/>
                </a:lnTo>
                <a:lnTo>
                  <a:pt x="2865" y="2226"/>
                </a:lnTo>
                <a:lnTo>
                  <a:pt x="2885" y="2238"/>
                </a:lnTo>
                <a:lnTo>
                  <a:pt x="2913" y="2267"/>
                </a:lnTo>
                <a:lnTo>
                  <a:pt x="2919" y="2270"/>
                </a:lnTo>
                <a:lnTo>
                  <a:pt x="2942" y="2292"/>
                </a:lnTo>
                <a:lnTo>
                  <a:pt x="2925" y="2311"/>
                </a:lnTo>
                <a:lnTo>
                  <a:pt x="2919" y="2313"/>
                </a:lnTo>
                <a:close/>
                <a:moveTo>
                  <a:pt x="2360" y="2591"/>
                </a:moveTo>
                <a:lnTo>
                  <a:pt x="2335" y="2570"/>
                </a:lnTo>
                <a:lnTo>
                  <a:pt x="2330" y="2539"/>
                </a:lnTo>
                <a:lnTo>
                  <a:pt x="2349" y="2499"/>
                </a:lnTo>
                <a:lnTo>
                  <a:pt x="2360" y="2487"/>
                </a:lnTo>
                <a:lnTo>
                  <a:pt x="2362" y="2470"/>
                </a:lnTo>
                <a:lnTo>
                  <a:pt x="2351" y="2436"/>
                </a:lnTo>
                <a:lnTo>
                  <a:pt x="2322" y="2430"/>
                </a:lnTo>
                <a:lnTo>
                  <a:pt x="2266" y="2455"/>
                </a:lnTo>
                <a:lnTo>
                  <a:pt x="2241" y="2462"/>
                </a:lnTo>
                <a:lnTo>
                  <a:pt x="2234" y="2464"/>
                </a:lnTo>
                <a:lnTo>
                  <a:pt x="2213" y="2436"/>
                </a:lnTo>
                <a:lnTo>
                  <a:pt x="2213" y="2399"/>
                </a:lnTo>
                <a:lnTo>
                  <a:pt x="2232" y="2397"/>
                </a:lnTo>
                <a:lnTo>
                  <a:pt x="2245" y="2372"/>
                </a:lnTo>
                <a:lnTo>
                  <a:pt x="2261" y="2366"/>
                </a:lnTo>
                <a:lnTo>
                  <a:pt x="2249" y="2301"/>
                </a:lnTo>
                <a:lnTo>
                  <a:pt x="2253" y="2274"/>
                </a:lnTo>
                <a:lnTo>
                  <a:pt x="2257" y="2249"/>
                </a:lnTo>
                <a:lnTo>
                  <a:pt x="2270" y="2251"/>
                </a:lnTo>
                <a:lnTo>
                  <a:pt x="2291" y="2276"/>
                </a:lnTo>
                <a:lnTo>
                  <a:pt x="2341" y="2357"/>
                </a:lnTo>
                <a:lnTo>
                  <a:pt x="2353" y="2376"/>
                </a:lnTo>
                <a:lnTo>
                  <a:pt x="2364" y="2366"/>
                </a:lnTo>
                <a:lnTo>
                  <a:pt x="2362" y="2341"/>
                </a:lnTo>
                <a:lnTo>
                  <a:pt x="2337" y="2288"/>
                </a:lnTo>
                <a:lnTo>
                  <a:pt x="2328" y="2272"/>
                </a:lnTo>
                <a:lnTo>
                  <a:pt x="2318" y="2234"/>
                </a:lnTo>
                <a:lnTo>
                  <a:pt x="2328" y="2222"/>
                </a:lnTo>
                <a:lnTo>
                  <a:pt x="2353" y="2217"/>
                </a:lnTo>
                <a:lnTo>
                  <a:pt x="2372" y="2232"/>
                </a:lnTo>
                <a:lnTo>
                  <a:pt x="2399" y="2261"/>
                </a:lnTo>
                <a:lnTo>
                  <a:pt x="2412" y="2278"/>
                </a:lnTo>
                <a:lnTo>
                  <a:pt x="2420" y="2280"/>
                </a:lnTo>
                <a:lnTo>
                  <a:pt x="2424" y="2230"/>
                </a:lnTo>
                <a:lnTo>
                  <a:pt x="2437" y="2217"/>
                </a:lnTo>
                <a:lnTo>
                  <a:pt x="2454" y="2228"/>
                </a:lnTo>
                <a:lnTo>
                  <a:pt x="2474" y="2247"/>
                </a:lnTo>
                <a:lnTo>
                  <a:pt x="2481" y="2267"/>
                </a:lnTo>
                <a:lnTo>
                  <a:pt x="2491" y="2347"/>
                </a:lnTo>
                <a:lnTo>
                  <a:pt x="2491" y="2413"/>
                </a:lnTo>
                <a:lnTo>
                  <a:pt x="2485" y="2439"/>
                </a:lnTo>
                <a:lnTo>
                  <a:pt x="2462" y="2474"/>
                </a:lnTo>
                <a:lnTo>
                  <a:pt x="2462" y="2510"/>
                </a:lnTo>
                <a:lnTo>
                  <a:pt x="2472" y="2574"/>
                </a:lnTo>
                <a:lnTo>
                  <a:pt x="2462" y="2589"/>
                </a:lnTo>
                <a:lnTo>
                  <a:pt x="2420" y="2580"/>
                </a:lnTo>
                <a:lnTo>
                  <a:pt x="2397" y="2591"/>
                </a:lnTo>
                <a:lnTo>
                  <a:pt x="2360" y="2591"/>
                </a:lnTo>
                <a:close/>
                <a:moveTo>
                  <a:pt x="1489" y="2437"/>
                </a:moveTo>
                <a:lnTo>
                  <a:pt x="1431" y="2395"/>
                </a:lnTo>
                <a:lnTo>
                  <a:pt x="1421" y="2324"/>
                </a:lnTo>
                <a:lnTo>
                  <a:pt x="1435" y="2318"/>
                </a:lnTo>
                <a:lnTo>
                  <a:pt x="1450" y="2299"/>
                </a:lnTo>
                <a:lnTo>
                  <a:pt x="1475" y="2288"/>
                </a:lnTo>
                <a:lnTo>
                  <a:pt x="1500" y="2274"/>
                </a:lnTo>
                <a:lnTo>
                  <a:pt x="1533" y="2267"/>
                </a:lnTo>
                <a:lnTo>
                  <a:pt x="1546" y="2288"/>
                </a:lnTo>
                <a:lnTo>
                  <a:pt x="1563" y="2328"/>
                </a:lnTo>
                <a:lnTo>
                  <a:pt x="1579" y="2349"/>
                </a:lnTo>
                <a:lnTo>
                  <a:pt x="1619" y="2326"/>
                </a:lnTo>
                <a:lnTo>
                  <a:pt x="1636" y="2341"/>
                </a:lnTo>
                <a:lnTo>
                  <a:pt x="1677" y="2424"/>
                </a:lnTo>
                <a:lnTo>
                  <a:pt x="1704" y="2461"/>
                </a:lnTo>
                <a:lnTo>
                  <a:pt x="1727" y="2464"/>
                </a:lnTo>
                <a:lnTo>
                  <a:pt x="1752" y="2459"/>
                </a:lnTo>
                <a:lnTo>
                  <a:pt x="1788" y="2468"/>
                </a:lnTo>
                <a:lnTo>
                  <a:pt x="1803" y="2466"/>
                </a:lnTo>
                <a:lnTo>
                  <a:pt x="1832" y="2447"/>
                </a:lnTo>
                <a:lnTo>
                  <a:pt x="1834" y="2416"/>
                </a:lnTo>
                <a:lnTo>
                  <a:pt x="1821" y="2357"/>
                </a:lnTo>
                <a:lnTo>
                  <a:pt x="1796" y="2315"/>
                </a:lnTo>
                <a:lnTo>
                  <a:pt x="1761" y="2276"/>
                </a:lnTo>
                <a:lnTo>
                  <a:pt x="1786" y="2240"/>
                </a:lnTo>
                <a:lnTo>
                  <a:pt x="1800" y="2197"/>
                </a:lnTo>
                <a:lnTo>
                  <a:pt x="1815" y="2180"/>
                </a:lnTo>
                <a:lnTo>
                  <a:pt x="1842" y="2167"/>
                </a:lnTo>
                <a:lnTo>
                  <a:pt x="1855" y="2186"/>
                </a:lnTo>
                <a:lnTo>
                  <a:pt x="1876" y="2263"/>
                </a:lnTo>
                <a:lnTo>
                  <a:pt x="1875" y="2307"/>
                </a:lnTo>
                <a:lnTo>
                  <a:pt x="1888" y="2378"/>
                </a:lnTo>
                <a:lnTo>
                  <a:pt x="1903" y="2389"/>
                </a:lnTo>
                <a:lnTo>
                  <a:pt x="1926" y="2393"/>
                </a:lnTo>
                <a:lnTo>
                  <a:pt x="1972" y="2437"/>
                </a:lnTo>
                <a:lnTo>
                  <a:pt x="1965" y="2388"/>
                </a:lnTo>
                <a:lnTo>
                  <a:pt x="1969" y="2359"/>
                </a:lnTo>
                <a:lnTo>
                  <a:pt x="1978" y="2349"/>
                </a:lnTo>
                <a:lnTo>
                  <a:pt x="2017" y="2376"/>
                </a:lnTo>
                <a:lnTo>
                  <a:pt x="2042" y="2416"/>
                </a:lnTo>
                <a:lnTo>
                  <a:pt x="2034" y="2461"/>
                </a:lnTo>
                <a:lnTo>
                  <a:pt x="2036" y="2512"/>
                </a:lnTo>
                <a:lnTo>
                  <a:pt x="2026" y="2558"/>
                </a:lnTo>
                <a:lnTo>
                  <a:pt x="2011" y="2587"/>
                </a:lnTo>
                <a:lnTo>
                  <a:pt x="1992" y="2599"/>
                </a:lnTo>
                <a:lnTo>
                  <a:pt x="1971" y="2599"/>
                </a:lnTo>
                <a:lnTo>
                  <a:pt x="1928" y="2608"/>
                </a:lnTo>
                <a:lnTo>
                  <a:pt x="1898" y="2601"/>
                </a:lnTo>
                <a:lnTo>
                  <a:pt x="1853" y="2582"/>
                </a:lnTo>
                <a:lnTo>
                  <a:pt x="1836" y="2580"/>
                </a:lnTo>
                <a:lnTo>
                  <a:pt x="1807" y="2608"/>
                </a:lnTo>
                <a:lnTo>
                  <a:pt x="1779" y="2628"/>
                </a:lnTo>
                <a:lnTo>
                  <a:pt x="1759" y="2647"/>
                </a:lnTo>
                <a:lnTo>
                  <a:pt x="1732" y="2672"/>
                </a:lnTo>
                <a:lnTo>
                  <a:pt x="1692" y="2701"/>
                </a:lnTo>
                <a:lnTo>
                  <a:pt x="1658" y="2720"/>
                </a:lnTo>
                <a:lnTo>
                  <a:pt x="1606" y="2716"/>
                </a:lnTo>
                <a:lnTo>
                  <a:pt x="1587" y="2710"/>
                </a:lnTo>
                <a:lnTo>
                  <a:pt x="1548" y="2681"/>
                </a:lnTo>
                <a:lnTo>
                  <a:pt x="1540" y="2645"/>
                </a:lnTo>
                <a:lnTo>
                  <a:pt x="1558" y="2631"/>
                </a:lnTo>
                <a:lnTo>
                  <a:pt x="1590" y="2628"/>
                </a:lnTo>
                <a:lnTo>
                  <a:pt x="1608" y="2614"/>
                </a:lnTo>
                <a:lnTo>
                  <a:pt x="1631" y="2606"/>
                </a:lnTo>
                <a:lnTo>
                  <a:pt x="1661" y="2601"/>
                </a:lnTo>
                <a:lnTo>
                  <a:pt x="1677" y="2603"/>
                </a:lnTo>
                <a:lnTo>
                  <a:pt x="1706" y="2587"/>
                </a:lnTo>
                <a:lnTo>
                  <a:pt x="1717" y="2532"/>
                </a:lnTo>
                <a:lnTo>
                  <a:pt x="1646" y="2522"/>
                </a:lnTo>
                <a:lnTo>
                  <a:pt x="1621" y="2516"/>
                </a:lnTo>
                <a:lnTo>
                  <a:pt x="1581" y="2545"/>
                </a:lnTo>
                <a:lnTo>
                  <a:pt x="1540" y="2562"/>
                </a:lnTo>
                <a:lnTo>
                  <a:pt x="1506" y="2566"/>
                </a:lnTo>
                <a:lnTo>
                  <a:pt x="1485" y="2576"/>
                </a:lnTo>
                <a:lnTo>
                  <a:pt x="1442" y="2541"/>
                </a:lnTo>
                <a:lnTo>
                  <a:pt x="1429" y="2558"/>
                </a:lnTo>
                <a:lnTo>
                  <a:pt x="1406" y="2564"/>
                </a:lnTo>
                <a:lnTo>
                  <a:pt x="1381" y="2553"/>
                </a:lnTo>
                <a:lnTo>
                  <a:pt x="1358" y="2518"/>
                </a:lnTo>
                <a:lnTo>
                  <a:pt x="1360" y="2507"/>
                </a:lnTo>
                <a:lnTo>
                  <a:pt x="1381" y="2462"/>
                </a:lnTo>
                <a:lnTo>
                  <a:pt x="1410" y="2457"/>
                </a:lnTo>
                <a:lnTo>
                  <a:pt x="1464" y="2455"/>
                </a:lnTo>
                <a:lnTo>
                  <a:pt x="1489" y="2437"/>
                </a:lnTo>
                <a:close/>
                <a:moveTo>
                  <a:pt x="2704" y="2284"/>
                </a:moveTo>
                <a:lnTo>
                  <a:pt x="2671" y="2278"/>
                </a:lnTo>
                <a:lnTo>
                  <a:pt x="2614" y="2261"/>
                </a:lnTo>
                <a:lnTo>
                  <a:pt x="2602" y="2267"/>
                </a:lnTo>
                <a:lnTo>
                  <a:pt x="2595" y="2257"/>
                </a:lnTo>
                <a:lnTo>
                  <a:pt x="2572" y="2201"/>
                </a:lnTo>
                <a:lnTo>
                  <a:pt x="2541" y="2155"/>
                </a:lnTo>
                <a:lnTo>
                  <a:pt x="2545" y="2128"/>
                </a:lnTo>
                <a:lnTo>
                  <a:pt x="2608" y="2124"/>
                </a:lnTo>
                <a:lnTo>
                  <a:pt x="2648" y="2153"/>
                </a:lnTo>
                <a:lnTo>
                  <a:pt x="2685" y="2161"/>
                </a:lnTo>
                <a:lnTo>
                  <a:pt x="2691" y="2161"/>
                </a:lnTo>
                <a:lnTo>
                  <a:pt x="2714" y="2201"/>
                </a:lnTo>
                <a:lnTo>
                  <a:pt x="2708" y="2228"/>
                </a:lnTo>
                <a:lnTo>
                  <a:pt x="2712" y="2265"/>
                </a:lnTo>
                <a:lnTo>
                  <a:pt x="2704" y="2284"/>
                </a:lnTo>
                <a:close/>
                <a:moveTo>
                  <a:pt x="1183" y="2391"/>
                </a:moveTo>
                <a:lnTo>
                  <a:pt x="1170" y="2372"/>
                </a:lnTo>
                <a:lnTo>
                  <a:pt x="1145" y="2322"/>
                </a:lnTo>
                <a:lnTo>
                  <a:pt x="1133" y="2309"/>
                </a:lnTo>
                <a:lnTo>
                  <a:pt x="1126" y="2316"/>
                </a:lnTo>
                <a:lnTo>
                  <a:pt x="1110" y="2338"/>
                </a:lnTo>
                <a:lnTo>
                  <a:pt x="1078" y="2345"/>
                </a:lnTo>
                <a:lnTo>
                  <a:pt x="1058" y="2315"/>
                </a:lnTo>
                <a:lnTo>
                  <a:pt x="1051" y="2280"/>
                </a:lnTo>
                <a:lnTo>
                  <a:pt x="1057" y="2249"/>
                </a:lnTo>
                <a:lnTo>
                  <a:pt x="1085" y="2240"/>
                </a:lnTo>
                <a:lnTo>
                  <a:pt x="1099" y="2224"/>
                </a:lnTo>
                <a:lnTo>
                  <a:pt x="1118" y="2209"/>
                </a:lnTo>
                <a:lnTo>
                  <a:pt x="1145" y="2165"/>
                </a:lnTo>
                <a:lnTo>
                  <a:pt x="1166" y="2140"/>
                </a:lnTo>
                <a:lnTo>
                  <a:pt x="1185" y="2121"/>
                </a:lnTo>
                <a:lnTo>
                  <a:pt x="1199" y="2080"/>
                </a:lnTo>
                <a:lnTo>
                  <a:pt x="1227" y="2053"/>
                </a:lnTo>
                <a:lnTo>
                  <a:pt x="1260" y="2044"/>
                </a:lnTo>
                <a:lnTo>
                  <a:pt x="1325" y="2025"/>
                </a:lnTo>
                <a:lnTo>
                  <a:pt x="1370" y="2026"/>
                </a:lnTo>
                <a:lnTo>
                  <a:pt x="1391" y="1992"/>
                </a:lnTo>
                <a:lnTo>
                  <a:pt x="1418" y="1984"/>
                </a:lnTo>
                <a:lnTo>
                  <a:pt x="1458" y="2036"/>
                </a:lnTo>
                <a:lnTo>
                  <a:pt x="1437" y="2048"/>
                </a:lnTo>
                <a:lnTo>
                  <a:pt x="1416" y="2074"/>
                </a:lnTo>
                <a:lnTo>
                  <a:pt x="1410" y="2105"/>
                </a:lnTo>
                <a:lnTo>
                  <a:pt x="1414" y="2136"/>
                </a:lnTo>
                <a:lnTo>
                  <a:pt x="1425" y="2190"/>
                </a:lnTo>
                <a:lnTo>
                  <a:pt x="1406" y="2190"/>
                </a:lnTo>
                <a:lnTo>
                  <a:pt x="1381" y="2203"/>
                </a:lnTo>
                <a:lnTo>
                  <a:pt x="1358" y="2276"/>
                </a:lnTo>
                <a:lnTo>
                  <a:pt x="1331" y="2274"/>
                </a:lnTo>
                <a:lnTo>
                  <a:pt x="1310" y="2165"/>
                </a:lnTo>
                <a:lnTo>
                  <a:pt x="1291" y="2147"/>
                </a:lnTo>
                <a:lnTo>
                  <a:pt x="1281" y="2149"/>
                </a:lnTo>
                <a:lnTo>
                  <a:pt x="1275" y="2182"/>
                </a:lnTo>
                <a:lnTo>
                  <a:pt x="1260" y="2220"/>
                </a:lnTo>
                <a:lnTo>
                  <a:pt x="1245" y="2290"/>
                </a:lnTo>
                <a:lnTo>
                  <a:pt x="1229" y="2307"/>
                </a:lnTo>
                <a:lnTo>
                  <a:pt x="1222" y="2347"/>
                </a:lnTo>
                <a:lnTo>
                  <a:pt x="1204" y="2386"/>
                </a:lnTo>
                <a:lnTo>
                  <a:pt x="1183" y="2391"/>
                </a:lnTo>
                <a:close/>
                <a:moveTo>
                  <a:pt x="1803" y="1882"/>
                </a:moveTo>
                <a:lnTo>
                  <a:pt x="1761" y="1961"/>
                </a:lnTo>
                <a:lnTo>
                  <a:pt x="1748" y="1994"/>
                </a:lnTo>
                <a:lnTo>
                  <a:pt x="1700" y="2000"/>
                </a:lnTo>
                <a:lnTo>
                  <a:pt x="1673" y="2009"/>
                </a:lnTo>
                <a:lnTo>
                  <a:pt x="1625" y="1990"/>
                </a:lnTo>
                <a:lnTo>
                  <a:pt x="1610" y="1977"/>
                </a:lnTo>
                <a:lnTo>
                  <a:pt x="1602" y="1925"/>
                </a:lnTo>
                <a:lnTo>
                  <a:pt x="1610" y="1890"/>
                </a:lnTo>
                <a:lnTo>
                  <a:pt x="1646" y="1867"/>
                </a:lnTo>
                <a:lnTo>
                  <a:pt x="1669" y="1875"/>
                </a:lnTo>
                <a:lnTo>
                  <a:pt x="1731" y="1863"/>
                </a:lnTo>
                <a:lnTo>
                  <a:pt x="1742" y="1861"/>
                </a:lnTo>
                <a:lnTo>
                  <a:pt x="1803" y="1882"/>
                </a:lnTo>
                <a:close/>
                <a:moveTo>
                  <a:pt x="2552" y="1869"/>
                </a:moveTo>
                <a:lnTo>
                  <a:pt x="2524" y="1865"/>
                </a:lnTo>
                <a:lnTo>
                  <a:pt x="2502" y="1840"/>
                </a:lnTo>
                <a:lnTo>
                  <a:pt x="2476" y="1779"/>
                </a:lnTo>
                <a:lnTo>
                  <a:pt x="2447" y="1681"/>
                </a:lnTo>
                <a:lnTo>
                  <a:pt x="2447" y="1652"/>
                </a:lnTo>
                <a:lnTo>
                  <a:pt x="2453" y="1639"/>
                </a:lnTo>
                <a:lnTo>
                  <a:pt x="2512" y="1633"/>
                </a:lnTo>
                <a:lnTo>
                  <a:pt x="2558" y="1675"/>
                </a:lnTo>
                <a:lnTo>
                  <a:pt x="2639" y="1746"/>
                </a:lnTo>
                <a:lnTo>
                  <a:pt x="2637" y="1790"/>
                </a:lnTo>
                <a:lnTo>
                  <a:pt x="2631" y="1833"/>
                </a:lnTo>
                <a:lnTo>
                  <a:pt x="2620" y="1836"/>
                </a:lnTo>
                <a:lnTo>
                  <a:pt x="2579" y="1859"/>
                </a:lnTo>
                <a:lnTo>
                  <a:pt x="2552" y="1869"/>
                </a:lnTo>
                <a:close/>
                <a:moveTo>
                  <a:pt x="2376" y="1927"/>
                </a:moveTo>
                <a:lnTo>
                  <a:pt x="2345" y="1919"/>
                </a:lnTo>
                <a:lnTo>
                  <a:pt x="2330" y="1898"/>
                </a:lnTo>
                <a:lnTo>
                  <a:pt x="2307" y="1817"/>
                </a:lnTo>
                <a:lnTo>
                  <a:pt x="2289" y="1794"/>
                </a:lnTo>
                <a:lnTo>
                  <a:pt x="2211" y="1783"/>
                </a:lnTo>
                <a:lnTo>
                  <a:pt x="2172" y="1792"/>
                </a:lnTo>
                <a:lnTo>
                  <a:pt x="2155" y="1792"/>
                </a:lnTo>
                <a:lnTo>
                  <a:pt x="2118" y="1784"/>
                </a:lnTo>
                <a:lnTo>
                  <a:pt x="2099" y="1765"/>
                </a:lnTo>
                <a:lnTo>
                  <a:pt x="2072" y="1717"/>
                </a:lnTo>
                <a:lnTo>
                  <a:pt x="2068" y="1687"/>
                </a:lnTo>
                <a:lnTo>
                  <a:pt x="2076" y="1669"/>
                </a:lnTo>
                <a:lnTo>
                  <a:pt x="2097" y="1669"/>
                </a:lnTo>
                <a:lnTo>
                  <a:pt x="2141" y="1700"/>
                </a:lnTo>
                <a:lnTo>
                  <a:pt x="2163" y="1696"/>
                </a:lnTo>
                <a:lnTo>
                  <a:pt x="2163" y="1665"/>
                </a:lnTo>
                <a:lnTo>
                  <a:pt x="2155" y="1629"/>
                </a:lnTo>
                <a:lnTo>
                  <a:pt x="2120" y="1564"/>
                </a:lnTo>
                <a:lnTo>
                  <a:pt x="2107" y="1550"/>
                </a:lnTo>
                <a:lnTo>
                  <a:pt x="2078" y="1539"/>
                </a:lnTo>
                <a:lnTo>
                  <a:pt x="2042" y="1512"/>
                </a:lnTo>
                <a:lnTo>
                  <a:pt x="2044" y="1456"/>
                </a:lnTo>
                <a:lnTo>
                  <a:pt x="2103" y="1439"/>
                </a:lnTo>
                <a:lnTo>
                  <a:pt x="2165" y="1462"/>
                </a:lnTo>
                <a:lnTo>
                  <a:pt x="2184" y="1514"/>
                </a:lnTo>
                <a:lnTo>
                  <a:pt x="2209" y="1575"/>
                </a:lnTo>
                <a:lnTo>
                  <a:pt x="2261" y="1602"/>
                </a:lnTo>
                <a:lnTo>
                  <a:pt x="2318" y="1617"/>
                </a:lnTo>
                <a:lnTo>
                  <a:pt x="2347" y="1648"/>
                </a:lnTo>
                <a:lnTo>
                  <a:pt x="2362" y="1681"/>
                </a:lnTo>
                <a:lnTo>
                  <a:pt x="2393" y="1775"/>
                </a:lnTo>
                <a:lnTo>
                  <a:pt x="2406" y="1833"/>
                </a:lnTo>
                <a:lnTo>
                  <a:pt x="2412" y="1884"/>
                </a:lnTo>
                <a:lnTo>
                  <a:pt x="2399" y="1909"/>
                </a:lnTo>
                <a:lnTo>
                  <a:pt x="2376" y="1927"/>
                </a:lnTo>
                <a:close/>
                <a:moveTo>
                  <a:pt x="2919" y="1039"/>
                </a:moveTo>
                <a:lnTo>
                  <a:pt x="2942" y="1024"/>
                </a:lnTo>
                <a:lnTo>
                  <a:pt x="2963" y="1055"/>
                </a:lnTo>
                <a:lnTo>
                  <a:pt x="2973" y="1133"/>
                </a:lnTo>
                <a:lnTo>
                  <a:pt x="2986" y="1208"/>
                </a:lnTo>
                <a:lnTo>
                  <a:pt x="2996" y="1218"/>
                </a:lnTo>
                <a:lnTo>
                  <a:pt x="3027" y="1226"/>
                </a:lnTo>
                <a:lnTo>
                  <a:pt x="3025" y="1189"/>
                </a:lnTo>
                <a:lnTo>
                  <a:pt x="3025" y="1126"/>
                </a:lnTo>
                <a:lnTo>
                  <a:pt x="3036" y="1108"/>
                </a:lnTo>
                <a:lnTo>
                  <a:pt x="3055" y="1139"/>
                </a:lnTo>
                <a:lnTo>
                  <a:pt x="3075" y="1189"/>
                </a:lnTo>
                <a:lnTo>
                  <a:pt x="3084" y="1233"/>
                </a:lnTo>
                <a:lnTo>
                  <a:pt x="3082" y="1260"/>
                </a:lnTo>
                <a:lnTo>
                  <a:pt x="3084" y="1381"/>
                </a:lnTo>
                <a:lnTo>
                  <a:pt x="3103" y="1443"/>
                </a:lnTo>
                <a:lnTo>
                  <a:pt x="3128" y="1441"/>
                </a:lnTo>
                <a:lnTo>
                  <a:pt x="3161" y="1431"/>
                </a:lnTo>
                <a:lnTo>
                  <a:pt x="3203" y="1502"/>
                </a:lnTo>
                <a:lnTo>
                  <a:pt x="3175" y="1464"/>
                </a:lnTo>
                <a:lnTo>
                  <a:pt x="3134" y="1512"/>
                </a:lnTo>
                <a:lnTo>
                  <a:pt x="3094" y="1543"/>
                </a:lnTo>
                <a:lnTo>
                  <a:pt x="3073" y="1594"/>
                </a:lnTo>
                <a:lnTo>
                  <a:pt x="3065" y="1619"/>
                </a:lnTo>
                <a:lnTo>
                  <a:pt x="3057" y="1662"/>
                </a:lnTo>
                <a:lnTo>
                  <a:pt x="3046" y="1665"/>
                </a:lnTo>
                <a:lnTo>
                  <a:pt x="3007" y="1610"/>
                </a:lnTo>
                <a:lnTo>
                  <a:pt x="2990" y="1654"/>
                </a:lnTo>
                <a:lnTo>
                  <a:pt x="3004" y="1712"/>
                </a:lnTo>
                <a:lnTo>
                  <a:pt x="3002" y="1742"/>
                </a:lnTo>
                <a:lnTo>
                  <a:pt x="2992" y="1767"/>
                </a:lnTo>
                <a:lnTo>
                  <a:pt x="2981" y="1773"/>
                </a:lnTo>
                <a:lnTo>
                  <a:pt x="2954" y="1733"/>
                </a:lnTo>
                <a:lnTo>
                  <a:pt x="2929" y="1692"/>
                </a:lnTo>
                <a:lnTo>
                  <a:pt x="2923" y="1775"/>
                </a:lnTo>
                <a:lnTo>
                  <a:pt x="2919" y="1784"/>
                </a:lnTo>
                <a:lnTo>
                  <a:pt x="2917" y="1790"/>
                </a:lnTo>
                <a:lnTo>
                  <a:pt x="2894" y="1796"/>
                </a:lnTo>
                <a:lnTo>
                  <a:pt x="2850" y="1783"/>
                </a:lnTo>
                <a:lnTo>
                  <a:pt x="2812" y="1763"/>
                </a:lnTo>
                <a:lnTo>
                  <a:pt x="2789" y="1744"/>
                </a:lnTo>
                <a:lnTo>
                  <a:pt x="2775" y="1746"/>
                </a:lnTo>
                <a:lnTo>
                  <a:pt x="2694" y="1573"/>
                </a:lnTo>
                <a:lnTo>
                  <a:pt x="2691" y="1535"/>
                </a:lnTo>
                <a:lnTo>
                  <a:pt x="2741" y="1502"/>
                </a:lnTo>
                <a:lnTo>
                  <a:pt x="2827" y="1516"/>
                </a:lnTo>
                <a:lnTo>
                  <a:pt x="2850" y="1529"/>
                </a:lnTo>
                <a:lnTo>
                  <a:pt x="2890" y="1543"/>
                </a:lnTo>
                <a:lnTo>
                  <a:pt x="2827" y="1446"/>
                </a:lnTo>
                <a:lnTo>
                  <a:pt x="2748" y="1416"/>
                </a:lnTo>
                <a:lnTo>
                  <a:pt x="2719" y="1433"/>
                </a:lnTo>
                <a:lnTo>
                  <a:pt x="2683" y="1431"/>
                </a:lnTo>
                <a:lnTo>
                  <a:pt x="2668" y="1456"/>
                </a:lnTo>
                <a:lnTo>
                  <a:pt x="2641" y="1458"/>
                </a:lnTo>
                <a:lnTo>
                  <a:pt x="2625" y="1431"/>
                </a:lnTo>
                <a:lnTo>
                  <a:pt x="2598" y="1356"/>
                </a:lnTo>
                <a:lnTo>
                  <a:pt x="2562" y="1287"/>
                </a:lnTo>
                <a:lnTo>
                  <a:pt x="2552" y="1233"/>
                </a:lnTo>
                <a:lnTo>
                  <a:pt x="2604" y="1252"/>
                </a:lnTo>
                <a:lnTo>
                  <a:pt x="2662" y="1226"/>
                </a:lnTo>
                <a:lnTo>
                  <a:pt x="2629" y="1187"/>
                </a:lnTo>
                <a:lnTo>
                  <a:pt x="2610" y="1133"/>
                </a:lnTo>
                <a:lnTo>
                  <a:pt x="2620" y="1087"/>
                </a:lnTo>
                <a:lnTo>
                  <a:pt x="2639" y="1066"/>
                </a:lnTo>
                <a:lnTo>
                  <a:pt x="2660" y="1062"/>
                </a:lnTo>
                <a:lnTo>
                  <a:pt x="2683" y="1068"/>
                </a:lnTo>
                <a:lnTo>
                  <a:pt x="2687" y="1034"/>
                </a:lnTo>
                <a:lnTo>
                  <a:pt x="2641" y="905"/>
                </a:lnTo>
                <a:lnTo>
                  <a:pt x="2668" y="886"/>
                </a:lnTo>
                <a:lnTo>
                  <a:pt x="2698" y="855"/>
                </a:lnTo>
                <a:lnTo>
                  <a:pt x="2729" y="870"/>
                </a:lnTo>
                <a:lnTo>
                  <a:pt x="2742" y="863"/>
                </a:lnTo>
                <a:lnTo>
                  <a:pt x="2746" y="832"/>
                </a:lnTo>
                <a:lnTo>
                  <a:pt x="2733" y="751"/>
                </a:lnTo>
                <a:lnTo>
                  <a:pt x="2769" y="774"/>
                </a:lnTo>
                <a:lnTo>
                  <a:pt x="2792" y="784"/>
                </a:lnTo>
                <a:lnTo>
                  <a:pt x="2815" y="818"/>
                </a:lnTo>
                <a:lnTo>
                  <a:pt x="2856" y="964"/>
                </a:lnTo>
                <a:lnTo>
                  <a:pt x="2873" y="1007"/>
                </a:lnTo>
                <a:lnTo>
                  <a:pt x="2892" y="1045"/>
                </a:lnTo>
                <a:lnTo>
                  <a:pt x="2910" y="1045"/>
                </a:lnTo>
                <a:lnTo>
                  <a:pt x="2919" y="1039"/>
                </a:lnTo>
                <a:close/>
                <a:moveTo>
                  <a:pt x="2919" y="749"/>
                </a:moveTo>
                <a:lnTo>
                  <a:pt x="2896" y="745"/>
                </a:lnTo>
                <a:lnTo>
                  <a:pt x="2869" y="713"/>
                </a:lnTo>
                <a:lnTo>
                  <a:pt x="2862" y="594"/>
                </a:lnTo>
                <a:lnTo>
                  <a:pt x="2883" y="538"/>
                </a:lnTo>
                <a:lnTo>
                  <a:pt x="2902" y="525"/>
                </a:lnTo>
                <a:lnTo>
                  <a:pt x="2919" y="519"/>
                </a:lnTo>
                <a:lnTo>
                  <a:pt x="3009" y="496"/>
                </a:lnTo>
                <a:lnTo>
                  <a:pt x="3042" y="473"/>
                </a:lnTo>
                <a:lnTo>
                  <a:pt x="3077" y="469"/>
                </a:lnTo>
                <a:lnTo>
                  <a:pt x="3121" y="528"/>
                </a:lnTo>
                <a:lnTo>
                  <a:pt x="3132" y="511"/>
                </a:lnTo>
                <a:lnTo>
                  <a:pt x="3142" y="440"/>
                </a:lnTo>
                <a:lnTo>
                  <a:pt x="3175" y="384"/>
                </a:lnTo>
                <a:lnTo>
                  <a:pt x="3221" y="365"/>
                </a:lnTo>
                <a:lnTo>
                  <a:pt x="3272" y="406"/>
                </a:lnTo>
                <a:lnTo>
                  <a:pt x="3292" y="406"/>
                </a:lnTo>
                <a:lnTo>
                  <a:pt x="3357" y="432"/>
                </a:lnTo>
                <a:lnTo>
                  <a:pt x="3424" y="494"/>
                </a:lnTo>
                <a:lnTo>
                  <a:pt x="3461" y="511"/>
                </a:lnTo>
                <a:lnTo>
                  <a:pt x="3499" y="540"/>
                </a:lnTo>
                <a:lnTo>
                  <a:pt x="3511" y="509"/>
                </a:lnTo>
                <a:lnTo>
                  <a:pt x="3474" y="430"/>
                </a:lnTo>
                <a:lnTo>
                  <a:pt x="3430" y="363"/>
                </a:lnTo>
                <a:lnTo>
                  <a:pt x="3409" y="277"/>
                </a:lnTo>
                <a:lnTo>
                  <a:pt x="3416" y="229"/>
                </a:lnTo>
                <a:lnTo>
                  <a:pt x="3453" y="198"/>
                </a:lnTo>
                <a:lnTo>
                  <a:pt x="3480" y="148"/>
                </a:lnTo>
                <a:lnTo>
                  <a:pt x="3518" y="127"/>
                </a:lnTo>
                <a:lnTo>
                  <a:pt x="3580" y="85"/>
                </a:lnTo>
                <a:lnTo>
                  <a:pt x="3622" y="110"/>
                </a:lnTo>
                <a:lnTo>
                  <a:pt x="3672" y="150"/>
                </a:lnTo>
                <a:lnTo>
                  <a:pt x="3699" y="204"/>
                </a:lnTo>
                <a:lnTo>
                  <a:pt x="3729" y="296"/>
                </a:lnTo>
                <a:lnTo>
                  <a:pt x="3739" y="306"/>
                </a:lnTo>
                <a:lnTo>
                  <a:pt x="3745" y="233"/>
                </a:lnTo>
                <a:lnTo>
                  <a:pt x="3720" y="127"/>
                </a:lnTo>
                <a:lnTo>
                  <a:pt x="3699" y="66"/>
                </a:lnTo>
                <a:lnTo>
                  <a:pt x="3712" y="12"/>
                </a:lnTo>
                <a:lnTo>
                  <a:pt x="3749" y="39"/>
                </a:lnTo>
                <a:lnTo>
                  <a:pt x="3797" y="75"/>
                </a:lnTo>
                <a:lnTo>
                  <a:pt x="3839" y="91"/>
                </a:lnTo>
                <a:lnTo>
                  <a:pt x="3881" y="187"/>
                </a:lnTo>
                <a:lnTo>
                  <a:pt x="3891" y="190"/>
                </a:lnTo>
                <a:lnTo>
                  <a:pt x="3893" y="150"/>
                </a:lnTo>
                <a:lnTo>
                  <a:pt x="3885" y="37"/>
                </a:lnTo>
                <a:lnTo>
                  <a:pt x="3931" y="35"/>
                </a:lnTo>
                <a:lnTo>
                  <a:pt x="3968" y="44"/>
                </a:lnTo>
                <a:lnTo>
                  <a:pt x="3989" y="102"/>
                </a:lnTo>
                <a:lnTo>
                  <a:pt x="4010" y="173"/>
                </a:lnTo>
                <a:lnTo>
                  <a:pt x="4027" y="173"/>
                </a:lnTo>
                <a:lnTo>
                  <a:pt x="4025" y="117"/>
                </a:lnTo>
                <a:lnTo>
                  <a:pt x="4018" y="18"/>
                </a:lnTo>
                <a:lnTo>
                  <a:pt x="4044" y="0"/>
                </a:lnTo>
                <a:lnTo>
                  <a:pt x="4140" y="85"/>
                </a:lnTo>
                <a:lnTo>
                  <a:pt x="4211" y="144"/>
                </a:lnTo>
                <a:lnTo>
                  <a:pt x="4261" y="129"/>
                </a:lnTo>
                <a:lnTo>
                  <a:pt x="4338" y="133"/>
                </a:lnTo>
                <a:lnTo>
                  <a:pt x="4363" y="142"/>
                </a:lnTo>
                <a:lnTo>
                  <a:pt x="4382" y="167"/>
                </a:lnTo>
                <a:lnTo>
                  <a:pt x="4386" y="167"/>
                </a:lnTo>
                <a:lnTo>
                  <a:pt x="4423" y="187"/>
                </a:lnTo>
                <a:lnTo>
                  <a:pt x="4450" y="225"/>
                </a:lnTo>
                <a:lnTo>
                  <a:pt x="4469" y="244"/>
                </a:lnTo>
                <a:lnTo>
                  <a:pt x="4513" y="254"/>
                </a:lnTo>
                <a:lnTo>
                  <a:pt x="4547" y="325"/>
                </a:lnTo>
                <a:lnTo>
                  <a:pt x="4538" y="396"/>
                </a:lnTo>
                <a:lnTo>
                  <a:pt x="4505" y="419"/>
                </a:lnTo>
                <a:lnTo>
                  <a:pt x="4475" y="486"/>
                </a:lnTo>
                <a:lnTo>
                  <a:pt x="4427" y="523"/>
                </a:lnTo>
                <a:lnTo>
                  <a:pt x="4402" y="513"/>
                </a:lnTo>
                <a:lnTo>
                  <a:pt x="4346" y="484"/>
                </a:lnTo>
                <a:lnTo>
                  <a:pt x="4286" y="484"/>
                </a:lnTo>
                <a:lnTo>
                  <a:pt x="4267" y="511"/>
                </a:lnTo>
                <a:lnTo>
                  <a:pt x="4217" y="542"/>
                </a:lnTo>
                <a:lnTo>
                  <a:pt x="4202" y="628"/>
                </a:lnTo>
                <a:lnTo>
                  <a:pt x="4221" y="694"/>
                </a:lnTo>
                <a:lnTo>
                  <a:pt x="4240" y="701"/>
                </a:lnTo>
                <a:lnTo>
                  <a:pt x="4267" y="692"/>
                </a:lnTo>
                <a:lnTo>
                  <a:pt x="4311" y="642"/>
                </a:lnTo>
                <a:lnTo>
                  <a:pt x="4332" y="646"/>
                </a:lnTo>
                <a:lnTo>
                  <a:pt x="4352" y="722"/>
                </a:lnTo>
                <a:lnTo>
                  <a:pt x="4348" y="744"/>
                </a:lnTo>
                <a:lnTo>
                  <a:pt x="4315" y="767"/>
                </a:lnTo>
                <a:lnTo>
                  <a:pt x="4281" y="803"/>
                </a:lnTo>
                <a:lnTo>
                  <a:pt x="4250" y="853"/>
                </a:lnTo>
                <a:lnTo>
                  <a:pt x="4196" y="939"/>
                </a:lnTo>
                <a:lnTo>
                  <a:pt x="4162" y="976"/>
                </a:lnTo>
                <a:lnTo>
                  <a:pt x="4131" y="1034"/>
                </a:lnTo>
                <a:lnTo>
                  <a:pt x="4108" y="1078"/>
                </a:lnTo>
                <a:lnTo>
                  <a:pt x="4048" y="1080"/>
                </a:lnTo>
                <a:lnTo>
                  <a:pt x="4066" y="1218"/>
                </a:lnTo>
                <a:lnTo>
                  <a:pt x="4054" y="1249"/>
                </a:lnTo>
                <a:lnTo>
                  <a:pt x="3994" y="1316"/>
                </a:lnTo>
                <a:lnTo>
                  <a:pt x="3975" y="1312"/>
                </a:lnTo>
                <a:lnTo>
                  <a:pt x="3935" y="1306"/>
                </a:lnTo>
                <a:lnTo>
                  <a:pt x="3897" y="1276"/>
                </a:lnTo>
                <a:lnTo>
                  <a:pt x="3835" y="1251"/>
                </a:lnTo>
                <a:lnTo>
                  <a:pt x="3818" y="1299"/>
                </a:lnTo>
                <a:lnTo>
                  <a:pt x="3885" y="1400"/>
                </a:lnTo>
                <a:lnTo>
                  <a:pt x="3868" y="1422"/>
                </a:lnTo>
                <a:lnTo>
                  <a:pt x="3843" y="1416"/>
                </a:lnTo>
                <a:lnTo>
                  <a:pt x="3808" y="1418"/>
                </a:lnTo>
                <a:lnTo>
                  <a:pt x="3781" y="1422"/>
                </a:lnTo>
                <a:lnTo>
                  <a:pt x="3714" y="1391"/>
                </a:lnTo>
                <a:lnTo>
                  <a:pt x="3662" y="1400"/>
                </a:lnTo>
                <a:lnTo>
                  <a:pt x="3660" y="1493"/>
                </a:lnTo>
                <a:lnTo>
                  <a:pt x="3691" y="1479"/>
                </a:lnTo>
                <a:lnTo>
                  <a:pt x="3720" y="1481"/>
                </a:lnTo>
                <a:lnTo>
                  <a:pt x="3779" y="1521"/>
                </a:lnTo>
                <a:lnTo>
                  <a:pt x="3793" y="1543"/>
                </a:lnTo>
                <a:lnTo>
                  <a:pt x="3797" y="1635"/>
                </a:lnTo>
                <a:lnTo>
                  <a:pt x="3789" y="1660"/>
                </a:lnTo>
                <a:lnTo>
                  <a:pt x="3762" y="1675"/>
                </a:lnTo>
                <a:lnTo>
                  <a:pt x="3749" y="1767"/>
                </a:lnTo>
                <a:lnTo>
                  <a:pt x="3720" y="1771"/>
                </a:lnTo>
                <a:lnTo>
                  <a:pt x="3708" y="1763"/>
                </a:lnTo>
                <a:lnTo>
                  <a:pt x="3699" y="1784"/>
                </a:lnTo>
                <a:lnTo>
                  <a:pt x="3706" y="1817"/>
                </a:lnTo>
                <a:lnTo>
                  <a:pt x="3726" y="1848"/>
                </a:lnTo>
                <a:lnTo>
                  <a:pt x="3718" y="1865"/>
                </a:lnTo>
                <a:lnTo>
                  <a:pt x="3676" y="1877"/>
                </a:lnTo>
                <a:lnTo>
                  <a:pt x="3653" y="1871"/>
                </a:lnTo>
                <a:lnTo>
                  <a:pt x="3609" y="1850"/>
                </a:lnTo>
                <a:lnTo>
                  <a:pt x="3599" y="1859"/>
                </a:lnTo>
                <a:lnTo>
                  <a:pt x="3609" y="1957"/>
                </a:lnTo>
                <a:lnTo>
                  <a:pt x="3607" y="1984"/>
                </a:lnTo>
                <a:lnTo>
                  <a:pt x="3589" y="2019"/>
                </a:lnTo>
                <a:lnTo>
                  <a:pt x="3570" y="2038"/>
                </a:lnTo>
                <a:lnTo>
                  <a:pt x="3532" y="2025"/>
                </a:lnTo>
                <a:lnTo>
                  <a:pt x="3478" y="2011"/>
                </a:lnTo>
                <a:lnTo>
                  <a:pt x="3441" y="1984"/>
                </a:lnTo>
                <a:lnTo>
                  <a:pt x="3415" y="1994"/>
                </a:lnTo>
                <a:lnTo>
                  <a:pt x="3384" y="2053"/>
                </a:lnTo>
                <a:lnTo>
                  <a:pt x="3411" y="2067"/>
                </a:lnTo>
                <a:lnTo>
                  <a:pt x="3420" y="2073"/>
                </a:lnTo>
                <a:lnTo>
                  <a:pt x="3476" y="2086"/>
                </a:lnTo>
                <a:lnTo>
                  <a:pt x="3520" y="2101"/>
                </a:lnTo>
                <a:lnTo>
                  <a:pt x="3561" y="2121"/>
                </a:lnTo>
                <a:lnTo>
                  <a:pt x="3612" y="2124"/>
                </a:lnTo>
                <a:lnTo>
                  <a:pt x="3630" y="2163"/>
                </a:lnTo>
                <a:lnTo>
                  <a:pt x="3630" y="2203"/>
                </a:lnTo>
                <a:lnTo>
                  <a:pt x="3607" y="2247"/>
                </a:lnTo>
                <a:lnTo>
                  <a:pt x="3537" y="2278"/>
                </a:lnTo>
                <a:lnTo>
                  <a:pt x="3514" y="2290"/>
                </a:lnTo>
                <a:lnTo>
                  <a:pt x="3488" y="2315"/>
                </a:lnTo>
                <a:lnTo>
                  <a:pt x="3459" y="2324"/>
                </a:lnTo>
                <a:lnTo>
                  <a:pt x="3445" y="2293"/>
                </a:lnTo>
                <a:lnTo>
                  <a:pt x="3426" y="2222"/>
                </a:lnTo>
                <a:lnTo>
                  <a:pt x="3411" y="2226"/>
                </a:lnTo>
                <a:lnTo>
                  <a:pt x="3395" y="2226"/>
                </a:lnTo>
                <a:lnTo>
                  <a:pt x="3357" y="2192"/>
                </a:lnTo>
                <a:lnTo>
                  <a:pt x="3357" y="2211"/>
                </a:lnTo>
                <a:lnTo>
                  <a:pt x="3365" y="2267"/>
                </a:lnTo>
                <a:lnTo>
                  <a:pt x="3328" y="2265"/>
                </a:lnTo>
                <a:lnTo>
                  <a:pt x="3288" y="2251"/>
                </a:lnTo>
                <a:lnTo>
                  <a:pt x="3267" y="2215"/>
                </a:lnTo>
                <a:lnTo>
                  <a:pt x="3240" y="2163"/>
                </a:lnTo>
                <a:lnTo>
                  <a:pt x="3230" y="2169"/>
                </a:lnTo>
                <a:lnTo>
                  <a:pt x="3244" y="2249"/>
                </a:lnTo>
                <a:lnTo>
                  <a:pt x="3236" y="2268"/>
                </a:lnTo>
                <a:lnTo>
                  <a:pt x="3215" y="2282"/>
                </a:lnTo>
                <a:lnTo>
                  <a:pt x="3171" y="2270"/>
                </a:lnTo>
                <a:lnTo>
                  <a:pt x="3113" y="2267"/>
                </a:lnTo>
                <a:lnTo>
                  <a:pt x="3088" y="2259"/>
                </a:lnTo>
                <a:lnTo>
                  <a:pt x="3052" y="2215"/>
                </a:lnTo>
                <a:lnTo>
                  <a:pt x="3034" y="2199"/>
                </a:lnTo>
                <a:lnTo>
                  <a:pt x="3029" y="2251"/>
                </a:lnTo>
                <a:lnTo>
                  <a:pt x="3011" y="2268"/>
                </a:lnTo>
                <a:lnTo>
                  <a:pt x="2963" y="2232"/>
                </a:lnTo>
                <a:lnTo>
                  <a:pt x="2969" y="2167"/>
                </a:lnTo>
                <a:lnTo>
                  <a:pt x="2975" y="2140"/>
                </a:lnTo>
                <a:lnTo>
                  <a:pt x="3013" y="2126"/>
                </a:lnTo>
                <a:lnTo>
                  <a:pt x="3029" y="2098"/>
                </a:lnTo>
                <a:lnTo>
                  <a:pt x="3054" y="2078"/>
                </a:lnTo>
                <a:lnTo>
                  <a:pt x="3084" y="2082"/>
                </a:lnTo>
                <a:lnTo>
                  <a:pt x="3098" y="2061"/>
                </a:lnTo>
                <a:lnTo>
                  <a:pt x="3069" y="2015"/>
                </a:lnTo>
                <a:lnTo>
                  <a:pt x="3042" y="1936"/>
                </a:lnTo>
                <a:lnTo>
                  <a:pt x="3044" y="1917"/>
                </a:lnTo>
                <a:lnTo>
                  <a:pt x="3055" y="1904"/>
                </a:lnTo>
                <a:lnTo>
                  <a:pt x="3090" y="1907"/>
                </a:lnTo>
                <a:lnTo>
                  <a:pt x="3136" y="1919"/>
                </a:lnTo>
                <a:lnTo>
                  <a:pt x="3159" y="1944"/>
                </a:lnTo>
                <a:lnTo>
                  <a:pt x="3186" y="2007"/>
                </a:lnTo>
                <a:lnTo>
                  <a:pt x="3223" y="2046"/>
                </a:lnTo>
                <a:lnTo>
                  <a:pt x="3249" y="2055"/>
                </a:lnTo>
                <a:lnTo>
                  <a:pt x="3294" y="2053"/>
                </a:lnTo>
                <a:lnTo>
                  <a:pt x="3315" y="2038"/>
                </a:lnTo>
                <a:lnTo>
                  <a:pt x="3317" y="2005"/>
                </a:lnTo>
                <a:lnTo>
                  <a:pt x="3330" y="1969"/>
                </a:lnTo>
                <a:lnTo>
                  <a:pt x="3251" y="1969"/>
                </a:lnTo>
                <a:lnTo>
                  <a:pt x="3224" y="1948"/>
                </a:lnTo>
                <a:lnTo>
                  <a:pt x="3221" y="1844"/>
                </a:lnTo>
                <a:lnTo>
                  <a:pt x="3226" y="1825"/>
                </a:lnTo>
                <a:lnTo>
                  <a:pt x="3182" y="1806"/>
                </a:lnTo>
                <a:lnTo>
                  <a:pt x="3130" y="1786"/>
                </a:lnTo>
                <a:lnTo>
                  <a:pt x="3125" y="1786"/>
                </a:lnTo>
                <a:lnTo>
                  <a:pt x="3107" y="1800"/>
                </a:lnTo>
                <a:lnTo>
                  <a:pt x="3113" y="1702"/>
                </a:lnTo>
                <a:lnTo>
                  <a:pt x="3144" y="1629"/>
                </a:lnTo>
                <a:lnTo>
                  <a:pt x="3171" y="1608"/>
                </a:lnTo>
                <a:lnTo>
                  <a:pt x="3219" y="1608"/>
                </a:lnTo>
                <a:lnTo>
                  <a:pt x="3249" y="1614"/>
                </a:lnTo>
                <a:lnTo>
                  <a:pt x="3284" y="1623"/>
                </a:lnTo>
                <a:lnTo>
                  <a:pt x="3336" y="1663"/>
                </a:lnTo>
                <a:lnTo>
                  <a:pt x="3370" y="1679"/>
                </a:lnTo>
                <a:lnTo>
                  <a:pt x="3384" y="1660"/>
                </a:lnTo>
                <a:lnTo>
                  <a:pt x="3413" y="1654"/>
                </a:lnTo>
                <a:lnTo>
                  <a:pt x="3324" y="1544"/>
                </a:lnTo>
                <a:lnTo>
                  <a:pt x="3280" y="1502"/>
                </a:lnTo>
                <a:lnTo>
                  <a:pt x="3188" y="1322"/>
                </a:lnTo>
                <a:lnTo>
                  <a:pt x="3178" y="1356"/>
                </a:lnTo>
                <a:lnTo>
                  <a:pt x="3142" y="1226"/>
                </a:lnTo>
                <a:lnTo>
                  <a:pt x="3142" y="1187"/>
                </a:lnTo>
                <a:lnTo>
                  <a:pt x="3150" y="1172"/>
                </a:lnTo>
                <a:lnTo>
                  <a:pt x="3196" y="1187"/>
                </a:lnTo>
                <a:lnTo>
                  <a:pt x="3246" y="1187"/>
                </a:lnTo>
                <a:lnTo>
                  <a:pt x="3297" y="1195"/>
                </a:lnTo>
                <a:lnTo>
                  <a:pt x="3338" y="1252"/>
                </a:lnTo>
                <a:lnTo>
                  <a:pt x="3403" y="1368"/>
                </a:lnTo>
                <a:lnTo>
                  <a:pt x="3441" y="1362"/>
                </a:lnTo>
                <a:lnTo>
                  <a:pt x="3463" y="1375"/>
                </a:lnTo>
                <a:lnTo>
                  <a:pt x="3426" y="1295"/>
                </a:lnTo>
                <a:lnTo>
                  <a:pt x="3374" y="1249"/>
                </a:lnTo>
                <a:lnTo>
                  <a:pt x="3407" y="1135"/>
                </a:lnTo>
                <a:lnTo>
                  <a:pt x="3443" y="1083"/>
                </a:lnTo>
                <a:lnTo>
                  <a:pt x="3488" y="1080"/>
                </a:lnTo>
                <a:lnTo>
                  <a:pt x="3528" y="1043"/>
                </a:lnTo>
                <a:lnTo>
                  <a:pt x="3580" y="1034"/>
                </a:lnTo>
                <a:lnTo>
                  <a:pt x="3610" y="1014"/>
                </a:lnTo>
                <a:lnTo>
                  <a:pt x="3647" y="1007"/>
                </a:lnTo>
                <a:lnTo>
                  <a:pt x="3601" y="928"/>
                </a:lnTo>
                <a:lnTo>
                  <a:pt x="3564" y="903"/>
                </a:lnTo>
                <a:lnTo>
                  <a:pt x="3499" y="909"/>
                </a:lnTo>
                <a:lnTo>
                  <a:pt x="3468" y="949"/>
                </a:lnTo>
                <a:lnTo>
                  <a:pt x="3434" y="974"/>
                </a:lnTo>
                <a:lnTo>
                  <a:pt x="3397" y="1007"/>
                </a:lnTo>
                <a:lnTo>
                  <a:pt x="3359" y="1014"/>
                </a:lnTo>
                <a:lnTo>
                  <a:pt x="3344" y="1026"/>
                </a:lnTo>
                <a:lnTo>
                  <a:pt x="3305" y="955"/>
                </a:lnTo>
                <a:lnTo>
                  <a:pt x="3299" y="972"/>
                </a:lnTo>
                <a:lnTo>
                  <a:pt x="3286" y="997"/>
                </a:lnTo>
                <a:lnTo>
                  <a:pt x="3230" y="995"/>
                </a:lnTo>
                <a:lnTo>
                  <a:pt x="3188" y="1053"/>
                </a:lnTo>
                <a:lnTo>
                  <a:pt x="3198" y="920"/>
                </a:lnTo>
                <a:lnTo>
                  <a:pt x="3223" y="870"/>
                </a:lnTo>
                <a:lnTo>
                  <a:pt x="3223" y="836"/>
                </a:lnTo>
                <a:lnTo>
                  <a:pt x="3207" y="795"/>
                </a:lnTo>
                <a:lnTo>
                  <a:pt x="3171" y="769"/>
                </a:lnTo>
                <a:lnTo>
                  <a:pt x="3136" y="769"/>
                </a:lnTo>
                <a:lnTo>
                  <a:pt x="3027" y="855"/>
                </a:lnTo>
                <a:lnTo>
                  <a:pt x="2975" y="966"/>
                </a:lnTo>
                <a:lnTo>
                  <a:pt x="2963" y="947"/>
                </a:lnTo>
                <a:lnTo>
                  <a:pt x="2950" y="907"/>
                </a:lnTo>
                <a:lnTo>
                  <a:pt x="2959" y="884"/>
                </a:lnTo>
                <a:lnTo>
                  <a:pt x="2977" y="880"/>
                </a:lnTo>
                <a:lnTo>
                  <a:pt x="2975" y="828"/>
                </a:lnTo>
                <a:lnTo>
                  <a:pt x="2956" y="759"/>
                </a:lnTo>
                <a:lnTo>
                  <a:pt x="2925" y="749"/>
                </a:lnTo>
                <a:lnTo>
                  <a:pt x="2919" y="749"/>
                </a:lnTo>
                <a:close/>
                <a:moveTo>
                  <a:pt x="3209" y="4564"/>
                </a:moveTo>
                <a:lnTo>
                  <a:pt x="3192" y="4562"/>
                </a:lnTo>
                <a:lnTo>
                  <a:pt x="3194" y="4512"/>
                </a:lnTo>
                <a:lnTo>
                  <a:pt x="3184" y="4492"/>
                </a:lnTo>
                <a:lnTo>
                  <a:pt x="3159" y="4500"/>
                </a:lnTo>
                <a:lnTo>
                  <a:pt x="3098" y="4517"/>
                </a:lnTo>
                <a:lnTo>
                  <a:pt x="3100" y="4491"/>
                </a:lnTo>
                <a:lnTo>
                  <a:pt x="3115" y="4473"/>
                </a:lnTo>
                <a:lnTo>
                  <a:pt x="3157" y="4441"/>
                </a:lnTo>
                <a:lnTo>
                  <a:pt x="3150" y="4412"/>
                </a:lnTo>
                <a:lnTo>
                  <a:pt x="3146" y="4387"/>
                </a:lnTo>
                <a:lnTo>
                  <a:pt x="3150" y="4362"/>
                </a:lnTo>
                <a:lnTo>
                  <a:pt x="3159" y="4310"/>
                </a:lnTo>
                <a:lnTo>
                  <a:pt x="3171" y="4275"/>
                </a:lnTo>
                <a:lnTo>
                  <a:pt x="3176" y="4235"/>
                </a:lnTo>
                <a:lnTo>
                  <a:pt x="3186" y="4206"/>
                </a:lnTo>
                <a:lnTo>
                  <a:pt x="3215" y="4241"/>
                </a:lnTo>
                <a:lnTo>
                  <a:pt x="3207" y="4274"/>
                </a:lnTo>
                <a:lnTo>
                  <a:pt x="3226" y="4299"/>
                </a:lnTo>
                <a:lnTo>
                  <a:pt x="3240" y="4300"/>
                </a:lnTo>
                <a:lnTo>
                  <a:pt x="3251" y="4272"/>
                </a:lnTo>
                <a:lnTo>
                  <a:pt x="3269" y="4279"/>
                </a:lnTo>
                <a:lnTo>
                  <a:pt x="3290" y="4297"/>
                </a:lnTo>
                <a:lnTo>
                  <a:pt x="3313" y="4327"/>
                </a:lnTo>
                <a:lnTo>
                  <a:pt x="3328" y="4343"/>
                </a:lnTo>
                <a:lnTo>
                  <a:pt x="3384" y="4373"/>
                </a:lnTo>
                <a:lnTo>
                  <a:pt x="3395" y="4389"/>
                </a:lnTo>
                <a:lnTo>
                  <a:pt x="3399" y="4404"/>
                </a:lnTo>
                <a:lnTo>
                  <a:pt x="3397" y="4460"/>
                </a:lnTo>
                <a:lnTo>
                  <a:pt x="3411" y="4462"/>
                </a:lnTo>
                <a:lnTo>
                  <a:pt x="3426" y="4458"/>
                </a:lnTo>
                <a:lnTo>
                  <a:pt x="3449" y="4462"/>
                </a:lnTo>
                <a:lnTo>
                  <a:pt x="3468" y="4469"/>
                </a:lnTo>
                <a:lnTo>
                  <a:pt x="3495" y="4494"/>
                </a:lnTo>
                <a:lnTo>
                  <a:pt x="3484" y="4500"/>
                </a:lnTo>
                <a:lnTo>
                  <a:pt x="3476" y="4508"/>
                </a:lnTo>
                <a:lnTo>
                  <a:pt x="3464" y="4523"/>
                </a:lnTo>
                <a:lnTo>
                  <a:pt x="3440" y="4521"/>
                </a:lnTo>
                <a:lnTo>
                  <a:pt x="3424" y="4514"/>
                </a:lnTo>
                <a:lnTo>
                  <a:pt x="3390" y="4506"/>
                </a:lnTo>
                <a:lnTo>
                  <a:pt x="3378" y="4498"/>
                </a:lnTo>
                <a:lnTo>
                  <a:pt x="3361" y="4466"/>
                </a:lnTo>
                <a:lnTo>
                  <a:pt x="3347" y="4448"/>
                </a:lnTo>
                <a:lnTo>
                  <a:pt x="3322" y="4435"/>
                </a:lnTo>
                <a:lnTo>
                  <a:pt x="3307" y="4435"/>
                </a:lnTo>
                <a:lnTo>
                  <a:pt x="3303" y="4452"/>
                </a:lnTo>
                <a:lnTo>
                  <a:pt x="3307" y="4487"/>
                </a:lnTo>
                <a:lnTo>
                  <a:pt x="3303" y="4492"/>
                </a:lnTo>
                <a:lnTo>
                  <a:pt x="3271" y="4502"/>
                </a:lnTo>
                <a:lnTo>
                  <a:pt x="3253" y="4531"/>
                </a:lnTo>
                <a:lnTo>
                  <a:pt x="3238" y="4548"/>
                </a:lnTo>
                <a:lnTo>
                  <a:pt x="3209" y="4564"/>
                </a:lnTo>
                <a:close/>
                <a:moveTo>
                  <a:pt x="4605" y="6329"/>
                </a:moveTo>
                <a:lnTo>
                  <a:pt x="4594" y="6327"/>
                </a:lnTo>
                <a:lnTo>
                  <a:pt x="4580" y="6317"/>
                </a:lnTo>
                <a:lnTo>
                  <a:pt x="4571" y="6296"/>
                </a:lnTo>
                <a:lnTo>
                  <a:pt x="4572" y="6273"/>
                </a:lnTo>
                <a:lnTo>
                  <a:pt x="4592" y="6244"/>
                </a:lnTo>
                <a:lnTo>
                  <a:pt x="4617" y="6206"/>
                </a:lnTo>
                <a:lnTo>
                  <a:pt x="4638" y="6221"/>
                </a:lnTo>
                <a:lnTo>
                  <a:pt x="4628" y="6238"/>
                </a:lnTo>
                <a:lnTo>
                  <a:pt x="4624" y="6256"/>
                </a:lnTo>
                <a:lnTo>
                  <a:pt x="4619" y="6267"/>
                </a:lnTo>
                <a:lnTo>
                  <a:pt x="4613" y="6273"/>
                </a:lnTo>
                <a:lnTo>
                  <a:pt x="4597" y="6284"/>
                </a:lnTo>
                <a:lnTo>
                  <a:pt x="4590" y="6300"/>
                </a:lnTo>
                <a:lnTo>
                  <a:pt x="4603" y="6309"/>
                </a:lnTo>
                <a:lnTo>
                  <a:pt x="4609" y="6309"/>
                </a:lnTo>
                <a:lnTo>
                  <a:pt x="4615" y="6300"/>
                </a:lnTo>
                <a:lnTo>
                  <a:pt x="4626" y="6286"/>
                </a:lnTo>
                <a:lnTo>
                  <a:pt x="4642" y="6273"/>
                </a:lnTo>
                <a:lnTo>
                  <a:pt x="4651" y="6275"/>
                </a:lnTo>
                <a:lnTo>
                  <a:pt x="4663" y="6292"/>
                </a:lnTo>
                <a:lnTo>
                  <a:pt x="4659" y="6306"/>
                </a:lnTo>
                <a:lnTo>
                  <a:pt x="4653" y="6311"/>
                </a:lnTo>
                <a:lnTo>
                  <a:pt x="4622" y="6327"/>
                </a:lnTo>
                <a:lnTo>
                  <a:pt x="4605" y="6329"/>
                </a:lnTo>
                <a:close/>
                <a:moveTo>
                  <a:pt x="4759" y="6079"/>
                </a:moveTo>
                <a:lnTo>
                  <a:pt x="4728" y="6071"/>
                </a:lnTo>
                <a:lnTo>
                  <a:pt x="4745" y="6040"/>
                </a:lnTo>
                <a:lnTo>
                  <a:pt x="4753" y="6035"/>
                </a:lnTo>
                <a:lnTo>
                  <a:pt x="4761" y="6037"/>
                </a:lnTo>
                <a:lnTo>
                  <a:pt x="4768" y="6037"/>
                </a:lnTo>
                <a:lnTo>
                  <a:pt x="4778" y="6027"/>
                </a:lnTo>
                <a:lnTo>
                  <a:pt x="4759" y="6000"/>
                </a:lnTo>
                <a:lnTo>
                  <a:pt x="4761" y="5992"/>
                </a:lnTo>
                <a:lnTo>
                  <a:pt x="4774" y="5958"/>
                </a:lnTo>
                <a:lnTo>
                  <a:pt x="4805" y="5902"/>
                </a:lnTo>
                <a:lnTo>
                  <a:pt x="4841" y="5848"/>
                </a:lnTo>
                <a:lnTo>
                  <a:pt x="4860" y="5831"/>
                </a:lnTo>
                <a:lnTo>
                  <a:pt x="4872" y="5823"/>
                </a:lnTo>
                <a:lnTo>
                  <a:pt x="4907" y="5814"/>
                </a:lnTo>
                <a:lnTo>
                  <a:pt x="4912" y="5818"/>
                </a:lnTo>
                <a:lnTo>
                  <a:pt x="4914" y="5827"/>
                </a:lnTo>
                <a:lnTo>
                  <a:pt x="4907" y="5837"/>
                </a:lnTo>
                <a:lnTo>
                  <a:pt x="4891" y="5837"/>
                </a:lnTo>
                <a:lnTo>
                  <a:pt x="4885" y="5843"/>
                </a:lnTo>
                <a:lnTo>
                  <a:pt x="4895" y="5862"/>
                </a:lnTo>
                <a:lnTo>
                  <a:pt x="4876" y="5893"/>
                </a:lnTo>
                <a:lnTo>
                  <a:pt x="4843" y="5950"/>
                </a:lnTo>
                <a:lnTo>
                  <a:pt x="4837" y="5971"/>
                </a:lnTo>
                <a:lnTo>
                  <a:pt x="4839" y="5985"/>
                </a:lnTo>
                <a:lnTo>
                  <a:pt x="4843" y="5985"/>
                </a:lnTo>
                <a:lnTo>
                  <a:pt x="4853" y="5977"/>
                </a:lnTo>
                <a:lnTo>
                  <a:pt x="4866" y="5954"/>
                </a:lnTo>
                <a:lnTo>
                  <a:pt x="4878" y="5946"/>
                </a:lnTo>
                <a:lnTo>
                  <a:pt x="4907" y="5960"/>
                </a:lnTo>
                <a:lnTo>
                  <a:pt x="4884" y="5987"/>
                </a:lnTo>
                <a:lnTo>
                  <a:pt x="4889" y="5994"/>
                </a:lnTo>
                <a:lnTo>
                  <a:pt x="4897" y="5998"/>
                </a:lnTo>
                <a:lnTo>
                  <a:pt x="4933" y="6019"/>
                </a:lnTo>
                <a:lnTo>
                  <a:pt x="4953" y="6019"/>
                </a:lnTo>
                <a:lnTo>
                  <a:pt x="4960" y="6002"/>
                </a:lnTo>
                <a:lnTo>
                  <a:pt x="4968" y="6000"/>
                </a:lnTo>
                <a:lnTo>
                  <a:pt x="4987" y="6002"/>
                </a:lnTo>
                <a:lnTo>
                  <a:pt x="5008" y="6010"/>
                </a:lnTo>
                <a:lnTo>
                  <a:pt x="5024" y="6019"/>
                </a:lnTo>
                <a:lnTo>
                  <a:pt x="5016" y="6031"/>
                </a:lnTo>
                <a:lnTo>
                  <a:pt x="5006" y="6040"/>
                </a:lnTo>
                <a:lnTo>
                  <a:pt x="4989" y="6060"/>
                </a:lnTo>
                <a:lnTo>
                  <a:pt x="4997" y="6071"/>
                </a:lnTo>
                <a:lnTo>
                  <a:pt x="5010" y="6087"/>
                </a:lnTo>
                <a:lnTo>
                  <a:pt x="5016" y="6087"/>
                </a:lnTo>
                <a:lnTo>
                  <a:pt x="5028" y="6081"/>
                </a:lnTo>
                <a:lnTo>
                  <a:pt x="5039" y="6075"/>
                </a:lnTo>
                <a:lnTo>
                  <a:pt x="5047" y="6079"/>
                </a:lnTo>
                <a:lnTo>
                  <a:pt x="5047" y="6087"/>
                </a:lnTo>
                <a:lnTo>
                  <a:pt x="5041" y="6096"/>
                </a:lnTo>
                <a:lnTo>
                  <a:pt x="5029" y="6106"/>
                </a:lnTo>
                <a:lnTo>
                  <a:pt x="5006" y="6110"/>
                </a:lnTo>
                <a:lnTo>
                  <a:pt x="5003" y="6115"/>
                </a:lnTo>
                <a:lnTo>
                  <a:pt x="5010" y="6129"/>
                </a:lnTo>
                <a:lnTo>
                  <a:pt x="5014" y="6144"/>
                </a:lnTo>
                <a:lnTo>
                  <a:pt x="5020" y="6154"/>
                </a:lnTo>
                <a:lnTo>
                  <a:pt x="5026" y="6146"/>
                </a:lnTo>
                <a:lnTo>
                  <a:pt x="5033" y="6136"/>
                </a:lnTo>
                <a:lnTo>
                  <a:pt x="5047" y="6142"/>
                </a:lnTo>
                <a:lnTo>
                  <a:pt x="5045" y="6160"/>
                </a:lnTo>
                <a:lnTo>
                  <a:pt x="5049" y="6169"/>
                </a:lnTo>
                <a:lnTo>
                  <a:pt x="5066" y="6171"/>
                </a:lnTo>
                <a:lnTo>
                  <a:pt x="5070" y="6169"/>
                </a:lnTo>
                <a:lnTo>
                  <a:pt x="5070" y="6177"/>
                </a:lnTo>
                <a:lnTo>
                  <a:pt x="5066" y="6190"/>
                </a:lnTo>
                <a:lnTo>
                  <a:pt x="5058" y="6213"/>
                </a:lnTo>
                <a:lnTo>
                  <a:pt x="5051" y="6238"/>
                </a:lnTo>
                <a:lnTo>
                  <a:pt x="5045" y="6236"/>
                </a:lnTo>
                <a:lnTo>
                  <a:pt x="5026" y="6231"/>
                </a:lnTo>
                <a:lnTo>
                  <a:pt x="5018" y="6225"/>
                </a:lnTo>
                <a:lnTo>
                  <a:pt x="5016" y="6202"/>
                </a:lnTo>
                <a:lnTo>
                  <a:pt x="5001" y="6217"/>
                </a:lnTo>
                <a:lnTo>
                  <a:pt x="4991" y="6217"/>
                </a:lnTo>
                <a:lnTo>
                  <a:pt x="4989" y="6208"/>
                </a:lnTo>
                <a:lnTo>
                  <a:pt x="5003" y="6183"/>
                </a:lnTo>
                <a:lnTo>
                  <a:pt x="5003" y="6169"/>
                </a:lnTo>
                <a:lnTo>
                  <a:pt x="4991" y="6150"/>
                </a:lnTo>
                <a:lnTo>
                  <a:pt x="4983" y="6148"/>
                </a:lnTo>
                <a:lnTo>
                  <a:pt x="4974" y="6163"/>
                </a:lnTo>
                <a:lnTo>
                  <a:pt x="4964" y="6175"/>
                </a:lnTo>
                <a:lnTo>
                  <a:pt x="4955" y="6181"/>
                </a:lnTo>
                <a:lnTo>
                  <a:pt x="4943" y="6188"/>
                </a:lnTo>
                <a:lnTo>
                  <a:pt x="4928" y="6208"/>
                </a:lnTo>
                <a:lnTo>
                  <a:pt x="4916" y="6221"/>
                </a:lnTo>
                <a:lnTo>
                  <a:pt x="4893" y="6219"/>
                </a:lnTo>
                <a:lnTo>
                  <a:pt x="4887" y="6211"/>
                </a:lnTo>
                <a:lnTo>
                  <a:pt x="4891" y="6206"/>
                </a:lnTo>
                <a:lnTo>
                  <a:pt x="4924" y="6190"/>
                </a:lnTo>
                <a:lnTo>
                  <a:pt x="4935" y="6169"/>
                </a:lnTo>
                <a:lnTo>
                  <a:pt x="4951" y="6156"/>
                </a:lnTo>
                <a:lnTo>
                  <a:pt x="4933" y="6152"/>
                </a:lnTo>
                <a:lnTo>
                  <a:pt x="4918" y="6148"/>
                </a:lnTo>
                <a:lnTo>
                  <a:pt x="4910" y="6167"/>
                </a:lnTo>
                <a:lnTo>
                  <a:pt x="4899" y="6167"/>
                </a:lnTo>
                <a:lnTo>
                  <a:pt x="4895" y="6161"/>
                </a:lnTo>
                <a:lnTo>
                  <a:pt x="4897" y="6142"/>
                </a:lnTo>
                <a:lnTo>
                  <a:pt x="4878" y="6142"/>
                </a:lnTo>
                <a:lnTo>
                  <a:pt x="4874" y="6154"/>
                </a:lnTo>
                <a:lnTo>
                  <a:pt x="4862" y="6161"/>
                </a:lnTo>
                <a:lnTo>
                  <a:pt x="4836" y="6163"/>
                </a:lnTo>
                <a:lnTo>
                  <a:pt x="4816" y="6161"/>
                </a:lnTo>
                <a:lnTo>
                  <a:pt x="4788" y="6154"/>
                </a:lnTo>
                <a:lnTo>
                  <a:pt x="4763" y="6152"/>
                </a:lnTo>
                <a:lnTo>
                  <a:pt x="4726" y="6154"/>
                </a:lnTo>
                <a:lnTo>
                  <a:pt x="4701" y="6160"/>
                </a:lnTo>
                <a:lnTo>
                  <a:pt x="4697" y="6152"/>
                </a:lnTo>
                <a:lnTo>
                  <a:pt x="4692" y="6135"/>
                </a:lnTo>
                <a:lnTo>
                  <a:pt x="4695" y="6127"/>
                </a:lnTo>
                <a:lnTo>
                  <a:pt x="4711" y="6115"/>
                </a:lnTo>
                <a:lnTo>
                  <a:pt x="4730" y="6098"/>
                </a:lnTo>
                <a:lnTo>
                  <a:pt x="4743" y="6092"/>
                </a:lnTo>
                <a:lnTo>
                  <a:pt x="4759" y="6079"/>
                </a:lnTo>
                <a:close/>
                <a:moveTo>
                  <a:pt x="985" y="6090"/>
                </a:moveTo>
                <a:lnTo>
                  <a:pt x="951" y="6079"/>
                </a:lnTo>
                <a:lnTo>
                  <a:pt x="916" y="6062"/>
                </a:lnTo>
                <a:lnTo>
                  <a:pt x="911" y="6056"/>
                </a:lnTo>
                <a:lnTo>
                  <a:pt x="913" y="6048"/>
                </a:lnTo>
                <a:lnTo>
                  <a:pt x="922" y="6029"/>
                </a:lnTo>
                <a:lnTo>
                  <a:pt x="895" y="6029"/>
                </a:lnTo>
                <a:lnTo>
                  <a:pt x="886" y="6040"/>
                </a:lnTo>
                <a:lnTo>
                  <a:pt x="878" y="6037"/>
                </a:lnTo>
                <a:lnTo>
                  <a:pt x="866" y="6029"/>
                </a:lnTo>
                <a:lnTo>
                  <a:pt x="872" y="6012"/>
                </a:lnTo>
                <a:lnTo>
                  <a:pt x="859" y="5998"/>
                </a:lnTo>
                <a:lnTo>
                  <a:pt x="851" y="5998"/>
                </a:lnTo>
                <a:lnTo>
                  <a:pt x="834" y="5994"/>
                </a:lnTo>
                <a:lnTo>
                  <a:pt x="826" y="5983"/>
                </a:lnTo>
                <a:lnTo>
                  <a:pt x="836" y="5971"/>
                </a:lnTo>
                <a:lnTo>
                  <a:pt x="811" y="5950"/>
                </a:lnTo>
                <a:lnTo>
                  <a:pt x="795" y="5956"/>
                </a:lnTo>
                <a:lnTo>
                  <a:pt x="786" y="5952"/>
                </a:lnTo>
                <a:lnTo>
                  <a:pt x="763" y="5931"/>
                </a:lnTo>
                <a:lnTo>
                  <a:pt x="730" y="5896"/>
                </a:lnTo>
                <a:lnTo>
                  <a:pt x="724" y="5887"/>
                </a:lnTo>
                <a:lnTo>
                  <a:pt x="726" y="5881"/>
                </a:lnTo>
                <a:lnTo>
                  <a:pt x="751" y="5877"/>
                </a:lnTo>
                <a:lnTo>
                  <a:pt x="759" y="5879"/>
                </a:lnTo>
                <a:lnTo>
                  <a:pt x="811" y="5902"/>
                </a:lnTo>
                <a:lnTo>
                  <a:pt x="836" y="5912"/>
                </a:lnTo>
                <a:lnTo>
                  <a:pt x="882" y="5919"/>
                </a:lnTo>
                <a:lnTo>
                  <a:pt x="891" y="5931"/>
                </a:lnTo>
                <a:lnTo>
                  <a:pt x="907" y="5952"/>
                </a:lnTo>
                <a:lnTo>
                  <a:pt x="918" y="5977"/>
                </a:lnTo>
                <a:lnTo>
                  <a:pt x="930" y="5994"/>
                </a:lnTo>
                <a:lnTo>
                  <a:pt x="939" y="6002"/>
                </a:lnTo>
                <a:lnTo>
                  <a:pt x="980" y="6023"/>
                </a:lnTo>
                <a:lnTo>
                  <a:pt x="987" y="6031"/>
                </a:lnTo>
                <a:lnTo>
                  <a:pt x="1001" y="6060"/>
                </a:lnTo>
                <a:lnTo>
                  <a:pt x="1003" y="6077"/>
                </a:lnTo>
                <a:lnTo>
                  <a:pt x="995" y="6090"/>
                </a:lnTo>
                <a:lnTo>
                  <a:pt x="985" y="6090"/>
                </a:lnTo>
                <a:close/>
              </a:path>
            </a:pathLst>
          </a:custGeom>
          <a:solidFill>
            <a:srgbClr val="037d03"/>
          </a:solidFill>
          <a:ln w="18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278080" y="961920"/>
            <a:ext cx="3276720" cy="3829320"/>
          </a:xfrm>
          <a:custGeom>
            <a:avLst/>
            <a:gdLst/>
            <a:ahLst/>
            <a:rect l="l" t="t" r="r" b="b"/>
            <a:pathLst>
              <a:path w="2064" h="2412">
                <a:moveTo>
                  <a:pt x="0" y="1662"/>
                </a:moveTo>
                <a:lnTo>
                  <a:pt x="228" y="1776"/>
                </a:lnTo>
                <a:lnTo>
                  <a:pt x="366" y="1878"/>
                </a:lnTo>
                <a:lnTo>
                  <a:pt x="438" y="1884"/>
                </a:lnTo>
                <a:lnTo>
                  <a:pt x="468" y="1962"/>
                </a:lnTo>
                <a:lnTo>
                  <a:pt x="672" y="1920"/>
                </a:lnTo>
                <a:lnTo>
                  <a:pt x="834" y="1956"/>
                </a:lnTo>
                <a:lnTo>
                  <a:pt x="882" y="1926"/>
                </a:lnTo>
                <a:lnTo>
                  <a:pt x="918" y="1932"/>
                </a:lnTo>
                <a:lnTo>
                  <a:pt x="978" y="1944"/>
                </a:lnTo>
                <a:lnTo>
                  <a:pt x="978" y="1866"/>
                </a:lnTo>
                <a:lnTo>
                  <a:pt x="894" y="1776"/>
                </a:lnTo>
                <a:lnTo>
                  <a:pt x="942" y="1686"/>
                </a:lnTo>
                <a:lnTo>
                  <a:pt x="966" y="1626"/>
                </a:lnTo>
                <a:lnTo>
                  <a:pt x="1044" y="1626"/>
                </a:lnTo>
                <a:lnTo>
                  <a:pt x="1176" y="1830"/>
                </a:lnTo>
                <a:lnTo>
                  <a:pt x="1272" y="1806"/>
                </a:lnTo>
                <a:lnTo>
                  <a:pt x="1374" y="1836"/>
                </a:lnTo>
                <a:lnTo>
                  <a:pt x="1446" y="1962"/>
                </a:lnTo>
                <a:lnTo>
                  <a:pt x="1380" y="2142"/>
                </a:lnTo>
                <a:lnTo>
                  <a:pt x="1260" y="2106"/>
                </a:lnTo>
                <a:lnTo>
                  <a:pt x="1218" y="2178"/>
                </a:lnTo>
                <a:lnTo>
                  <a:pt x="1224" y="2214"/>
                </a:lnTo>
                <a:lnTo>
                  <a:pt x="1176" y="2316"/>
                </a:lnTo>
                <a:lnTo>
                  <a:pt x="1326" y="2364"/>
                </a:lnTo>
                <a:lnTo>
                  <a:pt x="1512" y="2280"/>
                </a:lnTo>
                <a:lnTo>
                  <a:pt x="1710" y="2394"/>
                </a:lnTo>
                <a:lnTo>
                  <a:pt x="1890" y="2412"/>
                </a:lnTo>
                <a:lnTo>
                  <a:pt x="2064" y="1938"/>
                </a:lnTo>
                <a:lnTo>
                  <a:pt x="1566" y="1398"/>
                </a:lnTo>
                <a:lnTo>
                  <a:pt x="2046" y="204"/>
                </a:lnTo>
                <a:lnTo>
                  <a:pt x="1992" y="66"/>
                </a:lnTo>
                <a:lnTo>
                  <a:pt x="1764" y="18"/>
                </a:lnTo>
                <a:lnTo>
                  <a:pt x="1548" y="0"/>
                </a:lnTo>
                <a:lnTo>
                  <a:pt x="1290" y="102"/>
                </a:lnTo>
                <a:lnTo>
                  <a:pt x="732" y="588"/>
                </a:lnTo>
                <a:lnTo>
                  <a:pt x="114" y="990"/>
                </a:lnTo>
                <a:lnTo>
                  <a:pt x="0" y="166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857680" y="2936880"/>
            <a:ext cx="1036440" cy="33814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4680000" y="3871800"/>
            <a:ext cx="604800" cy="24447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463760" y="5923080"/>
            <a:ext cx="1352520" cy="244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1792440" y="6684480"/>
            <a:ext cx="1852560" cy="1422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100600" y="4503600"/>
            <a:ext cx="1478880" cy="70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Aleck Dadson -Sr.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416-214-1740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Rob Hemstock-Director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403-974-6746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404960" y="1577880"/>
            <a:ext cx="1734120" cy="22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Montovano -  Sr. 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Atlantic Seaboard, SERC,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NPCC, MAAC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614-792-6030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Allegretti-Director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603-223-0985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Fromer-Director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518-427-0531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 McNamara-Director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800-888-8305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Lisa Yoho-Director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202-466-9155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Frank Rishe-Manager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800-888-8305 x223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Marchris Robinson-Manager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713-853-3342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Chapman-Sr. Reg. Spec.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713-853-5309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14480" y="5613480"/>
            <a:ext cx="1957320" cy="22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Kaufman - 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Western Region, WSCC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503-464-7945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Mara-Team Leader/Director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415-782-7802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 Dasovich-Director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415-782-7822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Mary Hain-Director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503-464-8862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Sandra McCubbin-Director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415-782-7843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Mona Petrochko-Director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415-782-7821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Bruno Gaillard - Regulatory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415-782-7810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Marcie Milner - Regulatory Affairs Rep.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602-840-3800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591640" y="8039160"/>
            <a:ext cx="15541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Ricardo Charvel-Sr.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Mexico,Central America,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Caribbean Basin,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Venezuela &amp; Columbia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525-258-9933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8800" y="8113680"/>
            <a:ext cx="1959120" cy="94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Open-Regional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Texas &amp; Oklahoma, ERCOT, SPP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Allen-Vice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713-853-3024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Robin Kittel-Director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512-320-5974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809360" y="1606680"/>
            <a:ext cx="1944360" cy="130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Janine Migden -  Sr. 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Midwest/Midsouth, MAPP,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MAIN, ECAR, TVA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614-718-6335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Boston-Director-630-654-6472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Barbara Hueter-Director-614-760-7472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Landwehr-Director-612-339-4599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Merola-Director-614-792-6021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Moore-Director-713-853-5572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Kerry Stroup-Director-614-791-6159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86360" y="10445760"/>
            <a:ext cx="1677240" cy="143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Brown -  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Implementation/Environmental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713-853-4350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Delaney-Director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602-480-3800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Nancy Hetrick -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402-398-7624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Hoatson-Director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800-888-8305 x243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Damon Harvey-Analyst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713-853-3681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15360" y="9313920"/>
            <a:ext cx="1559520" cy="19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Harry Kingerski-Sr. Director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Rates/Regulatory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713-853-5786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Frank-Director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713-853-3180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Leslie Lawner-Director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505-623-6778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Gloria Ogenyi -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713-345-8202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Thane Twiggs-Director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713-853-3199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Patrick Keene-Manager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713-853-1817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Robert Neustaedter-Manager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713-853-3170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876280" y="6396120"/>
            <a:ext cx="1667520" cy="14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Hartsoe -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Federal Regulatory Affairs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Ingersoll-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713-853-5415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Christi Nicolay-Sr.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713-853-7007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Sarah Novosel-Sr.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202-466-9160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Charles Yeung-Manager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713-853-0348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360480" y="1536840"/>
            <a:ext cx="12697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Bolton -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Broadband Services/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503-886-0360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293880" y="2066760"/>
            <a:ext cx="1423440" cy="13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Donald Lassere -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Broadband Services/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E-Commerce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713-853-6341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Nord-Sr.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603-224-5942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Lara Leibman-Manager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713-853-9193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Xi Xi-Analyst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713-345-8428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66680" y="1619280"/>
            <a:ext cx="12870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Susan Covino-Director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ResCo Coordinator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908-359-7658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992920" y="4164120"/>
            <a:ext cx="1779480" cy="179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Hillings -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Federal Gov’t Affairs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Cynthia Sandherr-Vice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202-466-9143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Long-Sr.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202-466-9158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Burns-Director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202-466-9166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Lora Sullivan - Federal Gov’t Affairs Rep.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202-466-9142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Carolyn Cooney - Office 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202-466-9146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956520" y="563400"/>
            <a:ext cx="54691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 Government Affairs - The Americas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7000" y="817560"/>
            <a:ext cx="73659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S. Shapiro, Managing Director, Government Affairs - The Americas: 713-853-3407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3517920" y="7567560"/>
            <a:ext cx="503280" cy="504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610000" y="8680320"/>
            <a:ext cx="149364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Vinio Floris -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713-853-0668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Alberto Levy -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582-201-0737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16280" y="9806040"/>
            <a:ext cx="1758600" cy="252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Bestard -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South America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55 11 5503 1175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Smith -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55 11 5503 1191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Lindolfo Paixao -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55 11 5503 1155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Guiellermo Canovas -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54 11 4891 3616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Luiz Maurer - Superintendent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55 11 5503 1166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Lucio Reis - Superintendent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55 11 5503 1294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Carlos Azevedo-Research Support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55 11 5503 1295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Alvarez- V.P. - Transredes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59 13  52 44 77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Sergio Assad - V.P. - Elektro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55 11 258 3953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4165560" y="8839080"/>
            <a:ext cx="1587600" cy="936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968400" y="11917440"/>
            <a:ext cx="1814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Sue Nord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Policy Development/Coordination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603-224-5942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2000-02-17T11:50:36Z</dcterms:created>
  <dc:creator>Simon Shih</dc:creator>
  <dc:description/>
  <dc:language>en-US</dc:language>
  <cp:lastModifiedBy>gderneh</cp:lastModifiedBy>
  <cp:lastPrinted>2000-05-04T17:28:21Z</cp:lastPrinted>
  <dcterms:modified xsi:type="dcterms:W3CDTF">2000-05-04T18:52:20Z</dcterms:modified>
  <cp:revision>56</cp:revision>
  <dc:subject/>
  <dc:title>No Slide Title</dc:title>
</cp:coreProperties>
</file>