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7AF288-DEE9-4A78-B642-B3CF7D3578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8E6A44-577E-4DDE-AF5B-B87360C34EA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C56B69-1108-42B3-BCBF-6930ADDDC5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DC9DA4-04AF-4468-B6E4-490FC3FC495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37B5FF-2E6C-4F03-A890-5F71AC3F19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9C0202-3030-4B41-9C89-DF6C7F326C5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14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" descr=""/>
          <p:cNvPicPr/>
          <p:nvPr/>
        </p:nvPicPr>
        <p:blipFill>
          <a:blip r:embed="rId1"/>
          <a:stretch/>
        </p:blipFill>
        <p:spPr>
          <a:xfrm>
            <a:off x="457200" y="609480"/>
            <a:ext cx="8229600" cy="5715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Northwest Market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Hubs - Cob, Mid-Columbia, Nob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generation dominated by BPA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 of Transmission owned by BPA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Competitive Wholesale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Retail Access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Market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Hubs -  NP-15, SP-15, ZP-26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ISO responsible for reliability, transmission access and ancillary services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Runs Energy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Retail Access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Market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228600" y="2362320"/>
            <a:ext cx="8686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Hubs - Palo Verde, Meade, Four Corners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Moderate Wholesale and No Retail Competition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Volatility All Periods Except Summer Needle Peaks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Power Markets posted on EnronOnline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Mid-Columbia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Palo Verde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NP-15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SP-15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of Month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(1 month - 1 year)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" name=""/>
          <p:cNvGraphicFramePr/>
          <p:nvPr/>
        </p:nvGraphicFramePr>
        <p:xfrm>
          <a:off x="685800" y="1100160"/>
          <a:ext cx="7772400" cy="4505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100160"/>
                    <a:ext cx="7772400" cy="450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" name=""/>
          <p:cNvSpPr/>
          <p:nvPr/>
        </p:nvSpPr>
        <p:spPr>
          <a:xfrm>
            <a:off x="76680" y="2362320"/>
            <a:ext cx="907308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DELETE THIS PAGE AND USE 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INFO FOR MARKETER PAGE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99840" y="68544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Comparison of US Power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Attributes of the Western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West Power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685800" y="533520"/>
          <a:ext cx="8001000" cy="5715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533520"/>
                    <a:ext cx="8001000" cy="571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533520" y="762120"/>
            <a:ext cx="8229600" cy="5029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609480" y="685800"/>
            <a:ext cx="8077320" cy="548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West Power Trading Hubs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COB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Mid-Columbia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Palo Verde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NP-15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SP-15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"/>
          <p:cNvGrpSpPr/>
          <p:nvPr/>
        </p:nvGrpSpPr>
        <p:grpSpPr>
          <a:xfrm>
            <a:off x="1199520" y="1143000"/>
            <a:ext cx="5124600" cy="5714640"/>
            <a:chOff x="1199520" y="1143000"/>
            <a:chExt cx="5124600" cy="5714640"/>
          </a:xfrm>
        </p:grpSpPr>
        <p:sp>
          <p:nvSpPr>
            <p:cNvPr id="25" name=""/>
            <p:cNvSpPr/>
            <p:nvPr/>
          </p:nvSpPr>
          <p:spPr>
            <a:xfrm>
              <a:off x="5654520" y="2879280"/>
              <a:ext cx="669600" cy="630000"/>
            </a:xfrm>
            <a:custGeom>
              <a:avLst/>
              <a:gdLst/>
              <a:ahLst/>
              <a:rect l="l" t="t" r="r" b="b"/>
              <a:pathLst>
                <a:path w="468" h="482">
                  <a:moveTo>
                    <a:pt x="24" y="0"/>
                  </a:moveTo>
                  <a:lnTo>
                    <a:pt x="210" y="113"/>
                  </a:lnTo>
                  <a:lnTo>
                    <a:pt x="233" y="214"/>
                  </a:lnTo>
                  <a:lnTo>
                    <a:pt x="438" y="244"/>
                  </a:lnTo>
                  <a:lnTo>
                    <a:pt x="468" y="450"/>
                  </a:lnTo>
                  <a:lnTo>
                    <a:pt x="0" y="482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974840" y="6185880"/>
              <a:ext cx="673560" cy="671760"/>
            </a:xfrm>
            <a:custGeom>
              <a:avLst/>
              <a:gdLst/>
              <a:ahLst/>
              <a:rect l="l" t="t" r="r" b="b"/>
              <a:pathLst>
                <a:path w="371" h="450">
                  <a:moveTo>
                    <a:pt x="366" y="0"/>
                  </a:moveTo>
                  <a:lnTo>
                    <a:pt x="371" y="450"/>
                  </a:lnTo>
                  <a:cubicBezTo>
                    <a:pt x="326" y="427"/>
                    <a:pt x="337" y="442"/>
                    <a:pt x="330" y="411"/>
                  </a:cubicBezTo>
                  <a:cubicBezTo>
                    <a:pt x="328" y="395"/>
                    <a:pt x="325" y="381"/>
                    <a:pt x="315" y="368"/>
                  </a:cubicBezTo>
                  <a:cubicBezTo>
                    <a:pt x="313" y="358"/>
                    <a:pt x="311" y="348"/>
                    <a:pt x="309" y="338"/>
                  </a:cubicBezTo>
                  <a:cubicBezTo>
                    <a:pt x="308" y="333"/>
                    <a:pt x="306" y="324"/>
                    <a:pt x="306" y="324"/>
                  </a:cubicBezTo>
                  <a:cubicBezTo>
                    <a:pt x="305" y="314"/>
                    <a:pt x="306" y="302"/>
                    <a:pt x="297" y="297"/>
                  </a:cubicBezTo>
                  <a:cubicBezTo>
                    <a:pt x="287" y="284"/>
                    <a:pt x="294" y="267"/>
                    <a:pt x="281" y="257"/>
                  </a:cubicBezTo>
                  <a:cubicBezTo>
                    <a:pt x="278" y="251"/>
                    <a:pt x="273" y="249"/>
                    <a:pt x="270" y="243"/>
                  </a:cubicBezTo>
                  <a:cubicBezTo>
                    <a:pt x="269" y="217"/>
                    <a:pt x="276" y="214"/>
                    <a:pt x="255" y="212"/>
                  </a:cubicBezTo>
                  <a:cubicBezTo>
                    <a:pt x="244" y="213"/>
                    <a:pt x="238" y="214"/>
                    <a:pt x="228" y="216"/>
                  </a:cubicBezTo>
                  <a:cubicBezTo>
                    <a:pt x="214" y="208"/>
                    <a:pt x="218" y="213"/>
                    <a:pt x="213" y="203"/>
                  </a:cubicBezTo>
                  <a:cubicBezTo>
                    <a:pt x="210" y="188"/>
                    <a:pt x="201" y="187"/>
                    <a:pt x="188" y="183"/>
                  </a:cubicBezTo>
                  <a:cubicBezTo>
                    <a:pt x="184" y="174"/>
                    <a:pt x="181" y="175"/>
                    <a:pt x="173" y="171"/>
                  </a:cubicBezTo>
                  <a:cubicBezTo>
                    <a:pt x="166" y="162"/>
                    <a:pt x="174" y="157"/>
                    <a:pt x="159" y="159"/>
                  </a:cubicBezTo>
                  <a:cubicBezTo>
                    <a:pt x="151" y="165"/>
                    <a:pt x="158" y="155"/>
                    <a:pt x="152" y="149"/>
                  </a:cubicBezTo>
                  <a:cubicBezTo>
                    <a:pt x="149" y="141"/>
                    <a:pt x="148" y="146"/>
                    <a:pt x="141" y="147"/>
                  </a:cubicBezTo>
                  <a:cubicBezTo>
                    <a:pt x="134" y="142"/>
                    <a:pt x="137" y="136"/>
                    <a:pt x="140" y="129"/>
                  </a:cubicBezTo>
                  <a:cubicBezTo>
                    <a:pt x="134" y="125"/>
                    <a:pt x="134" y="120"/>
                    <a:pt x="128" y="125"/>
                  </a:cubicBezTo>
                  <a:cubicBezTo>
                    <a:pt x="121" y="121"/>
                    <a:pt x="122" y="117"/>
                    <a:pt x="120" y="110"/>
                  </a:cubicBezTo>
                  <a:cubicBezTo>
                    <a:pt x="119" y="101"/>
                    <a:pt x="116" y="95"/>
                    <a:pt x="108" y="90"/>
                  </a:cubicBezTo>
                  <a:cubicBezTo>
                    <a:pt x="104" y="85"/>
                    <a:pt x="102" y="83"/>
                    <a:pt x="96" y="81"/>
                  </a:cubicBezTo>
                  <a:cubicBezTo>
                    <a:pt x="95" y="73"/>
                    <a:pt x="92" y="72"/>
                    <a:pt x="84" y="71"/>
                  </a:cubicBezTo>
                  <a:cubicBezTo>
                    <a:pt x="75" y="60"/>
                    <a:pt x="62" y="60"/>
                    <a:pt x="48" y="59"/>
                  </a:cubicBezTo>
                  <a:cubicBezTo>
                    <a:pt x="41" y="54"/>
                    <a:pt x="25" y="56"/>
                    <a:pt x="18" y="56"/>
                  </a:cubicBezTo>
                  <a:cubicBezTo>
                    <a:pt x="21" y="50"/>
                    <a:pt x="18" y="44"/>
                    <a:pt x="15" y="38"/>
                  </a:cubicBezTo>
                  <a:cubicBezTo>
                    <a:pt x="13" y="29"/>
                    <a:pt x="7" y="22"/>
                    <a:pt x="3" y="14"/>
                  </a:cubicBezTo>
                  <a:cubicBezTo>
                    <a:pt x="2" y="8"/>
                    <a:pt x="3" y="10"/>
                    <a:pt x="0" y="6"/>
                  </a:cubicBezTo>
                  <a:lnTo>
                    <a:pt x="366" y="0"/>
                  </a:lnTo>
                  <a:close/>
                </a:path>
              </a:pathLst>
            </a:cu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444760" y="5883840"/>
              <a:ext cx="629280" cy="660240"/>
            </a:xfrm>
            <a:custGeom>
              <a:avLst/>
              <a:gdLst/>
              <a:ahLst/>
              <a:rect l="l" t="t" r="r" b="b"/>
              <a:pathLst>
                <a:path w="352" h="449">
                  <a:moveTo>
                    <a:pt x="312" y="21"/>
                  </a:moveTo>
                  <a:lnTo>
                    <a:pt x="352" y="449"/>
                  </a:lnTo>
                  <a:lnTo>
                    <a:pt x="52" y="317"/>
                  </a:lnTo>
                  <a:cubicBezTo>
                    <a:pt x="35" y="215"/>
                    <a:pt x="16" y="114"/>
                    <a:pt x="0" y="12"/>
                  </a:cubicBezTo>
                  <a:cubicBezTo>
                    <a:pt x="0" y="10"/>
                    <a:pt x="3" y="10"/>
                    <a:pt x="3" y="8"/>
                  </a:cubicBezTo>
                  <a:cubicBezTo>
                    <a:pt x="4" y="5"/>
                    <a:pt x="3" y="3"/>
                    <a:pt x="3" y="0"/>
                  </a:cubicBezTo>
                  <a:lnTo>
                    <a:pt x="312" y="21"/>
                  </a:lnTo>
                  <a:close/>
                </a:path>
              </a:pathLst>
            </a:cu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515400" y="1156320"/>
              <a:ext cx="1207440" cy="887400"/>
            </a:xfrm>
            <a:custGeom>
              <a:avLst/>
              <a:gdLst/>
              <a:ahLst/>
              <a:rect l="l" t="t" r="r" b="b"/>
              <a:pathLst>
                <a:path w="674" h="604">
                  <a:moveTo>
                    <a:pt x="0" y="3"/>
                  </a:moveTo>
                  <a:cubicBezTo>
                    <a:pt x="4" y="19"/>
                    <a:pt x="2" y="41"/>
                    <a:pt x="15" y="49"/>
                  </a:cubicBezTo>
                  <a:cubicBezTo>
                    <a:pt x="18" y="73"/>
                    <a:pt x="21" y="99"/>
                    <a:pt x="34" y="120"/>
                  </a:cubicBezTo>
                  <a:cubicBezTo>
                    <a:pt x="39" y="144"/>
                    <a:pt x="49" y="149"/>
                    <a:pt x="68" y="160"/>
                  </a:cubicBezTo>
                  <a:cubicBezTo>
                    <a:pt x="69" y="180"/>
                    <a:pt x="68" y="206"/>
                    <a:pt x="87" y="217"/>
                  </a:cubicBezTo>
                  <a:cubicBezTo>
                    <a:pt x="89" y="228"/>
                    <a:pt x="89" y="235"/>
                    <a:pt x="98" y="241"/>
                  </a:cubicBezTo>
                  <a:cubicBezTo>
                    <a:pt x="105" y="256"/>
                    <a:pt x="113" y="246"/>
                    <a:pt x="121" y="259"/>
                  </a:cubicBezTo>
                  <a:cubicBezTo>
                    <a:pt x="122" y="268"/>
                    <a:pt x="125" y="280"/>
                    <a:pt x="130" y="289"/>
                  </a:cubicBezTo>
                  <a:cubicBezTo>
                    <a:pt x="135" y="310"/>
                    <a:pt x="130" y="334"/>
                    <a:pt x="140" y="351"/>
                  </a:cubicBezTo>
                  <a:cubicBezTo>
                    <a:pt x="135" y="371"/>
                    <a:pt x="130" y="366"/>
                    <a:pt x="132" y="385"/>
                  </a:cubicBezTo>
                  <a:cubicBezTo>
                    <a:pt x="130" y="396"/>
                    <a:pt x="129" y="409"/>
                    <a:pt x="121" y="419"/>
                  </a:cubicBezTo>
                  <a:cubicBezTo>
                    <a:pt x="122" y="431"/>
                    <a:pt x="132" y="427"/>
                    <a:pt x="127" y="438"/>
                  </a:cubicBezTo>
                  <a:cubicBezTo>
                    <a:pt x="130" y="459"/>
                    <a:pt x="133" y="465"/>
                    <a:pt x="145" y="481"/>
                  </a:cubicBezTo>
                  <a:cubicBezTo>
                    <a:pt x="146" y="499"/>
                    <a:pt x="149" y="494"/>
                    <a:pt x="164" y="499"/>
                  </a:cubicBezTo>
                  <a:cubicBezTo>
                    <a:pt x="154" y="516"/>
                    <a:pt x="170" y="516"/>
                    <a:pt x="170" y="534"/>
                  </a:cubicBezTo>
                  <a:lnTo>
                    <a:pt x="322" y="567"/>
                  </a:lnTo>
                  <a:lnTo>
                    <a:pt x="468" y="586"/>
                  </a:lnTo>
                  <a:lnTo>
                    <a:pt x="596" y="604"/>
                  </a:lnTo>
                  <a:lnTo>
                    <a:pt x="616" y="407"/>
                  </a:lnTo>
                  <a:lnTo>
                    <a:pt x="674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1958040" y="1146960"/>
              <a:ext cx="1937520" cy="821880"/>
            </a:xfrm>
            <a:custGeom>
              <a:avLst/>
              <a:gdLst/>
              <a:ahLst/>
              <a:rect l="l" t="t" r="r" b="b"/>
              <a:pathLst>
                <a:path w="1078" h="559">
                  <a:moveTo>
                    <a:pt x="26" y="6"/>
                  </a:moveTo>
                  <a:cubicBezTo>
                    <a:pt x="13" y="27"/>
                    <a:pt x="27" y="36"/>
                    <a:pt x="0" y="46"/>
                  </a:cubicBezTo>
                  <a:cubicBezTo>
                    <a:pt x="31" y="115"/>
                    <a:pt x="7" y="87"/>
                    <a:pt x="42" y="102"/>
                  </a:cubicBezTo>
                  <a:cubicBezTo>
                    <a:pt x="51" y="115"/>
                    <a:pt x="56" y="108"/>
                    <a:pt x="71" y="107"/>
                  </a:cubicBezTo>
                  <a:cubicBezTo>
                    <a:pt x="71" y="110"/>
                    <a:pt x="69" y="116"/>
                    <a:pt x="72" y="116"/>
                  </a:cubicBezTo>
                  <a:cubicBezTo>
                    <a:pt x="82" y="116"/>
                    <a:pt x="79" y="97"/>
                    <a:pt x="80" y="87"/>
                  </a:cubicBezTo>
                  <a:cubicBezTo>
                    <a:pt x="87" y="95"/>
                    <a:pt x="87" y="103"/>
                    <a:pt x="90" y="113"/>
                  </a:cubicBezTo>
                  <a:cubicBezTo>
                    <a:pt x="87" y="124"/>
                    <a:pt x="91" y="129"/>
                    <a:pt x="87" y="140"/>
                  </a:cubicBezTo>
                  <a:cubicBezTo>
                    <a:pt x="95" y="151"/>
                    <a:pt x="106" y="150"/>
                    <a:pt x="90" y="161"/>
                  </a:cubicBezTo>
                  <a:cubicBezTo>
                    <a:pt x="85" y="174"/>
                    <a:pt x="83" y="188"/>
                    <a:pt x="96" y="198"/>
                  </a:cubicBezTo>
                  <a:cubicBezTo>
                    <a:pt x="109" y="190"/>
                    <a:pt x="117" y="179"/>
                    <a:pt x="130" y="169"/>
                  </a:cubicBezTo>
                  <a:cubicBezTo>
                    <a:pt x="138" y="148"/>
                    <a:pt x="147" y="164"/>
                    <a:pt x="139" y="180"/>
                  </a:cubicBezTo>
                  <a:cubicBezTo>
                    <a:pt x="136" y="196"/>
                    <a:pt x="131" y="202"/>
                    <a:pt x="119" y="212"/>
                  </a:cubicBezTo>
                  <a:cubicBezTo>
                    <a:pt x="123" y="244"/>
                    <a:pt x="138" y="246"/>
                    <a:pt x="171" y="247"/>
                  </a:cubicBezTo>
                  <a:cubicBezTo>
                    <a:pt x="173" y="258"/>
                    <a:pt x="178" y="260"/>
                    <a:pt x="173" y="270"/>
                  </a:cubicBezTo>
                  <a:cubicBezTo>
                    <a:pt x="159" y="265"/>
                    <a:pt x="146" y="265"/>
                    <a:pt x="130" y="266"/>
                  </a:cubicBezTo>
                  <a:cubicBezTo>
                    <a:pt x="143" y="274"/>
                    <a:pt x="139" y="284"/>
                    <a:pt x="149" y="294"/>
                  </a:cubicBezTo>
                  <a:lnTo>
                    <a:pt x="325" y="353"/>
                  </a:lnTo>
                  <a:lnTo>
                    <a:pt x="533" y="420"/>
                  </a:lnTo>
                  <a:lnTo>
                    <a:pt x="763" y="477"/>
                  </a:lnTo>
                  <a:lnTo>
                    <a:pt x="979" y="525"/>
                  </a:lnTo>
                  <a:cubicBezTo>
                    <a:pt x="1012" y="533"/>
                    <a:pt x="1078" y="559"/>
                    <a:pt x="1040" y="530"/>
                  </a:cubicBezTo>
                  <a:cubicBezTo>
                    <a:pt x="1035" y="522"/>
                    <a:pt x="1036" y="525"/>
                    <a:pt x="1036" y="516"/>
                  </a:cubicBezTo>
                  <a:cubicBezTo>
                    <a:pt x="1033" y="493"/>
                    <a:pt x="1014" y="482"/>
                    <a:pt x="1003" y="463"/>
                  </a:cubicBezTo>
                  <a:cubicBezTo>
                    <a:pt x="1000" y="445"/>
                    <a:pt x="998" y="431"/>
                    <a:pt x="1006" y="414"/>
                  </a:cubicBezTo>
                  <a:cubicBezTo>
                    <a:pt x="1008" y="375"/>
                    <a:pt x="1024" y="327"/>
                    <a:pt x="998" y="294"/>
                  </a:cubicBezTo>
                  <a:cubicBezTo>
                    <a:pt x="992" y="265"/>
                    <a:pt x="1001" y="262"/>
                    <a:pt x="969" y="257"/>
                  </a:cubicBezTo>
                  <a:cubicBezTo>
                    <a:pt x="964" y="231"/>
                    <a:pt x="964" y="226"/>
                    <a:pt x="950" y="207"/>
                  </a:cubicBezTo>
                  <a:cubicBezTo>
                    <a:pt x="947" y="191"/>
                    <a:pt x="953" y="167"/>
                    <a:pt x="936" y="164"/>
                  </a:cubicBezTo>
                  <a:cubicBezTo>
                    <a:pt x="918" y="156"/>
                    <a:pt x="918" y="142"/>
                    <a:pt x="907" y="126"/>
                  </a:cubicBezTo>
                  <a:cubicBezTo>
                    <a:pt x="905" y="116"/>
                    <a:pt x="902" y="107"/>
                    <a:pt x="897" y="97"/>
                  </a:cubicBezTo>
                  <a:cubicBezTo>
                    <a:pt x="896" y="87"/>
                    <a:pt x="891" y="83"/>
                    <a:pt x="888" y="75"/>
                  </a:cubicBezTo>
                  <a:cubicBezTo>
                    <a:pt x="885" y="52"/>
                    <a:pt x="892" y="35"/>
                    <a:pt x="878" y="18"/>
                  </a:cubicBezTo>
                  <a:cubicBezTo>
                    <a:pt x="876" y="19"/>
                    <a:pt x="854" y="20"/>
                    <a:pt x="851" y="9"/>
                  </a:cubicBezTo>
                  <a:cubicBezTo>
                    <a:pt x="713" y="7"/>
                    <a:pt x="167" y="0"/>
                    <a:pt x="26" y="6"/>
                  </a:cubicBez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 rot="21132600">
              <a:off x="3238560" y="3583440"/>
              <a:ext cx="1369440" cy="1425240"/>
            </a:xfrm>
            <a:custGeom>
              <a:avLst/>
              <a:gdLst/>
              <a:ahLst/>
              <a:rect l="l" t="t" r="r" b="b"/>
              <a:pathLst>
                <a:path w="2060" h="2606">
                  <a:moveTo>
                    <a:pt x="792" y="61"/>
                  </a:moveTo>
                  <a:lnTo>
                    <a:pt x="1077" y="145"/>
                  </a:lnTo>
                  <a:lnTo>
                    <a:pt x="1381" y="230"/>
                  </a:lnTo>
                  <a:lnTo>
                    <a:pt x="1529" y="270"/>
                  </a:lnTo>
                  <a:lnTo>
                    <a:pt x="1421" y="706"/>
                  </a:lnTo>
                  <a:lnTo>
                    <a:pt x="1729" y="783"/>
                  </a:lnTo>
                  <a:lnTo>
                    <a:pt x="2060" y="863"/>
                  </a:lnTo>
                  <a:lnTo>
                    <a:pt x="1972" y="1263"/>
                  </a:lnTo>
                  <a:lnTo>
                    <a:pt x="1881" y="1686"/>
                  </a:lnTo>
                  <a:lnTo>
                    <a:pt x="1800" y="2072"/>
                  </a:lnTo>
                  <a:lnTo>
                    <a:pt x="1725" y="2438"/>
                  </a:lnTo>
                  <a:lnTo>
                    <a:pt x="1690" y="2606"/>
                  </a:lnTo>
                  <a:lnTo>
                    <a:pt x="1474" y="2559"/>
                  </a:lnTo>
                  <a:lnTo>
                    <a:pt x="1190" y="2494"/>
                  </a:lnTo>
                  <a:lnTo>
                    <a:pt x="890" y="2421"/>
                  </a:lnTo>
                  <a:lnTo>
                    <a:pt x="562" y="2339"/>
                  </a:lnTo>
                  <a:lnTo>
                    <a:pt x="254" y="2257"/>
                  </a:lnTo>
                  <a:lnTo>
                    <a:pt x="0" y="2185"/>
                  </a:lnTo>
                  <a:lnTo>
                    <a:pt x="53" y="1978"/>
                  </a:lnTo>
                  <a:lnTo>
                    <a:pt x="159" y="1576"/>
                  </a:lnTo>
                  <a:lnTo>
                    <a:pt x="258" y="1209"/>
                  </a:lnTo>
                  <a:lnTo>
                    <a:pt x="364" y="822"/>
                  </a:lnTo>
                  <a:lnTo>
                    <a:pt x="481" y="400"/>
                  </a:lnTo>
                  <a:lnTo>
                    <a:pt x="595" y="0"/>
                  </a:lnTo>
                  <a:lnTo>
                    <a:pt x="792" y="61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 rot="21132600">
              <a:off x="1830600" y="1551960"/>
              <a:ext cx="1538280" cy="1073160"/>
            </a:xfrm>
            <a:custGeom>
              <a:avLst/>
              <a:gdLst/>
              <a:ahLst/>
              <a:rect l="l" t="t" r="r" b="b"/>
              <a:pathLst>
                <a:path w="2306" h="1959">
                  <a:moveTo>
                    <a:pt x="1105" y="152"/>
                  </a:moveTo>
                  <a:lnTo>
                    <a:pt x="1344" y="264"/>
                  </a:lnTo>
                  <a:lnTo>
                    <a:pt x="1597" y="380"/>
                  </a:lnTo>
                  <a:lnTo>
                    <a:pt x="1831" y="483"/>
                  </a:lnTo>
                  <a:lnTo>
                    <a:pt x="2053" y="576"/>
                  </a:lnTo>
                  <a:lnTo>
                    <a:pt x="2306" y="680"/>
                  </a:lnTo>
                  <a:lnTo>
                    <a:pt x="2108" y="1223"/>
                  </a:lnTo>
                  <a:lnTo>
                    <a:pt x="1918" y="1755"/>
                  </a:lnTo>
                  <a:lnTo>
                    <a:pt x="1900" y="1785"/>
                  </a:lnTo>
                  <a:lnTo>
                    <a:pt x="1907" y="1885"/>
                  </a:lnTo>
                  <a:lnTo>
                    <a:pt x="1879" y="1911"/>
                  </a:lnTo>
                  <a:lnTo>
                    <a:pt x="1889" y="1959"/>
                  </a:lnTo>
                  <a:lnTo>
                    <a:pt x="1293" y="1724"/>
                  </a:lnTo>
                  <a:lnTo>
                    <a:pt x="1258" y="1734"/>
                  </a:lnTo>
                  <a:lnTo>
                    <a:pt x="1118" y="1685"/>
                  </a:lnTo>
                  <a:lnTo>
                    <a:pt x="1083" y="1703"/>
                  </a:lnTo>
                  <a:lnTo>
                    <a:pt x="998" y="1681"/>
                  </a:lnTo>
                  <a:lnTo>
                    <a:pt x="906" y="1689"/>
                  </a:lnTo>
                  <a:lnTo>
                    <a:pt x="832" y="1670"/>
                  </a:lnTo>
                  <a:lnTo>
                    <a:pt x="797" y="1632"/>
                  </a:lnTo>
                  <a:lnTo>
                    <a:pt x="625" y="1624"/>
                  </a:lnTo>
                  <a:lnTo>
                    <a:pt x="599" y="1562"/>
                  </a:lnTo>
                  <a:lnTo>
                    <a:pt x="462" y="1495"/>
                  </a:lnTo>
                  <a:lnTo>
                    <a:pt x="395" y="1509"/>
                  </a:lnTo>
                  <a:lnTo>
                    <a:pt x="302" y="1498"/>
                  </a:lnTo>
                  <a:lnTo>
                    <a:pt x="191" y="1398"/>
                  </a:lnTo>
                  <a:lnTo>
                    <a:pt x="228" y="1256"/>
                  </a:lnTo>
                  <a:lnTo>
                    <a:pt x="227" y="1206"/>
                  </a:lnTo>
                  <a:lnTo>
                    <a:pt x="171" y="1112"/>
                  </a:lnTo>
                  <a:lnTo>
                    <a:pt x="148" y="1076"/>
                  </a:lnTo>
                  <a:lnTo>
                    <a:pt x="131" y="1028"/>
                  </a:lnTo>
                  <a:lnTo>
                    <a:pt x="22" y="978"/>
                  </a:lnTo>
                  <a:lnTo>
                    <a:pt x="0" y="932"/>
                  </a:lnTo>
                  <a:lnTo>
                    <a:pt x="11" y="887"/>
                  </a:lnTo>
                  <a:lnTo>
                    <a:pt x="48" y="814"/>
                  </a:lnTo>
                  <a:lnTo>
                    <a:pt x="60" y="842"/>
                  </a:lnTo>
                  <a:lnTo>
                    <a:pt x="36" y="901"/>
                  </a:lnTo>
                  <a:lnTo>
                    <a:pt x="51" y="912"/>
                  </a:lnTo>
                  <a:lnTo>
                    <a:pt x="65" y="897"/>
                  </a:lnTo>
                  <a:lnTo>
                    <a:pt x="85" y="836"/>
                  </a:lnTo>
                  <a:lnTo>
                    <a:pt x="107" y="796"/>
                  </a:lnTo>
                  <a:lnTo>
                    <a:pt x="107" y="782"/>
                  </a:lnTo>
                  <a:lnTo>
                    <a:pt x="87" y="777"/>
                  </a:lnTo>
                  <a:lnTo>
                    <a:pt x="73" y="762"/>
                  </a:lnTo>
                  <a:lnTo>
                    <a:pt x="72" y="744"/>
                  </a:lnTo>
                  <a:lnTo>
                    <a:pt x="87" y="705"/>
                  </a:lnTo>
                  <a:lnTo>
                    <a:pt x="117" y="685"/>
                  </a:lnTo>
                  <a:lnTo>
                    <a:pt x="140" y="658"/>
                  </a:lnTo>
                  <a:lnTo>
                    <a:pt x="133" y="624"/>
                  </a:lnTo>
                  <a:lnTo>
                    <a:pt x="96" y="645"/>
                  </a:lnTo>
                  <a:lnTo>
                    <a:pt x="92" y="635"/>
                  </a:lnTo>
                  <a:lnTo>
                    <a:pt x="106" y="558"/>
                  </a:lnTo>
                  <a:lnTo>
                    <a:pt x="152" y="370"/>
                  </a:lnTo>
                  <a:lnTo>
                    <a:pt x="161" y="270"/>
                  </a:lnTo>
                  <a:lnTo>
                    <a:pt x="145" y="198"/>
                  </a:lnTo>
                  <a:lnTo>
                    <a:pt x="145" y="147"/>
                  </a:lnTo>
                  <a:lnTo>
                    <a:pt x="155" y="103"/>
                  </a:lnTo>
                  <a:lnTo>
                    <a:pt x="181" y="54"/>
                  </a:lnTo>
                  <a:lnTo>
                    <a:pt x="217" y="16"/>
                  </a:lnTo>
                  <a:lnTo>
                    <a:pt x="249" y="0"/>
                  </a:lnTo>
                  <a:lnTo>
                    <a:pt x="284" y="57"/>
                  </a:lnTo>
                  <a:lnTo>
                    <a:pt x="399" y="184"/>
                  </a:lnTo>
                  <a:lnTo>
                    <a:pt x="443" y="207"/>
                  </a:lnTo>
                  <a:lnTo>
                    <a:pt x="495" y="252"/>
                  </a:lnTo>
                  <a:lnTo>
                    <a:pt x="564" y="280"/>
                  </a:lnTo>
                  <a:lnTo>
                    <a:pt x="615" y="347"/>
                  </a:lnTo>
                  <a:lnTo>
                    <a:pt x="672" y="365"/>
                  </a:lnTo>
                  <a:lnTo>
                    <a:pt x="669" y="414"/>
                  </a:lnTo>
                  <a:lnTo>
                    <a:pt x="641" y="457"/>
                  </a:lnTo>
                  <a:lnTo>
                    <a:pt x="626" y="467"/>
                  </a:lnTo>
                  <a:lnTo>
                    <a:pt x="596" y="470"/>
                  </a:lnTo>
                  <a:lnTo>
                    <a:pt x="576" y="480"/>
                  </a:lnTo>
                  <a:lnTo>
                    <a:pt x="484" y="564"/>
                  </a:lnTo>
                  <a:lnTo>
                    <a:pt x="460" y="626"/>
                  </a:lnTo>
                  <a:lnTo>
                    <a:pt x="498" y="641"/>
                  </a:lnTo>
                  <a:lnTo>
                    <a:pt x="518" y="611"/>
                  </a:lnTo>
                  <a:lnTo>
                    <a:pt x="506" y="599"/>
                  </a:lnTo>
                  <a:lnTo>
                    <a:pt x="531" y="580"/>
                  </a:lnTo>
                  <a:lnTo>
                    <a:pt x="593" y="563"/>
                  </a:lnTo>
                  <a:lnTo>
                    <a:pt x="666" y="505"/>
                  </a:lnTo>
                  <a:lnTo>
                    <a:pt x="699" y="508"/>
                  </a:lnTo>
                  <a:lnTo>
                    <a:pt x="707" y="516"/>
                  </a:lnTo>
                  <a:lnTo>
                    <a:pt x="709" y="561"/>
                  </a:lnTo>
                  <a:lnTo>
                    <a:pt x="714" y="565"/>
                  </a:lnTo>
                  <a:lnTo>
                    <a:pt x="752" y="499"/>
                  </a:lnTo>
                  <a:lnTo>
                    <a:pt x="787" y="419"/>
                  </a:lnTo>
                  <a:lnTo>
                    <a:pt x="801" y="323"/>
                  </a:lnTo>
                  <a:lnTo>
                    <a:pt x="801" y="303"/>
                  </a:lnTo>
                  <a:lnTo>
                    <a:pt x="784" y="279"/>
                  </a:lnTo>
                  <a:lnTo>
                    <a:pt x="769" y="239"/>
                  </a:lnTo>
                  <a:lnTo>
                    <a:pt x="770" y="232"/>
                  </a:lnTo>
                  <a:lnTo>
                    <a:pt x="793" y="232"/>
                  </a:lnTo>
                  <a:lnTo>
                    <a:pt x="828" y="211"/>
                  </a:lnTo>
                  <a:lnTo>
                    <a:pt x="852" y="164"/>
                  </a:lnTo>
                  <a:lnTo>
                    <a:pt x="870" y="164"/>
                  </a:lnTo>
                  <a:lnTo>
                    <a:pt x="883" y="186"/>
                  </a:lnTo>
                  <a:lnTo>
                    <a:pt x="891" y="182"/>
                  </a:lnTo>
                  <a:lnTo>
                    <a:pt x="885" y="153"/>
                  </a:lnTo>
                  <a:lnTo>
                    <a:pt x="852" y="119"/>
                  </a:lnTo>
                  <a:lnTo>
                    <a:pt x="817" y="103"/>
                  </a:lnTo>
                  <a:lnTo>
                    <a:pt x="807" y="56"/>
                  </a:lnTo>
                  <a:lnTo>
                    <a:pt x="808" y="5"/>
                  </a:lnTo>
                  <a:lnTo>
                    <a:pt x="1105" y="152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rot="21132600">
              <a:off x="3504960" y="1727280"/>
              <a:ext cx="2309400" cy="1445760"/>
            </a:xfrm>
            <a:custGeom>
              <a:avLst/>
              <a:gdLst/>
              <a:ahLst/>
              <a:rect l="l" t="t" r="r" b="b"/>
              <a:pathLst>
                <a:path w="3459" h="2646">
                  <a:moveTo>
                    <a:pt x="2877" y="2596"/>
                  </a:moveTo>
                  <a:lnTo>
                    <a:pt x="2583" y="2538"/>
                  </a:lnTo>
                  <a:lnTo>
                    <a:pt x="2306" y="2480"/>
                  </a:lnTo>
                  <a:lnTo>
                    <a:pt x="2054" y="2424"/>
                  </a:lnTo>
                  <a:lnTo>
                    <a:pt x="1790" y="2361"/>
                  </a:lnTo>
                  <a:lnTo>
                    <a:pt x="1499" y="2290"/>
                  </a:lnTo>
                  <a:lnTo>
                    <a:pt x="1225" y="2218"/>
                  </a:lnTo>
                  <a:lnTo>
                    <a:pt x="1036" y="2166"/>
                  </a:lnTo>
                  <a:lnTo>
                    <a:pt x="978" y="2385"/>
                  </a:lnTo>
                  <a:lnTo>
                    <a:pt x="943" y="2332"/>
                  </a:lnTo>
                  <a:lnTo>
                    <a:pt x="930" y="2260"/>
                  </a:lnTo>
                  <a:lnTo>
                    <a:pt x="915" y="2244"/>
                  </a:lnTo>
                  <a:lnTo>
                    <a:pt x="878" y="2256"/>
                  </a:lnTo>
                  <a:lnTo>
                    <a:pt x="878" y="2276"/>
                  </a:lnTo>
                  <a:lnTo>
                    <a:pt x="854" y="2297"/>
                  </a:lnTo>
                  <a:lnTo>
                    <a:pt x="860" y="2327"/>
                  </a:lnTo>
                  <a:lnTo>
                    <a:pt x="801" y="2301"/>
                  </a:lnTo>
                  <a:lnTo>
                    <a:pt x="757" y="2307"/>
                  </a:lnTo>
                  <a:lnTo>
                    <a:pt x="740" y="2284"/>
                  </a:lnTo>
                  <a:lnTo>
                    <a:pt x="674" y="2279"/>
                  </a:lnTo>
                  <a:lnTo>
                    <a:pt x="631" y="2249"/>
                  </a:lnTo>
                  <a:lnTo>
                    <a:pt x="600" y="2258"/>
                  </a:lnTo>
                  <a:lnTo>
                    <a:pt x="575" y="2286"/>
                  </a:lnTo>
                  <a:lnTo>
                    <a:pt x="493" y="2238"/>
                  </a:lnTo>
                  <a:lnTo>
                    <a:pt x="468" y="2240"/>
                  </a:lnTo>
                  <a:lnTo>
                    <a:pt x="439" y="2258"/>
                  </a:lnTo>
                  <a:lnTo>
                    <a:pt x="439" y="2280"/>
                  </a:lnTo>
                  <a:lnTo>
                    <a:pt x="430" y="2284"/>
                  </a:lnTo>
                  <a:lnTo>
                    <a:pt x="392" y="2230"/>
                  </a:lnTo>
                  <a:lnTo>
                    <a:pt x="402" y="2198"/>
                  </a:lnTo>
                  <a:lnTo>
                    <a:pt x="387" y="2161"/>
                  </a:lnTo>
                  <a:lnTo>
                    <a:pt x="402" y="2141"/>
                  </a:lnTo>
                  <a:lnTo>
                    <a:pt x="389" y="2079"/>
                  </a:lnTo>
                  <a:lnTo>
                    <a:pt x="363" y="2053"/>
                  </a:lnTo>
                  <a:lnTo>
                    <a:pt x="334" y="2056"/>
                  </a:lnTo>
                  <a:lnTo>
                    <a:pt x="312" y="2015"/>
                  </a:lnTo>
                  <a:lnTo>
                    <a:pt x="307" y="1980"/>
                  </a:lnTo>
                  <a:lnTo>
                    <a:pt x="324" y="1970"/>
                  </a:lnTo>
                  <a:lnTo>
                    <a:pt x="332" y="1947"/>
                  </a:lnTo>
                  <a:lnTo>
                    <a:pt x="327" y="1898"/>
                  </a:lnTo>
                  <a:lnTo>
                    <a:pt x="309" y="1890"/>
                  </a:lnTo>
                  <a:lnTo>
                    <a:pt x="308" y="1850"/>
                  </a:lnTo>
                  <a:lnTo>
                    <a:pt x="287" y="1796"/>
                  </a:lnTo>
                  <a:lnTo>
                    <a:pt x="297" y="1764"/>
                  </a:lnTo>
                  <a:lnTo>
                    <a:pt x="289" y="1738"/>
                  </a:lnTo>
                  <a:lnTo>
                    <a:pt x="302" y="1708"/>
                  </a:lnTo>
                  <a:lnTo>
                    <a:pt x="288" y="1693"/>
                  </a:lnTo>
                  <a:lnTo>
                    <a:pt x="301" y="1662"/>
                  </a:lnTo>
                  <a:lnTo>
                    <a:pt x="258" y="1602"/>
                  </a:lnTo>
                  <a:lnTo>
                    <a:pt x="249" y="1622"/>
                  </a:lnTo>
                  <a:lnTo>
                    <a:pt x="208" y="1646"/>
                  </a:lnTo>
                  <a:lnTo>
                    <a:pt x="170" y="1648"/>
                  </a:lnTo>
                  <a:lnTo>
                    <a:pt x="136" y="1668"/>
                  </a:lnTo>
                  <a:lnTo>
                    <a:pt x="106" y="1618"/>
                  </a:lnTo>
                  <a:lnTo>
                    <a:pt x="79" y="1606"/>
                  </a:lnTo>
                  <a:lnTo>
                    <a:pt x="115" y="1550"/>
                  </a:lnTo>
                  <a:lnTo>
                    <a:pt x="105" y="1515"/>
                  </a:lnTo>
                  <a:lnTo>
                    <a:pt x="170" y="1483"/>
                  </a:lnTo>
                  <a:lnTo>
                    <a:pt x="166" y="1463"/>
                  </a:lnTo>
                  <a:lnTo>
                    <a:pt x="177" y="1438"/>
                  </a:lnTo>
                  <a:lnTo>
                    <a:pt x="158" y="1426"/>
                  </a:lnTo>
                  <a:lnTo>
                    <a:pt x="181" y="1382"/>
                  </a:lnTo>
                  <a:lnTo>
                    <a:pt x="172" y="1356"/>
                  </a:lnTo>
                  <a:lnTo>
                    <a:pt x="196" y="1350"/>
                  </a:lnTo>
                  <a:lnTo>
                    <a:pt x="201" y="1314"/>
                  </a:lnTo>
                  <a:lnTo>
                    <a:pt x="249" y="1244"/>
                  </a:lnTo>
                  <a:lnTo>
                    <a:pt x="248" y="1217"/>
                  </a:lnTo>
                  <a:lnTo>
                    <a:pt x="271" y="1211"/>
                  </a:lnTo>
                  <a:lnTo>
                    <a:pt x="292" y="1155"/>
                  </a:lnTo>
                  <a:lnTo>
                    <a:pt x="217" y="1142"/>
                  </a:lnTo>
                  <a:lnTo>
                    <a:pt x="205" y="1122"/>
                  </a:lnTo>
                  <a:lnTo>
                    <a:pt x="216" y="1105"/>
                  </a:lnTo>
                  <a:lnTo>
                    <a:pt x="206" y="1086"/>
                  </a:lnTo>
                  <a:lnTo>
                    <a:pt x="173" y="1093"/>
                  </a:lnTo>
                  <a:lnTo>
                    <a:pt x="182" y="1066"/>
                  </a:lnTo>
                  <a:lnTo>
                    <a:pt x="152" y="1024"/>
                  </a:lnTo>
                  <a:lnTo>
                    <a:pt x="160" y="988"/>
                  </a:lnTo>
                  <a:lnTo>
                    <a:pt x="132" y="948"/>
                  </a:lnTo>
                  <a:lnTo>
                    <a:pt x="93" y="807"/>
                  </a:lnTo>
                  <a:lnTo>
                    <a:pt x="51" y="770"/>
                  </a:lnTo>
                  <a:lnTo>
                    <a:pt x="40" y="725"/>
                  </a:lnTo>
                  <a:lnTo>
                    <a:pt x="6" y="689"/>
                  </a:lnTo>
                  <a:lnTo>
                    <a:pt x="39" y="677"/>
                  </a:lnTo>
                  <a:lnTo>
                    <a:pt x="21" y="637"/>
                  </a:lnTo>
                  <a:lnTo>
                    <a:pt x="46" y="619"/>
                  </a:lnTo>
                  <a:lnTo>
                    <a:pt x="47" y="572"/>
                  </a:lnTo>
                  <a:lnTo>
                    <a:pt x="0" y="417"/>
                  </a:lnTo>
                  <a:lnTo>
                    <a:pt x="145" y="0"/>
                  </a:lnTo>
                  <a:lnTo>
                    <a:pt x="683" y="195"/>
                  </a:lnTo>
                  <a:lnTo>
                    <a:pt x="1028" y="311"/>
                  </a:lnTo>
                  <a:lnTo>
                    <a:pt x="1278" y="390"/>
                  </a:lnTo>
                  <a:lnTo>
                    <a:pt x="1545" y="469"/>
                  </a:lnTo>
                  <a:lnTo>
                    <a:pt x="1792" y="542"/>
                  </a:lnTo>
                  <a:lnTo>
                    <a:pt x="1958" y="587"/>
                  </a:lnTo>
                  <a:lnTo>
                    <a:pt x="2226" y="658"/>
                  </a:lnTo>
                  <a:lnTo>
                    <a:pt x="2471" y="718"/>
                  </a:lnTo>
                  <a:lnTo>
                    <a:pt x="2704" y="773"/>
                  </a:lnTo>
                  <a:lnTo>
                    <a:pt x="2960" y="830"/>
                  </a:lnTo>
                  <a:lnTo>
                    <a:pt x="3232" y="886"/>
                  </a:lnTo>
                  <a:lnTo>
                    <a:pt x="3459" y="934"/>
                  </a:lnTo>
                  <a:lnTo>
                    <a:pt x="3386" y="1329"/>
                  </a:lnTo>
                  <a:lnTo>
                    <a:pt x="3308" y="1747"/>
                  </a:lnTo>
                  <a:lnTo>
                    <a:pt x="3240" y="2129"/>
                  </a:lnTo>
                  <a:lnTo>
                    <a:pt x="3221" y="2239"/>
                  </a:lnTo>
                  <a:lnTo>
                    <a:pt x="3149" y="2646"/>
                  </a:lnTo>
                  <a:lnTo>
                    <a:pt x="2877" y="2596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 rot="21132600">
              <a:off x="4243320" y="4847040"/>
              <a:ext cx="1697040" cy="1430280"/>
            </a:xfrm>
            <a:custGeom>
              <a:avLst/>
              <a:gdLst/>
              <a:ahLst/>
              <a:rect l="l" t="t" r="r" b="b"/>
              <a:pathLst>
                <a:path w="2546" h="2552">
                  <a:moveTo>
                    <a:pt x="933" y="2440"/>
                  </a:moveTo>
                  <a:lnTo>
                    <a:pt x="921" y="2361"/>
                  </a:lnTo>
                  <a:lnTo>
                    <a:pt x="1112" y="2393"/>
                  </a:lnTo>
                  <a:lnTo>
                    <a:pt x="1447" y="2444"/>
                  </a:lnTo>
                  <a:lnTo>
                    <a:pt x="1803" y="2495"/>
                  </a:lnTo>
                  <a:lnTo>
                    <a:pt x="2126" y="2537"/>
                  </a:lnTo>
                  <a:lnTo>
                    <a:pt x="2242" y="2552"/>
                  </a:lnTo>
                  <a:lnTo>
                    <a:pt x="2295" y="2137"/>
                  </a:lnTo>
                  <a:lnTo>
                    <a:pt x="2344" y="1750"/>
                  </a:lnTo>
                  <a:lnTo>
                    <a:pt x="2397" y="1326"/>
                  </a:lnTo>
                  <a:lnTo>
                    <a:pt x="2451" y="927"/>
                  </a:lnTo>
                  <a:lnTo>
                    <a:pt x="2497" y="587"/>
                  </a:lnTo>
                  <a:lnTo>
                    <a:pt x="2514" y="590"/>
                  </a:lnTo>
                  <a:lnTo>
                    <a:pt x="2546" y="369"/>
                  </a:lnTo>
                  <a:lnTo>
                    <a:pt x="2166" y="310"/>
                  </a:lnTo>
                  <a:lnTo>
                    <a:pt x="1879" y="265"/>
                  </a:lnTo>
                  <a:lnTo>
                    <a:pt x="1576" y="214"/>
                  </a:lnTo>
                  <a:lnTo>
                    <a:pt x="1244" y="154"/>
                  </a:lnTo>
                  <a:lnTo>
                    <a:pt x="821" y="71"/>
                  </a:lnTo>
                  <a:lnTo>
                    <a:pt x="470" y="0"/>
                  </a:lnTo>
                  <a:lnTo>
                    <a:pt x="390" y="403"/>
                  </a:lnTo>
                  <a:lnTo>
                    <a:pt x="307" y="829"/>
                  </a:lnTo>
                  <a:lnTo>
                    <a:pt x="232" y="1218"/>
                  </a:lnTo>
                  <a:lnTo>
                    <a:pt x="163" y="1586"/>
                  </a:lnTo>
                  <a:lnTo>
                    <a:pt x="90" y="1992"/>
                  </a:lnTo>
                  <a:lnTo>
                    <a:pt x="0" y="2495"/>
                  </a:lnTo>
                  <a:lnTo>
                    <a:pt x="296" y="2550"/>
                  </a:lnTo>
                  <a:lnTo>
                    <a:pt x="332" y="2341"/>
                  </a:lnTo>
                  <a:lnTo>
                    <a:pt x="933" y="2440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 rot="21132600">
              <a:off x="2935440" y="4789080"/>
              <a:ext cx="1628280" cy="1597680"/>
            </a:xfrm>
            <a:custGeom>
              <a:avLst/>
              <a:gdLst/>
              <a:ahLst/>
              <a:rect l="l" t="t" r="r" b="b"/>
              <a:pathLst>
                <a:path w="2422" h="2916">
                  <a:moveTo>
                    <a:pt x="986" y="72"/>
                  </a:moveTo>
                  <a:lnTo>
                    <a:pt x="1294" y="154"/>
                  </a:lnTo>
                  <a:lnTo>
                    <a:pt x="1622" y="236"/>
                  </a:lnTo>
                  <a:lnTo>
                    <a:pt x="1922" y="309"/>
                  </a:lnTo>
                  <a:lnTo>
                    <a:pt x="2206" y="374"/>
                  </a:lnTo>
                  <a:lnTo>
                    <a:pt x="2422" y="421"/>
                  </a:lnTo>
                  <a:lnTo>
                    <a:pt x="2342" y="824"/>
                  </a:lnTo>
                  <a:lnTo>
                    <a:pt x="2259" y="1250"/>
                  </a:lnTo>
                  <a:lnTo>
                    <a:pt x="2184" y="1639"/>
                  </a:lnTo>
                  <a:lnTo>
                    <a:pt x="2115" y="2007"/>
                  </a:lnTo>
                  <a:lnTo>
                    <a:pt x="2042" y="2413"/>
                  </a:lnTo>
                  <a:lnTo>
                    <a:pt x="1952" y="2916"/>
                  </a:lnTo>
                  <a:lnTo>
                    <a:pt x="1257" y="2777"/>
                  </a:lnTo>
                  <a:lnTo>
                    <a:pt x="0" y="1910"/>
                  </a:lnTo>
                  <a:lnTo>
                    <a:pt x="0" y="1866"/>
                  </a:lnTo>
                  <a:lnTo>
                    <a:pt x="42" y="1832"/>
                  </a:lnTo>
                  <a:lnTo>
                    <a:pt x="95" y="1852"/>
                  </a:lnTo>
                  <a:lnTo>
                    <a:pt x="138" y="1798"/>
                  </a:lnTo>
                  <a:lnTo>
                    <a:pt x="146" y="1751"/>
                  </a:lnTo>
                  <a:lnTo>
                    <a:pt x="76" y="1677"/>
                  </a:lnTo>
                  <a:lnTo>
                    <a:pt x="100" y="1622"/>
                  </a:lnTo>
                  <a:lnTo>
                    <a:pt x="87" y="1579"/>
                  </a:lnTo>
                  <a:lnTo>
                    <a:pt x="98" y="1534"/>
                  </a:lnTo>
                  <a:lnTo>
                    <a:pt x="132" y="1535"/>
                  </a:lnTo>
                  <a:lnTo>
                    <a:pt x="187" y="1483"/>
                  </a:lnTo>
                  <a:lnTo>
                    <a:pt x="201" y="1428"/>
                  </a:lnTo>
                  <a:lnTo>
                    <a:pt x="220" y="1415"/>
                  </a:lnTo>
                  <a:lnTo>
                    <a:pt x="233" y="1305"/>
                  </a:lnTo>
                  <a:lnTo>
                    <a:pt x="272" y="1285"/>
                  </a:lnTo>
                  <a:lnTo>
                    <a:pt x="293" y="1252"/>
                  </a:lnTo>
                  <a:lnTo>
                    <a:pt x="407" y="1203"/>
                  </a:lnTo>
                  <a:lnTo>
                    <a:pt x="387" y="1110"/>
                  </a:lnTo>
                  <a:lnTo>
                    <a:pt x="344" y="1062"/>
                  </a:lnTo>
                  <a:lnTo>
                    <a:pt x="297" y="884"/>
                  </a:lnTo>
                  <a:lnTo>
                    <a:pt x="307" y="834"/>
                  </a:lnTo>
                  <a:lnTo>
                    <a:pt x="321" y="773"/>
                  </a:lnTo>
                  <a:lnTo>
                    <a:pt x="343" y="770"/>
                  </a:lnTo>
                  <a:lnTo>
                    <a:pt x="362" y="687"/>
                  </a:lnTo>
                  <a:lnTo>
                    <a:pt x="368" y="502"/>
                  </a:lnTo>
                  <a:lnTo>
                    <a:pt x="396" y="439"/>
                  </a:lnTo>
                  <a:lnTo>
                    <a:pt x="381" y="400"/>
                  </a:lnTo>
                  <a:lnTo>
                    <a:pt x="407" y="367"/>
                  </a:lnTo>
                  <a:lnTo>
                    <a:pt x="464" y="326"/>
                  </a:lnTo>
                  <a:lnTo>
                    <a:pt x="495" y="350"/>
                  </a:lnTo>
                  <a:lnTo>
                    <a:pt x="529" y="353"/>
                  </a:lnTo>
                  <a:lnTo>
                    <a:pt x="550" y="410"/>
                  </a:lnTo>
                  <a:lnTo>
                    <a:pt x="578" y="421"/>
                  </a:lnTo>
                  <a:lnTo>
                    <a:pt x="600" y="414"/>
                  </a:lnTo>
                  <a:lnTo>
                    <a:pt x="641" y="359"/>
                  </a:lnTo>
                  <a:lnTo>
                    <a:pt x="732" y="0"/>
                  </a:lnTo>
                  <a:lnTo>
                    <a:pt x="986" y="72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 rot="21132600">
              <a:off x="1387080" y="3116880"/>
              <a:ext cx="1658520" cy="2881440"/>
            </a:xfrm>
            <a:custGeom>
              <a:avLst/>
              <a:gdLst/>
              <a:ahLst/>
              <a:rect l="l" t="t" r="r" b="b"/>
              <a:pathLst>
                <a:path w="2490" h="5257">
                  <a:moveTo>
                    <a:pt x="2145" y="3801"/>
                  </a:moveTo>
                  <a:lnTo>
                    <a:pt x="1951" y="3465"/>
                  </a:lnTo>
                  <a:lnTo>
                    <a:pt x="1772" y="3143"/>
                  </a:lnTo>
                  <a:lnTo>
                    <a:pt x="1615" y="2848"/>
                  </a:lnTo>
                  <a:lnTo>
                    <a:pt x="1453" y="2535"/>
                  </a:lnTo>
                  <a:lnTo>
                    <a:pt x="1282" y="2188"/>
                  </a:lnTo>
                  <a:lnTo>
                    <a:pt x="1126" y="1857"/>
                  </a:lnTo>
                  <a:lnTo>
                    <a:pt x="1277" y="1416"/>
                  </a:lnTo>
                  <a:lnTo>
                    <a:pt x="1420" y="1005"/>
                  </a:lnTo>
                  <a:lnTo>
                    <a:pt x="1584" y="551"/>
                  </a:lnTo>
                  <a:lnTo>
                    <a:pt x="1297" y="431"/>
                  </a:lnTo>
                  <a:lnTo>
                    <a:pt x="1007" y="303"/>
                  </a:lnTo>
                  <a:lnTo>
                    <a:pt x="639" y="135"/>
                  </a:lnTo>
                  <a:lnTo>
                    <a:pt x="357" y="0"/>
                  </a:lnTo>
                  <a:lnTo>
                    <a:pt x="347" y="66"/>
                  </a:lnTo>
                  <a:lnTo>
                    <a:pt x="306" y="285"/>
                  </a:lnTo>
                  <a:lnTo>
                    <a:pt x="233" y="411"/>
                  </a:lnTo>
                  <a:lnTo>
                    <a:pt x="182" y="532"/>
                  </a:lnTo>
                  <a:lnTo>
                    <a:pt x="122" y="584"/>
                  </a:lnTo>
                  <a:lnTo>
                    <a:pt x="60" y="622"/>
                  </a:lnTo>
                  <a:lnTo>
                    <a:pt x="36" y="674"/>
                  </a:lnTo>
                  <a:lnTo>
                    <a:pt x="27" y="708"/>
                  </a:lnTo>
                  <a:lnTo>
                    <a:pt x="50" y="760"/>
                  </a:lnTo>
                  <a:lnTo>
                    <a:pt x="94" y="1069"/>
                  </a:lnTo>
                  <a:lnTo>
                    <a:pt x="89" y="1105"/>
                  </a:lnTo>
                  <a:lnTo>
                    <a:pt x="65" y="1135"/>
                  </a:lnTo>
                  <a:lnTo>
                    <a:pt x="36" y="1206"/>
                  </a:lnTo>
                  <a:lnTo>
                    <a:pt x="0" y="1457"/>
                  </a:lnTo>
                  <a:lnTo>
                    <a:pt x="21" y="1520"/>
                  </a:lnTo>
                  <a:lnTo>
                    <a:pt x="40" y="1607"/>
                  </a:lnTo>
                  <a:lnTo>
                    <a:pt x="100" y="1767"/>
                  </a:lnTo>
                  <a:lnTo>
                    <a:pt x="100" y="1823"/>
                  </a:lnTo>
                  <a:lnTo>
                    <a:pt x="79" y="1877"/>
                  </a:lnTo>
                  <a:lnTo>
                    <a:pt x="84" y="1907"/>
                  </a:lnTo>
                  <a:lnTo>
                    <a:pt x="114" y="1965"/>
                  </a:lnTo>
                  <a:lnTo>
                    <a:pt x="147" y="1985"/>
                  </a:lnTo>
                  <a:lnTo>
                    <a:pt x="151" y="2009"/>
                  </a:lnTo>
                  <a:lnTo>
                    <a:pt x="168" y="2024"/>
                  </a:lnTo>
                  <a:lnTo>
                    <a:pt x="195" y="2015"/>
                  </a:lnTo>
                  <a:lnTo>
                    <a:pt x="205" y="2004"/>
                  </a:lnTo>
                  <a:lnTo>
                    <a:pt x="241" y="1914"/>
                  </a:lnTo>
                  <a:lnTo>
                    <a:pt x="321" y="1953"/>
                  </a:lnTo>
                  <a:lnTo>
                    <a:pt x="384" y="2014"/>
                  </a:lnTo>
                  <a:lnTo>
                    <a:pt x="336" y="2024"/>
                  </a:lnTo>
                  <a:lnTo>
                    <a:pt x="296" y="2017"/>
                  </a:lnTo>
                  <a:lnTo>
                    <a:pt x="253" y="2043"/>
                  </a:lnTo>
                  <a:lnTo>
                    <a:pt x="248" y="2085"/>
                  </a:lnTo>
                  <a:lnTo>
                    <a:pt x="267" y="2223"/>
                  </a:lnTo>
                  <a:lnTo>
                    <a:pt x="260" y="2259"/>
                  </a:lnTo>
                  <a:lnTo>
                    <a:pt x="225" y="2196"/>
                  </a:lnTo>
                  <a:lnTo>
                    <a:pt x="207" y="2139"/>
                  </a:lnTo>
                  <a:lnTo>
                    <a:pt x="207" y="2099"/>
                  </a:lnTo>
                  <a:lnTo>
                    <a:pt x="185" y="2083"/>
                  </a:lnTo>
                  <a:lnTo>
                    <a:pt x="158" y="2128"/>
                  </a:lnTo>
                  <a:lnTo>
                    <a:pt x="148" y="2174"/>
                  </a:lnTo>
                  <a:lnTo>
                    <a:pt x="155" y="2261"/>
                  </a:lnTo>
                  <a:lnTo>
                    <a:pt x="135" y="2394"/>
                  </a:lnTo>
                  <a:lnTo>
                    <a:pt x="167" y="2476"/>
                  </a:lnTo>
                  <a:lnTo>
                    <a:pt x="238" y="2524"/>
                  </a:lnTo>
                  <a:lnTo>
                    <a:pt x="251" y="2600"/>
                  </a:lnTo>
                  <a:lnTo>
                    <a:pt x="226" y="2676"/>
                  </a:lnTo>
                  <a:lnTo>
                    <a:pt x="173" y="2697"/>
                  </a:lnTo>
                  <a:lnTo>
                    <a:pt x="151" y="2783"/>
                  </a:lnTo>
                  <a:lnTo>
                    <a:pt x="155" y="2816"/>
                  </a:lnTo>
                  <a:lnTo>
                    <a:pt x="235" y="3024"/>
                  </a:lnTo>
                  <a:lnTo>
                    <a:pt x="267" y="3178"/>
                  </a:lnTo>
                  <a:lnTo>
                    <a:pt x="328" y="3315"/>
                  </a:lnTo>
                  <a:lnTo>
                    <a:pt x="358" y="3350"/>
                  </a:lnTo>
                  <a:lnTo>
                    <a:pt x="341" y="3426"/>
                  </a:lnTo>
                  <a:lnTo>
                    <a:pt x="381" y="3474"/>
                  </a:lnTo>
                  <a:lnTo>
                    <a:pt x="398" y="3532"/>
                  </a:lnTo>
                  <a:lnTo>
                    <a:pt x="397" y="3550"/>
                  </a:lnTo>
                  <a:lnTo>
                    <a:pt x="371" y="3591"/>
                  </a:lnTo>
                  <a:lnTo>
                    <a:pt x="354" y="3651"/>
                  </a:lnTo>
                  <a:lnTo>
                    <a:pt x="342" y="3752"/>
                  </a:lnTo>
                  <a:lnTo>
                    <a:pt x="348" y="3783"/>
                  </a:lnTo>
                  <a:lnTo>
                    <a:pt x="384" y="3816"/>
                  </a:lnTo>
                  <a:lnTo>
                    <a:pt x="494" y="3877"/>
                  </a:lnTo>
                  <a:lnTo>
                    <a:pt x="557" y="3947"/>
                  </a:lnTo>
                  <a:lnTo>
                    <a:pt x="593" y="3938"/>
                  </a:lnTo>
                  <a:lnTo>
                    <a:pt x="631" y="3960"/>
                  </a:lnTo>
                  <a:lnTo>
                    <a:pt x="680" y="4017"/>
                  </a:lnTo>
                  <a:lnTo>
                    <a:pt x="730" y="4059"/>
                  </a:lnTo>
                  <a:lnTo>
                    <a:pt x="745" y="4111"/>
                  </a:lnTo>
                  <a:lnTo>
                    <a:pt x="831" y="4186"/>
                  </a:lnTo>
                  <a:lnTo>
                    <a:pt x="860" y="4220"/>
                  </a:lnTo>
                  <a:lnTo>
                    <a:pt x="875" y="4255"/>
                  </a:lnTo>
                  <a:lnTo>
                    <a:pt x="906" y="4220"/>
                  </a:lnTo>
                  <a:lnTo>
                    <a:pt x="935" y="4229"/>
                  </a:lnTo>
                  <a:lnTo>
                    <a:pt x="956" y="4252"/>
                  </a:lnTo>
                  <a:lnTo>
                    <a:pt x="992" y="4318"/>
                  </a:lnTo>
                  <a:lnTo>
                    <a:pt x="986" y="4392"/>
                  </a:lnTo>
                  <a:lnTo>
                    <a:pt x="990" y="4408"/>
                  </a:lnTo>
                  <a:lnTo>
                    <a:pt x="1075" y="4445"/>
                  </a:lnTo>
                  <a:lnTo>
                    <a:pt x="1134" y="4515"/>
                  </a:lnTo>
                  <a:lnTo>
                    <a:pt x="1172" y="4574"/>
                  </a:lnTo>
                  <a:lnTo>
                    <a:pt x="1231" y="4711"/>
                  </a:lnTo>
                  <a:lnTo>
                    <a:pt x="1272" y="4784"/>
                  </a:lnTo>
                  <a:lnTo>
                    <a:pt x="1292" y="4861"/>
                  </a:lnTo>
                  <a:lnTo>
                    <a:pt x="1265" y="5045"/>
                  </a:lnTo>
                  <a:lnTo>
                    <a:pt x="1265" y="5098"/>
                  </a:lnTo>
                  <a:lnTo>
                    <a:pt x="2083" y="5257"/>
                  </a:lnTo>
                  <a:lnTo>
                    <a:pt x="2125" y="5223"/>
                  </a:lnTo>
                  <a:lnTo>
                    <a:pt x="2178" y="5243"/>
                  </a:lnTo>
                  <a:lnTo>
                    <a:pt x="2221" y="5189"/>
                  </a:lnTo>
                  <a:lnTo>
                    <a:pt x="2229" y="5142"/>
                  </a:lnTo>
                  <a:lnTo>
                    <a:pt x="2159" y="5068"/>
                  </a:lnTo>
                  <a:lnTo>
                    <a:pt x="2183" y="5013"/>
                  </a:lnTo>
                  <a:lnTo>
                    <a:pt x="2170" y="4970"/>
                  </a:lnTo>
                  <a:lnTo>
                    <a:pt x="2181" y="4925"/>
                  </a:lnTo>
                  <a:lnTo>
                    <a:pt x="2215" y="4926"/>
                  </a:lnTo>
                  <a:lnTo>
                    <a:pt x="2270" y="4874"/>
                  </a:lnTo>
                  <a:lnTo>
                    <a:pt x="2284" y="4819"/>
                  </a:lnTo>
                  <a:lnTo>
                    <a:pt x="2303" y="4806"/>
                  </a:lnTo>
                  <a:lnTo>
                    <a:pt x="2316" y="4696"/>
                  </a:lnTo>
                  <a:lnTo>
                    <a:pt x="2355" y="4676"/>
                  </a:lnTo>
                  <a:lnTo>
                    <a:pt x="2376" y="4643"/>
                  </a:lnTo>
                  <a:lnTo>
                    <a:pt x="2490" y="4594"/>
                  </a:lnTo>
                  <a:lnTo>
                    <a:pt x="2470" y="4501"/>
                  </a:lnTo>
                  <a:lnTo>
                    <a:pt x="2427" y="4453"/>
                  </a:lnTo>
                  <a:lnTo>
                    <a:pt x="2380" y="4275"/>
                  </a:lnTo>
                  <a:lnTo>
                    <a:pt x="2390" y="4225"/>
                  </a:lnTo>
                  <a:lnTo>
                    <a:pt x="2145" y="3801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 rot="21132600">
              <a:off x="2779200" y="1817280"/>
              <a:ext cx="1419120" cy="1950480"/>
            </a:xfrm>
            <a:custGeom>
              <a:avLst/>
              <a:gdLst/>
              <a:ahLst/>
              <a:rect l="l" t="t" r="r" b="b"/>
              <a:pathLst>
                <a:path w="2129" h="3565">
                  <a:moveTo>
                    <a:pt x="195" y="3058"/>
                  </a:moveTo>
                  <a:lnTo>
                    <a:pt x="477" y="3155"/>
                  </a:lnTo>
                  <a:lnTo>
                    <a:pt x="778" y="3252"/>
                  </a:lnTo>
                  <a:lnTo>
                    <a:pt x="918" y="3295"/>
                  </a:lnTo>
                  <a:lnTo>
                    <a:pt x="1115" y="3356"/>
                  </a:lnTo>
                  <a:lnTo>
                    <a:pt x="1400" y="3440"/>
                  </a:lnTo>
                  <a:lnTo>
                    <a:pt x="1704" y="3525"/>
                  </a:lnTo>
                  <a:lnTo>
                    <a:pt x="1852" y="3565"/>
                  </a:lnTo>
                  <a:lnTo>
                    <a:pt x="1996" y="2999"/>
                  </a:lnTo>
                  <a:lnTo>
                    <a:pt x="2129" y="2485"/>
                  </a:lnTo>
                  <a:lnTo>
                    <a:pt x="2094" y="2432"/>
                  </a:lnTo>
                  <a:lnTo>
                    <a:pt x="2081" y="2360"/>
                  </a:lnTo>
                  <a:lnTo>
                    <a:pt x="2066" y="2344"/>
                  </a:lnTo>
                  <a:lnTo>
                    <a:pt x="2029" y="2356"/>
                  </a:lnTo>
                  <a:lnTo>
                    <a:pt x="2029" y="2376"/>
                  </a:lnTo>
                  <a:lnTo>
                    <a:pt x="2005" y="2397"/>
                  </a:lnTo>
                  <a:lnTo>
                    <a:pt x="2011" y="2427"/>
                  </a:lnTo>
                  <a:lnTo>
                    <a:pt x="1952" y="2401"/>
                  </a:lnTo>
                  <a:lnTo>
                    <a:pt x="1908" y="2407"/>
                  </a:lnTo>
                  <a:lnTo>
                    <a:pt x="1891" y="2384"/>
                  </a:lnTo>
                  <a:lnTo>
                    <a:pt x="1825" y="2379"/>
                  </a:lnTo>
                  <a:lnTo>
                    <a:pt x="1782" y="2349"/>
                  </a:lnTo>
                  <a:lnTo>
                    <a:pt x="1751" y="2358"/>
                  </a:lnTo>
                  <a:lnTo>
                    <a:pt x="1726" y="2386"/>
                  </a:lnTo>
                  <a:lnTo>
                    <a:pt x="1644" y="2338"/>
                  </a:lnTo>
                  <a:lnTo>
                    <a:pt x="1619" y="2340"/>
                  </a:lnTo>
                  <a:lnTo>
                    <a:pt x="1590" y="2358"/>
                  </a:lnTo>
                  <a:lnTo>
                    <a:pt x="1590" y="2380"/>
                  </a:lnTo>
                  <a:lnTo>
                    <a:pt x="1581" y="2384"/>
                  </a:lnTo>
                  <a:lnTo>
                    <a:pt x="1543" y="2330"/>
                  </a:lnTo>
                  <a:lnTo>
                    <a:pt x="1553" y="2298"/>
                  </a:lnTo>
                  <a:lnTo>
                    <a:pt x="1538" y="2261"/>
                  </a:lnTo>
                  <a:lnTo>
                    <a:pt x="1553" y="2241"/>
                  </a:lnTo>
                  <a:lnTo>
                    <a:pt x="1540" y="2179"/>
                  </a:lnTo>
                  <a:lnTo>
                    <a:pt x="1514" y="2153"/>
                  </a:lnTo>
                  <a:lnTo>
                    <a:pt x="1485" y="2156"/>
                  </a:lnTo>
                  <a:lnTo>
                    <a:pt x="1463" y="2115"/>
                  </a:lnTo>
                  <a:lnTo>
                    <a:pt x="1458" y="2080"/>
                  </a:lnTo>
                  <a:lnTo>
                    <a:pt x="1475" y="2070"/>
                  </a:lnTo>
                  <a:lnTo>
                    <a:pt x="1483" y="2047"/>
                  </a:lnTo>
                  <a:lnTo>
                    <a:pt x="1478" y="1998"/>
                  </a:lnTo>
                  <a:lnTo>
                    <a:pt x="1460" y="1990"/>
                  </a:lnTo>
                  <a:lnTo>
                    <a:pt x="1459" y="1950"/>
                  </a:lnTo>
                  <a:lnTo>
                    <a:pt x="1438" y="1896"/>
                  </a:lnTo>
                  <a:lnTo>
                    <a:pt x="1448" y="1864"/>
                  </a:lnTo>
                  <a:lnTo>
                    <a:pt x="1440" y="1838"/>
                  </a:lnTo>
                  <a:lnTo>
                    <a:pt x="1453" y="1808"/>
                  </a:lnTo>
                  <a:lnTo>
                    <a:pt x="1439" y="1793"/>
                  </a:lnTo>
                  <a:lnTo>
                    <a:pt x="1452" y="1762"/>
                  </a:lnTo>
                  <a:lnTo>
                    <a:pt x="1409" y="1702"/>
                  </a:lnTo>
                  <a:lnTo>
                    <a:pt x="1400" y="1722"/>
                  </a:lnTo>
                  <a:lnTo>
                    <a:pt x="1359" y="1746"/>
                  </a:lnTo>
                  <a:lnTo>
                    <a:pt x="1321" y="1748"/>
                  </a:lnTo>
                  <a:lnTo>
                    <a:pt x="1287" y="1768"/>
                  </a:lnTo>
                  <a:lnTo>
                    <a:pt x="1257" y="1718"/>
                  </a:lnTo>
                  <a:lnTo>
                    <a:pt x="1230" y="1706"/>
                  </a:lnTo>
                  <a:lnTo>
                    <a:pt x="1266" y="1650"/>
                  </a:lnTo>
                  <a:lnTo>
                    <a:pt x="1256" y="1615"/>
                  </a:lnTo>
                  <a:lnTo>
                    <a:pt x="1321" y="1583"/>
                  </a:lnTo>
                  <a:lnTo>
                    <a:pt x="1317" y="1563"/>
                  </a:lnTo>
                  <a:lnTo>
                    <a:pt x="1328" y="1538"/>
                  </a:lnTo>
                  <a:lnTo>
                    <a:pt x="1309" y="1526"/>
                  </a:lnTo>
                  <a:lnTo>
                    <a:pt x="1332" y="1482"/>
                  </a:lnTo>
                  <a:lnTo>
                    <a:pt x="1323" y="1456"/>
                  </a:lnTo>
                  <a:lnTo>
                    <a:pt x="1347" y="1450"/>
                  </a:lnTo>
                  <a:lnTo>
                    <a:pt x="1352" y="1414"/>
                  </a:lnTo>
                  <a:lnTo>
                    <a:pt x="1400" y="1344"/>
                  </a:lnTo>
                  <a:lnTo>
                    <a:pt x="1399" y="1317"/>
                  </a:lnTo>
                  <a:lnTo>
                    <a:pt x="1422" y="1311"/>
                  </a:lnTo>
                  <a:lnTo>
                    <a:pt x="1443" y="1255"/>
                  </a:lnTo>
                  <a:lnTo>
                    <a:pt x="1368" y="1242"/>
                  </a:lnTo>
                  <a:lnTo>
                    <a:pt x="1356" y="1222"/>
                  </a:lnTo>
                  <a:lnTo>
                    <a:pt x="1367" y="1205"/>
                  </a:lnTo>
                  <a:lnTo>
                    <a:pt x="1357" y="1186"/>
                  </a:lnTo>
                  <a:lnTo>
                    <a:pt x="1324" y="1193"/>
                  </a:lnTo>
                  <a:lnTo>
                    <a:pt x="1333" y="1166"/>
                  </a:lnTo>
                  <a:lnTo>
                    <a:pt x="1303" y="1124"/>
                  </a:lnTo>
                  <a:lnTo>
                    <a:pt x="1311" y="1088"/>
                  </a:lnTo>
                  <a:lnTo>
                    <a:pt x="1283" y="1048"/>
                  </a:lnTo>
                  <a:lnTo>
                    <a:pt x="1244" y="907"/>
                  </a:lnTo>
                  <a:lnTo>
                    <a:pt x="1202" y="870"/>
                  </a:lnTo>
                  <a:lnTo>
                    <a:pt x="1191" y="825"/>
                  </a:lnTo>
                  <a:lnTo>
                    <a:pt x="1157" y="789"/>
                  </a:lnTo>
                  <a:lnTo>
                    <a:pt x="1190" y="777"/>
                  </a:lnTo>
                  <a:lnTo>
                    <a:pt x="1172" y="737"/>
                  </a:lnTo>
                  <a:lnTo>
                    <a:pt x="1197" y="719"/>
                  </a:lnTo>
                  <a:lnTo>
                    <a:pt x="1198" y="672"/>
                  </a:lnTo>
                  <a:lnTo>
                    <a:pt x="1151" y="517"/>
                  </a:lnTo>
                  <a:lnTo>
                    <a:pt x="1296" y="100"/>
                  </a:lnTo>
                  <a:lnTo>
                    <a:pt x="1036" y="0"/>
                  </a:lnTo>
                  <a:lnTo>
                    <a:pt x="838" y="543"/>
                  </a:lnTo>
                  <a:lnTo>
                    <a:pt x="648" y="1075"/>
                  </a:lnTo>
                  <a:lnTo>
                    <a:pt x="630" y="1105"/>
                  </a:lnTo>
                  <a:lnTo>
                    <a:pt x="637" y="1205"/>
                  </a:lnTo>
                  <a:lnTo>
                    <a:pt x="609" y="1231"/>
                  </a:lnTo>
                  <a:lnTo>
                    <a:pt x="619" y="1279"/>
                  </a:lnTo>
                  <a:lnTo>
                    <a:pt x="630" y="1366"/>
                  </a:lnTo>
                  <a:lnTo>
                    <a:pt x="682" y="1419"/>
                  </a:lnTo>
                  <a:lnTo>
                    <a:pt x="685" y="1495"/>
                  </a:lnTo>
                  <a:lnTo>
                    <a:pt x="592" y="1582"/>
                  </a:lnTo>
                  <a:lnTo>
                    <a:pt x="547" y="1655"/>
                  </a:lnTo>
                  <a:lnTo>
                    <a:pt x="488" y="1703"/>
                  </a:lnTo>
                  <a:lnTo>
                    <a:pt x="474" y="1747"/>
                  </a:lnTo>
                  <a:lnTo>
                    <a:pt x="443" y="1781"/>
                  </a:lnTo>
                  <a:lnTo>
                    <a:pt x="392" y="1803"/>
                  </a:lnTo>
                  <a:lnTo>
                    <a:pt x="300" y="1896"/>
                  </a:lnTo>
                  <a:lnTo>
                    <a:pt x="279" y="1980"/>
                  </a:lnTo>
                  <a:lnTo>
                    <a:pt x="336" y="2013"/>
                  </a:lnTo>
                  <a:lnTo>
                    <a:pt x="348" y="2063"/>
                  </a:lnTo>
                  <a:lnTo>
                    <a:pt x="313" y="2089"/>
                  </a:lnTo>
                  <a:lnTo>
                    <a:pt x="313" y="2127"/>
                  </a:lnTo>
                  <a:lnTo>
                    <a:pt x="261" y="2198"/>
                  </a:lnTo>
                  <a:lnTo>
                    <a:pt x="0" y="2989"/>
                  </a:lnTo>
                  <a:lnTo>
                    <a:pt x="195" y="3058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rot="21132600">
              <a:off x="1371600" y="2157120"/>
              <a:ext cx="1878840" cy="1440720"/>
            </a:xfrm>
            <a:custGeom>
              <a:avLst/>
              <a:gdLst/>
              <a:ahLst/>
              <a:rect l="l" t="t" r="r" b="b"/>
              <a:pathLst>
                <a:path w="2820" h="2632">
                  <a:moveTo>
                    <a:pt x="1227" y="2283"/>
                  </a:moveTo>
                  <a:lnTo>
                    <a:pt x="940" y="2163"/>
                  </a:lnTo>
                  <a:lnTo>
                    <a:pt x="650" y="2035"/>
                  </a:lnTo>
                  <a:lnTo>
                    <a:pt x="282" y="1867"/>
                  </a:lnTo>
                  <a:lnTo>
                    <a:pt x="0" y="1732"/>
                  </a:lnTo>
                  <a:lnTo>
                    <a:pt x="5" y="1703"/>
                  </a:lnTo>
                  <a:lnTo>
                    <a:pt x="12" y="1566"/>
                  </a:lnTo>
                  <a:lnTo>
                    <a:pt x="65" y="1412"/>
                  </a:lnTo>
                  <a:lnTo>
                    <a:pt x="87" y="1317"/>
                  </a:lnTo>
                  <a:lnTo>
                    <a:pt x="180" y="1178"/>
                  </a:lnTo>
                  <a:lnTo>
                    <a:pt x="232" y="1134"/>
                  </a:lnTo>
                  <a:lnTo>
                    <a:pt x="276" y="1126"/>
                  </a:lnTo>
                  <a:lnTo>
                    <a:pt x="288" y="1080"/>
                  </a:lnTo>
                  <a:lnTo>
                    <a:pt x="279" y="1075"/>
                  </a:lnTo>
                  <a:lnTo>
                    <a:pt x="282" y="1068"/>
                  </a:lnTo>
                  <a:lnTo>
                    <a:pt x="307" y="1023"/>
                  </a:lnTo>
                  <a:lnTo>
                    <a:pt x="397" y="897"/>
                  </a:lnTo>
                  <a:lnTo>
                    <a:pt x="430" y="826"/>
                  </a:lnTo>
                  <a:lnTo>
                    <a:pt x="468" y="778"/>
                  </a:lnTo>
                  <a:lnTo>
                    <a:pt x="569" y="536"/>
                  </a:lnTo>
                  <a:lnTo>
                    <a:pt x="619" y="475"/>
                  </a:lnTo>
                  <a:lnTo>
                    <a:pt x="703" y="301"/>
                  </a:lnTo>
                  <a:lnTo>
                    <a:pt x="741" y="264"/>
                  </a:lnTo>
                  <a:lnTo>
                    <a:pt x="762" y="200"/>
                  </a:lnTo>
                  <a:lnTo>
                    <a:pt x="787" y="172"/>
                  </a:lnTo>
                  <a:lnTo>
                    <a:pt x="779" y="149"/>
                  </a:lnTo>
                  <a:lnTo>
                    <a:pt x="790" y="110"/>
                  </a:lnTo>
                  <a:lnTo>
                    <a:pt x="835" y="29"/>
                  </a:lnTo>
                  <a:lnTo>
                    <a:pt x="852" y="5"/>
                  </a:lnTo>
                  <a:lnTo>
                    <a:pt x="875" y="0"/>
                  </a:lnTo>
                  <a:lnTo>
                    <a:pt x="976" y="40"/>
                  </a:lnTo>
                  <a:lnTo>
                    <a:pt x="1023" y="89"/>
                  </a:lnTo>
                  <a:lnTo>
                    <a:pt x="1036" y="75"/>
                  </a:lnTo>
                  <a:lnTo>
                    <a:pt x="1092" y="169"/>
                  </a:lnTo>
                  <a:lnTo>
                    <a:pt x="1093" y="219"/>
                  </a:lnTo>
                  <a:lnTo>
                    <a:pt x="1056" y="361"/>
                  </a:lnTo>
                  <a:lnTo>
                    <a:pt x="1167" y="461"/>
                  </a:lnTo>
                  <a:lnTo>
                    <a:pt x="1260" y="472"/>
                  </a:lnTo>
                  <a:lnTo>
                    <a:pt x="1327" y="458"/>
                  </a:lnTo>
                  <a:lnTo>
                    <a:pt x="1464" y="525"/>
                  </a:lnTo>
                  <a:lnTo>
                    <a:pt x="1490" y="587"/>
                  </a:lnTo>
                  <a:lnTo>
                    <a:pt x="1662" y="595"/>
                  </a:lnTo>
                  <a:lnTo>
                    <a:pt x="1697" y="633"/>
                  </a:lnTo>
                  <a:lnTo>
                    <a:pt x="1771" y="652"/>
                  </a:lnTo>
                  <a:lnTo>
                    <a:pt x="1863" y="644"/>
                  </a:lnTo>
                  <a:lnTo>
                    <a:pt x="1948" y="666"/>
                  </a:lnTo>
                  <a:lnTo>
                    <a:pt x="1983" y="648"/>
                  </a:lnTo>
                  <a:lnTo>
                    <a:pt x="2123" y="697"/>
                  </a:lnTo>
                  <a:lnTo>
                    <a:pt x="2158" y="687"/>
                  </a:lnTo>
                  <a:lnTo>
                    <a:pt x="2754" y="922"/>
                  </a:lnTo>
                  <a:lnTo>
                    <a:pt x="2765" y="1009"/>
                  </a:lnTo>
                  <a:lnTo>
                    <a:pt x="2817" y="1062"/>
                  </a:lnTo>
                  <a:lnTo>
                    <a:pt x="2820" y="1138"/>
                  </a:lnTo>
                  <a:lnTo>
                    <a:pt x="2727" y="1225"/>
                  </a:lnTo>
                  <a:lnTo>
                    <a:pt x="2682" y="1298"/>
                  </a:lnTo>
                  <a:lnTo>
                    <a:pt x="2623" y="1346"/>
                  </a:lnTo>
                  <a:lnTo>
                    <a:pt x="2609" y="1390"/>
                  </a:lnTo>
                  <a:lnTo>
                    <a:pt x="2578" y="1424"/>
                  </a:lnTo>
                  <a:lnTo>
                    <a:pt x="2527" y="1446"/>
                  </a:lnTo>
                  <a:lnTo>
                    <a:pt x="2435" y="1539"/>
                  </a:lnTo>
                  <a:lnTo>
                    <a:pt x="2414" y="1623"/>
                  </a:lnTo>
                  <a:lnTo>
                    <a:pt x="2471" y="1656"/>
                  </a:lnTo>
                  <a:lnTo>
                    <a:pt x="2483" y="1706"/>
                  </a:lnTo>
                  <a:lnTo>
                    <a:pt x="2448" y="1732"/>
                  </a:lnTo>
                  <a:lnTo>
                    <a:pt x="2448" y="1770"/>
                  </a:lnTo>
                  <a:lnTo>
                    <a:pt x="2396" y="1841"/>
                  </a:lnTo>
                  <a:lnTo>
                    <a:pt x="2135" y="2632"/>
                  </a:lnTo>
                  <a:lnTo>
                    <a:pt x="1993" y="2580"/>
                  </a:lnTo>
                  <a:lnTo>
                    <a:pt x="1697" y="2469"/>
                  </a:lnTo>
                  <a:lnTo>
                    <a:pt x="1419" y="2360"/>
                  </a:lnTo>
                  <a:lnTo>
                    <a:pt x="1227" y="2283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 rot="21132600">
              <a:off x="2109240" y="3342960"/>
              <a:ext cx="1526760" cy="2010600"/>
            </a:xfrm>
            <a:custGeom>
              <a:avLst/>
              <a:gdLst/>
              <a:ahLst/>
              <a:rect l="l" t="t" r="r" b="b"/>
              <a:pathLst>
                <a:path w="2284" h="3674">
                  <a:moveTo>
                    <a:pt x="1019" y="3250"/>
                  </a:moveTo>
                  <a:lnTo>
                    <a:pt x="825" y="2914"/>
                  </a:lnTo>
                  <a:lnTo>
                    <a:pt x="646" y="2592"/>
                  </a:lnTo>
                  <a:lnTo>
                    <a:pt x="489" y="2297"/>
                  </a:lnTo>
                  <a:lnTo>
                    <a:pt x="327" y="1984"/>
                  </a:lnTo>
                  <a:lnTo>
                    <a:pt x="156" y="1637"/>
                  </a:lnTo>
                  <a:lnTo>
                    <a:pt x="0" y="1306"/>
                  </a:lnTo>
                  <a:lnTo>
                    <a:pt x="151" y="865"/>
                  </a:lnTo>
                  <a:lnTo>
                    <a:pt x="294" y="454"/>
                  </a:lnTo>
                  <a:lnTo>
                    <a:pt x="458" y="0"/>
                  </a:lnTo>
                  <a:lnTo>
                    <a:pt x="650" y="77"/>
                  </a:lnTo>
                  <a:lnTo>
                    <a:pt x="928" y="186"/>
                  </a:lnTo>
                  <a:lnTo>
                    <a:pt x="1224" y="297"/>
                  </a:lnTo>
                  <a:lnTo>
                    <a:pt x="1366" y="349"/>
                  </a:lnTo>
                  <a:lnTo>
                    <a:pt x="1561" y="418"/>
                  </a:lnTo>
                  <a:lnTo>
                    <a:pt x="1843" y="515"/>
                  </a:lnTo>
                  <a:lnTo>
                    <a:pt x="2144" y="612"/>
                  </a:lnTo>
                  <a:lnTo>
                    <a:pt x="2284" y="655"/>
                  </a:lnTo>
                  <a:lnTo>
                    <a:pt x="2170" y="1055"/>
                  </a:lnTo>
                  <a:lnTo>
                    <a:pt x="2053" y="1477"/>
                  </a:lnTo>
                  <a:lnTo>
                    <a:pt x="1947" y="1864"/>
                  </a:lnTo>
                  <a:lnTo>
                    <a:pt x="1848" y="2231"/>
                  </a:lnTo>
                  <a:lnTo>
                    <a:pt x="1742" y="2633"/>
                  </a:lnTo>
                  <a:lnTo>
                    <a:pt x="1689" y="2840"/>
                  </a:lnTo>
                  <a:lnTo>
                    <a:pt x="1598" y="3199"/>
                  </a:lnTo>
                  <a:lnTo>
                    <a:pt x="1557" y="3254"/>
                  </a:lnTo>
                  <a:lnTo>
                    <a:pt x="1535" y="3261"/>
                  </a:lnTo>
                  <a:lnTo>
                    <a:pt x="1507" y="3250"/>
                  </a:lnTo>
                  <a:lnTo>
                    <a:pt x="1486" y="3193"/>
                  </a:lnTo>
                  <a:lnTo>
                    <a:pt x="1452" y="3190"/>
                  </a:lnTo>
                  <a:lnTo>
                    <a:pt x="1421" y="3166"/>
                  </a:lnTo>
                  <a:lnTo>
                    <a:pt x="1364" y="3207"/>
                  </a:lnTo>
                  <a:lnTo>
                    <a:pt x="1338" y="3240"/>
                  </a:lnTo>
                  <a:lnTo>
                    <a:pt x="1353" y="3279"/>
                  </a:lnTo>
                  <a:lnTo>
                    <a:pt x="1325" y="3342"/>
                  </a:lnTo>
                  <a:lnTo>
                    <a:pt x="1319" y="3527"/>
                  </a:lnTo>
                  <a:lnTo>
                    <a:pt x="1300" y="3610"/>
                  </a:lnTo>
                  <a:lnTo>
                    <a:pt x="1278" y="3613"/>
                  </a:lnTo>
                  <a:lnTo>
                    <a:pt x="1264" y="3674"/>
                  </a:lnTo>
                  <a:lnTo>
                    <a:pt x="1019" y="3250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623200" y="3506760"/>
              <a:ext cx="597960" cy="830160"/>
            </a:xfrm>
            <a:custGeom>
              <a:avLst/>
              <a:gdLst/>
              <a:ahLst/>
              <a:rect l="l" t="t" r="r" b="b"/>
              <a:pathLst>
                <a:path w="334" h="564">
                  <a:moveTo>
                    <a:pt x="48" y="0"/>
                  </a:moveTo>
                  <a:lnTo>
                    <a:pt x="48" y="306"/>
                  </a:lnTo>
                  <a:lnTo>
                    <a:pt x="334" y="324"/>
                  </a:lnTo>
                  <a:lnTo>
                    <a:pt x="322" y="564"/>
                  </a:lnTo>
                  <a:lnTo>
                    <a:pt x="244" y="562"/>
                  </a:lnTo>
                  <a:lnTo>
                    <a:pt x="248" y="364"/>
                  </a:lnTo>
                  <a:lnTo>
                    <a:pt x="0" y="360"/>
                  </a:lnTo>
                  <a:lnTo>
                    <a:pt x="12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630040" y="5577840"/>
              <a:ext cx="276120" cy="721440"/>
            </a:xfrm>
            <a:custGeom>
              <a:avLst/>
              <a:gdLst/>
              <a:ahLst/>
              <a:rect l="l" t="t" r="r" b="b"/>
              <a:pathLst>
                <a:path w="154" h="452">
                  <a:moveTo>
                    <a:pt x="0" y="418"/>
                  </a:moveTo>
                  <a:lnTo>
                    <a:pt x="14" y="190"/>
                  </a:lnTo>
                  <a:lnTo>
                    <a:pt x="30" y="116"/>
                  </a:lnTo>
                  <a:lnTo>
                    <a:pt x="100" y="34"/>
                  </a:lnTo>
                  <a:lnTo>
                    <a:pt x="126" y="14"/>
                  </a:lnTo>
                  <a:lnTo>
                    <a:pt x="152" y="0"/>
                  </a:lnTo>
                  <a:lnTo>
                    <a:pt x="154" y="452"/>
                  </a:lnTo>
                  <a:lnTo>
                    <a:pt x="2" y="448"/>
                  </a:lnTo>
                  <a:lnTo>
                    <a:pt x="0" y="418"/>
                  </a:lnTo>
                  <a:close/>
                </a:path>
              </a:pathLst>
            </a:cu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146560" y="2035800"/>
              <a:ext cx="730800" cy="872280"/>
            </a:xfrm>
            <a:custGeom>
              <a:avLst/>
              <a:gdLst/>
              <a:ahLst/>
              <a:rect l="l" t="t" r="r" b="b"/>
              <a:pathLst>
                <a:path w="354" h="576">
                  <a:moveTo>
                    <a:pt x="336" y="576"/>
                  </a:moveTo>
                  <a:lnTo>
                    <a:pt x="166" y="474"/>
                  </a:lnTo>
                  <a:lnTo>
                    <a:pt x="98" y="356"/>
                  </a:lnTo>
                  <a:lnTo>
                    <a:pt x="74" y="214"/>
                  </a:lnTo>
                  <a:lnTo>
                    <a:pt x="52" y="176"/>
                  </a:lnTo>
                  <a:lnTo>
                    <a:pt x="18" y="70"/>
                  </a:lnTo>
                  <a:lnTo>
                    <a:pt x="0" y="0"/>
                  </a:lnTo>
                  <a:lnTo>
                    <a:pt x="132" y="12"/>
                  </a:lnTo>
                  <a:lnTo>
                    <a:pt x="268" y="20"/>
                  </a:lnTo>
                  <a:lnTo>
                    <a:pt x="354" y="26"/>
                  </a:lnTo>
                  <a:lnTo>
                    <a:pt x="336" y="576"/>
                  </a:lnTo>
                  <a:close/>
                </a:path>
              </a:pathLst>
            </a:cu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 rot="21132600">
              <a:off x="4402080" y="3863520"/>
              <a:ext cx="1764360" cy="1181520"/>
            </a:xfrm>
            <a:custGeom>
              <a:avLst/>
              <a:gdLst/>
              <a:ahLst/>
              <a:rect l="l" t="t" r="r" b="b"/>
              <a:pathLst>
                <a:path w="2646" h="2156">
                  <a:moveTo>
                    <a:pt x="1696" y="2053"/>
                  </a:moveTo>
                  <a:lnTo>
                    <a:pt x="1409" y="2008"/>
                  </a:lnTo>
                  <a:lnTo>
                    <a:pt x="1106" y="1957"/>
                  </a:lnTo>
                  <a:lnTo>
                    <a:pt x="774" y="1897"/>
                  </a:lnTo>
                  <a:lnTo>
                    <a:pt x="351" y="1814"/>
                  </a:lnTo>
                  <a:lnTo>
                    <a:pt x="0" y="1743"/>
                  </a:lnTo>
                  <a:lnTo>
                    <a:pt x="35" y="1575"/>
                  </a:lnTo>
                  <a:lnTo>
                    <a:pt x="110" y="1209"/>
                  </a:lnTo>
                  <a:lnTo>
                    <a:pt x="191" y="823"/>
                  </a:lnTo>
                  <a:lnTo>
                    <a:pt x="282" y="400"/>
                  </a:lnTo>
                  <a:lnTo>
                    <a:pt x="370" y="0"/>
                  </a:lnTo>
                  <a:lnTo>
                    <a:pt x="573" y="46"/>
                  </a:lnTo>
                  <a:lnTo>
                    <a:pt x="869" y="111"/>
                  </a:lnTo>
                  <a:lnTo>
                    <a:pt x="1182" y="175"/>
                  </a:lnTo>
                  <a:lnTo>
                    <a:pt x="1467" y="230"/>
                  </a:lnTo>
                  <a:lnTo>
                    <a:pt x="1739" y="280"/>
                  </a:lnTo>
                  <a:lnTo>
                    <a:pt x="1993" y="322"/>
                  </a:lnTo>
                  <a:lnTo>
                    <a:pt x="2324" y="375"/>
                  </a:lnTo>
                  <a:lnTo>
                    <a:pt x="2646" y="422"/>
                  </a:lnTo>
                  <a:lnTo>
                    <a:pt x="2587" y="842"/>
                  </a:lnTo>
                  <a:lnTo>
                    <a:pt x="2534" y="1240"/>
                  </a:lnTo>
                  <a:lnTo>
                    <a:pt x="2479" y="1661"/>
                  </a:lnTo>
                  <a:lnTo>
                    <a:pt x="2429" y="2045"/>
                  </a:lnTo>
                  <a:lnTo>
                    <a:pt x="2414" y="2156"/>
                  </a:lnTo>
                  <a:lnTo>
                    <a:pt x="2076" y="2112"/>
                  </a:lnTo>
                  <a:lnTo>
                    <a:pt x="1696" y="2053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 rot="21132600">
              <a:off x="4057200" y="2887920"/>
              <a:ext cx="1702440" cy="1220040"/>
            </a:xfrm>
            <a:custGeom>
              <a:avLst/>
              <a:gdLst/>
              <a:ahLst/>
              <a:rect l="l" t="t" r="r" b="b"/>
              <a:pathLst>
                <a:path w="2556" h="2214">
                  <a:moveTo>
                    <a:pt x="2284" y="430"/>
                  </a:moveTo>
                  <a:lnTo>
                    <a:pt x="1990" y="372"/>
                  </a:lnTo>
                  <a:lnTo>
                    <a:pt x="1713" y="314"/>
                  </a:lnTo>
                  <a:lnTo>
                    <a:pt x="1461" y="258"/>
                  </a:lnTo>
                  <a:lnTo>
                    <a:pt x="1197" y="195"/>
                  </a:lnTo>
                  <a:lnTo>
                    <a:pt x="906" y="124"/>
                  </a:lnTo>
                  <a:lnTo>
                    <a:pt x="632" y="52"/>
                  </a:lnTo>
                  <a:lnTo>
                    <a:pt x="443" y="0"/>
                  </a:lnTo>
                  <a:lnTo>
                    <a:pt x="385" y="219"/>
                  </a:lnTo>
                  <a:lnTo>
                    <a:pt x="252" y="733"/>
                  </a:lnTo>
                  <a:lnTo>
                    <a:pt x="108" y="1299"/>
                  </a:lnTo>
                  <a:lnTo>
                    <a:pt x="0" y="1735"/>
                  </a:lnTo>
                  <a:lnTo>
                    <a:pt x="308" y="1812"/>
                  </a:lnTo>
                  <a:lnTo>
                    <a:pt x="639" y="1892"/>
                  </a:lnTo>
                  <a:lnTo>
                    <a:pt x="842" y="1938"/>
                  </a:lnTo>
                  <a:lnTo>
                    <a:pt x="1138" y="2003"/>
                  </a:lnTo>
                  <a:lnTo>
                    <a:pt x="1451" y="2067"/>
                  </a:lnTo>
                  <a:lnTo>
                    <a:pt x="1736" y="2122"/>
                  </a:lnTo>
                  <a:lnTo>
                    <a:pt x="2008" y="2172"/>
                  </a:lnTo>
                  <a:lnTo>
                    <a:pt x="2262" y="2214"/>
                  </a:lnTo>
                  <a:lnTo>
                    <a:pt x="2335" y="1776"/>
                  </a:lnTo>
                  <a:lnTo>
                    <a:pt x="2406" y="1344"/>
                  </a:lnTo>
                  <a:lnTo>
                    <a:pt x="2482" y="906"/>
                  </a:lnTo>
                  <a:lnTo>
                    <a:pt x="2556" y="480"/>
                  </a:lnTo>
                  <a:lnTo>
                    <a:pt x="2284" y="430"/>
                  </a:lnTo>
                  <a:close/>
                </a:path>
              </a:pathLst>
            </a:custGeom>
            <a:solidFill>
              <a:srgbClr val="dddddd"/>
            </a:solidFill>
            <a:ln w="324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192760" y="1144440"/>
              <a:ext cx="92412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British Columbia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58240" y="1143000"/>
              <a:ext cx="50436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Alberta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843560" y="1735200"/>
              <a:ext cx="34524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WA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161520" y="2378520"/>
              <a:ext cx="28296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ID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96760" y="1933920"/>
              <a:ext cx="47016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     MT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756800" y="2220480"/>
              <a:ext cx="33372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OR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375920" y="3232440"/>
              <a:ext cx="32256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CA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186640" y="3428640"/>
              <a:ext cx="32256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NV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484800" y="3653280"/>
              <a:ext cx="31680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UT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4566600" y="4011480"/>
              <a:ext cx="33372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CO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207320" y="2978640"/>
              <a:ext cx="34524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WY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5501520" y="4985640"/>
              <a:ext cx="42480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   NM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262320" y="4858920"/>
              <a:ext cx="311040" cy="21564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5f5f5f"/>
                  </a:solidFill>
                  <a:effectLst/>
                  <a:uFillTx/>
                  <a:latin typeface="Arial"/>
                </a:rPr>
                <a:t>AZ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1600200" y="304920"/>
            <a:ext cx="6181560" cy="565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Trading Hubs and Transmission 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600200" y="3886200"/>
            <a:ext cx="343080" cy="3142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524600" y="3962520"/>
            <a:ext cx="447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NP-15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76520" y="3124080"/>
            <a:ext cx="342720" cy="3142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352680" y="5715000"/>
            <a:ext cx="411120" cy="3780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352680" y="5715000"/>
            <a:ext cx="430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Palo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191120" y="4876920"/>
            <a:ext cx="411120" cy="3776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965400" y="36972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91480" y="4876920"/>
            <a:ext cx="5040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Corners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 flipV="1">
            <a:off x="2590920" y="5486400"/>
            <a:ext cx="76176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14600" y="1295280"/>
            <a:ext cx="411120" cy="3780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14960" y="1295280"/>
            <a:ext cx="441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962520" y="1219320"/>
            <a:ext cx="411120" cy="3776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62520" y="1295280"/>
            <a:ext cx="486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Alberta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133720" y="1828800"/>
            <a:ext cx="480960" cy="4395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058480" y="1828800"/>
            <a:ext cx="5835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Mid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Columbia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90920" y="5334120"/>
            <a:ext cx="8380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657600" y="5181480"/>
            <a:ext cx="61128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3733560" y="5257800"/>
            <a:ext cx="609480" cy="565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2514600" y="4876920"/>
            <a:ext cx="18288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2590920" y="5028840"/>
            <a:ext cx="1600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1752480" y="2209320"/>
            <a:ext cx="533520" cy="941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 flipV="1">
            <a:off x="2514240" y="2209680"/>
            <a:ext cx="22860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2362320" y="1599840"/>
            <a:ext cx="22860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2437920" y="1676520"/>
            <a:ext cx="228600" cy="249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973960" y="3276720"/>
            <a:ext cx="43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373400" y="304812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4800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526040" y="4419720"/>
            <a:ext cx="43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82880" y="320040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4800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1828800" y="3429000"/>
            <a:ext cx="6048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06560" y="426708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 flipV="1">
            <a:off x="1752480" y="4190760"/>
            <a:ext cx="45720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905120" y="4191120"/>
            <a:ext cx="411120" cy="1004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2362320" y="3225960"/>
            <a:ext cx="411120" cy="15699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2438280" y="3505320"/>
            <a:ext cx="549360" cy="1695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2362320" y="3581280"/>
            <a:ext cx="380880" cy="1632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666880" y="3276720"/>
            <a:ext cx="343080" cy="3142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667960" y="3352680"/>
            <a:ext cx="396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NOB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590920" y="2057400"/>
            <a:ext cx="30456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1905120" y="2286000"/>
            <a:ext cx="457200" cy="865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1676520" y="3429000"/>
            <a:ext cx="136440" cy="50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602000" y="3124080"/>
            <a:ext cx="444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COB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364480" y="3124080"/>
            <a:ext cx="433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209680" y="5181480"/>
            <a:ext cx="411120" cy="3780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211120" y="5257800"/>
            <a:ext cx="43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SP-15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Northwest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" descr=""/>
          <p:cNvPicPr/>
          <p:nvPr/>
        </p:nvPicPr>
        <p:blipFill>
          <a:blip r:embed="rId1"/>
          <a:stretch/>
        </p:blipFill>
        <p:spPr>
          <a:xfrm>
            <a:off x="609480" y="914400"/>
            <a:ext cx="8077320" cy="5334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1999-05-10T11:59:02Z</dcterms:created>
  <dc:creator>csemper</dc:creator>
  <dc:description/>
  <dc:language>en-US</dc:language>
  <cp:lastModifiedBy>ddiamon</cp:lastModifiedBy>
  <cp:lastPrinted>2000-06-06T18:39:21Z</cp:lastPrinted>
  <dcterms:modified xsi:type="dcterms:W3CDTF">2000-06-08T13:54:13Z</dcterms:modified>
  <cp:revision>48</cp:revision>
  <dc:subject/>
  <dc:title>West Power - An Overview</dc:title>
</cp:coreProperties>
</file>