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9280525" cy="6994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079640" y="-3600"/>
            <a:ext cx="7797600" cy="54972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5518080" y="6443640"/>
            <a:ext cx="359424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lvl="4" marL="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Houston Weather Risk Management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body"/>
          </p:nvPr>
        </p:nvSpPr>
        <p:spPr>
          <a:xfrm>
            <a:off x="1082520" y="990360"/>
            <a:ext cx="7678800" cy="3548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 lnSpcReduction="9999"/>
          </a:bodyPr>
          <a:p>
            <a:pPr marL="285840" indent="-285840">
              <a:lnSpc>
                <a:spcPct val="95000"/>
              </a:lnSpc>
              <a:spcBef>
                <a:spcPts val="1500"/>
              </a:spcBef>
              <a:spcAft>
                <a:spcPts val="374"/>
              </a:spcAft>
              <a:buClr>
                <a:srgbClr val="000099"/>
              </a:buClr>
              <a:buSzPct val="8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5000"/>
              </a:lnSpc>
              <a:spcBef>
                <a:spcPts val="1500"/>
              </a:spcBef>
              <a:spcAft>
                <a:spcPts val="374"/>
              </a:spcAft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71640" indent="-228600">
              <a:lnSpc>
                <a:spcPct val="95000"/>
              </a:lnSpc>
              <a:spcBef>
                <a:spcPts val="1500"/>
              </a:spcBef>
              <a:spcAft>
                <a:spcPts val="374"/>
              </a:spcAft>
              <a:buClr>
                <a:srgbClr val="350fc1"/>
              </a:buClr>
              <a:buSzPct val="110000"/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257480" indent="-171720">
              <a:lnSpc>
                <a:spcPct val="95000"/>
              </a:lnSpc>
              <a:spcBef>
                <a:spcPts val="1500"/>
              </a:spcBef>
              <a:spcAft>
                <a:spcPts val="374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542960" indent="-171360">
              <a:lnSpc>
                <a:spcPct val="95000"/>
              </a:lnSpc>
              <a:spcBef>
                <a:spcPts val="1500"/>
              </a:spcBef>
              <a:spcAft>
                <a:spcPts val="374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542960" indent="-171360">
              <a:lnSpc>
                <a:spcPct val="95000"/>
              </a:lnSpc>
              <a:spcBef>
                <a:spcPts val="1500"/>
              </a:spcBef>
              <a:spcAft>
                <a:spcPts val="374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542960" indent="-171360">
              <a:lnSpc>
                <a:spcPct val="95000"/>
              </a:lnSpc>
              <a:spcBef>
                <a:spcPts val="1500"/>
              </a:spcBef>
              <a:spcAft>
                <a:spcPts val="374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1079640" y="25560"/>
            <a:ext cx="7797600" cy="5205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i="1" lang="en-US" sz="30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006560" y="546120"/>
            <a:ext cx="8061120" cy="1015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0099"/>
              </a:gs>
              <a:gs pos="50000">
                <a:srgbClr val="9a9ad6"/>
              </a:gs>
              <a:gs pos="100000">
                <a:srgbClr val="000099"/>
              </a:gs>
            </a:gsLst>
            <a:lin ang="5400000"/>
          </a:gradFill>
          <a:ln w="0">
            <a:noFill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360" bIns="453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_COLOR_R" descr=""/>
          <p:cNvPicPr/>
          <p:nvPr/>
        </p:nvPicPr>
        <p:blipFill>
          <a:blip r:embed="rId2"/>
          <a:stretch/>
        </p:blipFill>
        <p:spPr>
          <a:xfrm>
            <a:off x="85680" y="193680"/>
            <a:ext cx="795240" cy="785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76320" y="6553080"/>
            <a:ext cx="5943600" cy="77760"/>
          </a:xfrm>
          <a:prstGeom prst="rect">
            <a:avLst/>
          </a:prstGeom>
          <a:gradFill rotWithShape="0">
            <a:gsLst>
              <a:gs pos="0">
                <a:srgbClr val="000099"/>
              </a:gs>
              <a:gs pos="50000">
                <a:srgbClr val="9a9ad6"/>
              </a:gs>
              <a:gs pos="100000">
                <a:srgbClr val="000099"/>
              </a:gs>
            </a:gsLst>
            <a:lin ang="5400000"/>
          </a:gradFill>
          <a:ln w="0">
            <a:noFill/>
          </a:ln>
          <a:effectLst>
            <a:outerShdw dist="73964" dir="3536435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30960" bIns="30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 flipH="1">
            <a:off x="3454200" y="133344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137040" y="1346040"/>
            <a:ext cx="0" cy="800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632480" y="2784600"/>
            <a:ext cx="2880" cy="1506240"/>
          </a:xfrm>
          <a:prstGeom prst="line">
            <a:avLst/>
          </a:prstGeom>
          <a:ln w="9360">
            <a:solidFill>
              <a:srgbClr val="33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273480" y="2759040"/>
            <a:ext cx="3240" cy="2116080"/>
          </a:xfrm>
          <a:prstGeom prst="line">
            <a:avLst/>
          </a:prstGeom>
          <a:ln w="9360">
            <a:solidFill>
              <a:srgbClr val="33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flipH="1">
            <a:off x="2018880" y="2755800"/>
            <a:ext cx="25560" cy="1578240"/>
          </a:xfrm>
          <a:prstGeom prst="line">
            <a:avLst/>
          </a:prstGeom>
          <a:ln cap="rnd" w="9360">
            <a:solidFill>
              <a:srgbClr val="333399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flipH="1">
            <a:off x="736200" y="2759040"/>
            <a:ext cx="3240" cy="2562120"/>
          </a:xfrm>
          <a:prstGeom prst="line">
            <a:avLst/>
          </a:prstGeom>
          <a:ln cap="rnd" w="9360">
            <a:solidFill>
              <a:srgbClr val="333399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5840" y="6317280"/>
            <a:ext cx="1538280" cy="26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18ffd"/>
                </a:solidFill>
                <a:effectLst/>
                <a:uFillTx/>
                <a:latin typeface="Arial"/>
              </a:rPr>
              <a:t>Revised 022001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807320" y="2759040"/>
            <a:ext cx="28440" cy="3309840"/>
          </a:xfrm>
          <a:prstGeom prst="line">
            <a:avLst/>
          </a:prstGeom>
          <a:ln w="9360">
            <a:solidFill>
              <a:srgbClr val="33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720720" y="3139920"/>
            <a:ext cx="0" cy="144720"/>
          </a:xfrm>
          <a:prstGeom prst="line">
            <a:avLst/>
          </a:prstGeom>
          <a:ln w="12600">
            <a:solidFill>
              <a:srgbClr val="333399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162840" y="2755800"/>
            <a:ext cx="12600" cy="2660760"/>
          </a:xfrm>
          <a:prstGeom prst="line">
            <a:avLst/>
          </a:prstGeom>
          <a:ln w="9360">
            <a:solidFill>
              <a:srgbClr val="33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79360" y="2890800"/>
            <a:ext cx="941400" cy="43488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Todd Hall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504800" y="2878200"/>
            <a:ext cx="941400" cy="43488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Joe Hrgovcic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369200" y="3995640"/>
            <a:ext cx="1028520" cy="43524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d3d3d3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Catherine Woolgar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Associate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381800" y="4568760"/>
            <a:ext cx="939960" cy="43344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Mike Nguyen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Specialist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700600" y="2890800"/>
            <a:ext cx="941400" cy="43488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Gary Taylor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372440" y="5157720"/>
            <a:ext cx="939600" cy="43344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Rajib Saha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Specialist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381800" y="2878200"/>
            <a:ext cx="941400" cy="43488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Steve Vu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742000" y="4586400"/>
            <a:ext cx="939960" cy="43344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Valter Stoiani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Associate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5" name="" descr=""/>
          <p:cNvPicPr/>
          <p:nvPr/>
        </p:nvPicPr>
        <p:blipFill>
          <a:blip r:embed="rId1"/>
          <a:stretch/>
        </p:blipFill>
        <p:spPr>
          <a:xfrm>
            <a:off x="1316160" y="1335240"/>
            <a:ext cx="842760" cy="564840"/>
          </a:xfrm>
          <a:prstGeom prst="rect">
            <a:avLst/>
          </a:prstGeom>
          <a:noFill/>
          <a:ln w="9360">
            <a:solidFill>
              <a:srgbClr val="969696"/>
            </a:solidFill>
            <a:miter/>
          </a:ln>
        </p:spPr>
      </p:pic>
      <p:sp>
        <p:nvSpPr>
          <p:cNvPr id="26" name=""/>
          <p:cNvSpPr/>
          <p:nvPr/>
        </p:nvSpPr>
        <p:spPr>
          <a:xfrm>
            <a:off x="264960" y="5784480"/>
            <a:ext cx="9288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611360" y="4649760"/>
            <a:ext cx="8841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Research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219560" y="4649760"/>
            <a:ext cx="941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ctr" pos="343080"/>
                <a:tab algn="ctr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Structuring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H="1">
            <a:off x="732960" y="2759040"/>
            <a:ext cx="7086600" cy="0"/>
          </a:xfrm>
          <a:prstGeom prst="line">
            <a:avLst/>
          </a:prstGeom>
          <a:ln w="9360">
            <a:solidFill>
              <a:srgbClr val="33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529400" y="6197760"/>
            <a:ext cx="673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Trading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214880" y="3500280"/>
            <a:ext cx="939600" cy="43524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Gregor Lehmiller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172040" y="2887560"/>
            <a:ext cx="941400" cy="43344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Sanjeev Khanna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079640" y="25560"/>
            <a:ext cx="7797600" cy="5205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Weather Trading Desk Organization Chart</a:t>
            </a:r>
            <a:endParaRPr b="1" i="1" lang="en-US" sz="30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735520" y="5170320"/>
            <a:ext cx="939960" cy="43344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Vacant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Associate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735520" y="5751720"/>
            <a:ext cx="9399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ctr" pos="343080"/>
                <a:tab algn="ctr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Marketing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55600" y="4665600"/>
            <a:ext cx="939960" cy="43344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Reno Casimir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Sr. Specialist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81160" y="4075200"/>
            <a:ext cx="939600" cy="43344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Tim Norton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Sr. Specialist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528920" y="3475080"/>
            <a:ext cx="939600" cy="43344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Y Tzamouranis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544760" y="4062240"/>
            <a:ext cx="939600" cy="43344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Todd Kimberlain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Meteorologist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7361280" y="5703840"/>
            <a:ext cx="939600" cy="43344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Huy Dinh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Analyst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809960" y="1336680"/>
            <a:ext cx="9720" cy="1420920"/>
          </a:xfrm>
          <a:prstGeom prst="line">
            <a:avLst/>
          </a:prstGeom>
          <a:ln w="9360">
            <a:solidFill>
              <a:srgbClr val="33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081320" y="914400"/>
            <a:ext cx="1374840" cy="57960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Mark Tawney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Vice President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668680" y="1227240"/>
            <a:ext cx="939600" cy="43488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Betty Coneway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Admin. Coord.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662200" y="1836720"/>
            <a:ext cx="939960" cy="43488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Yolanda Ford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Sr. Admin.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385040" y="3435480"/>
            <a:ext cx="939960" cy="43488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d3d3d3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S Ramachandran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66760" y="5256360"/>
            <a:ext cx="941400" cy="43488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Salisha Ramos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Admin. Asst. II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763720" y="2909880"/>
            <a:ext cx="939960" cy="43344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Claudio Ribeiro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729400" y="3490920"/>
            <a:ext cx="939600" cy="43344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Partho Ghosh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742000" y="4027320"/>
            <a:ext cx="939960" cy="43344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Bob Beyer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81160" y="3478320"/>
            <a:ext cx="939600" cy="43344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Will Kelley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801880" y="3519360"/>
            <a:ext cx="939960" cy="43344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Eduardo Gil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Associate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792520" y="5241600"/>
            <a:ext cx="96048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New Product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Development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801880" y="4091040"/>
            <a:ext cx="939960" cy="43344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Kyle Berryman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Associate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776680" y="4700520"/>
            <a:ext cx="939600" cy="43344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Brian Harper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Temp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202280" y="4122720"/>
            <a:ext cx="939600" cy="43488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Vacant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Associate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19125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1997-11-05T12:11:08Z</dcterms:created>
  <dc:creator> </dc:creator>
  <dc:description/>
  <dc:language>en-US</dc:language>
  <cp:lastModifiedBy>bconewa</cp:lastModifiedBy>
  <cp:lastPrinted>2000-10-13T17:18:29Z</cp:lastPrinted>
  <dcterms:modified xsi:type="dcterms:W3CDTF">2001-02-20T21:55:55Z</dcterms:modified>
  <cp:revision>1098</cp:revision>
  <dc:subject/>
  <dc:title>No Slide Title</dc:title>
</cp:coreProperties>
</file>