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743040" indent="-285840">
              <a:spcBef>
                <a:spcPts val="799"/>
              </a:spcBef>
              <a:buClr>
                <a:srgbClr val="cc6600"/>
              </a:buClr>
              <a:buFont typeface="Impac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Impac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22544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6372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09272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AC1413-09D6-40C0-AD47-4D030F92D90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151920" y="313920"/>
            <a:ext cx="848160" cy="6543720"/>
            <a:chOff x="151920" y="313920"/>
            <a:chExt cx="848160" cy="6543720"/>
          </a:xfrm>
        </p:grpSpPr>
        <p:sp>
          <p:nvSpPr>
            <p:cNvPr id="6" name=""/>
            <p:cNvSpPr/>
            <p:nvPr/>
          </p:nvSpPr>
          <p:spPr>
            <a:xfrm flipH="1" rot="5400000">
              <a:off x="129240" y="31658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 flipH="1" rot="5400000">
              <a:off x="129240" y="410868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H="1" rot="5400000">
              <a:off x="126720" y="505008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 flipH="1" rot="5400000">
              <a:off x="131400" y="5991480"/>
              <a:ext cx="885960" cy="846360"/>
            </a:xfrm>
            <a:prstGeom prst="parallelogram">
              <a:avLst>
                <a:gd name="adj" fmla="val 55431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 flipH="1" rot="5400000">
              <a:off x="129240" y="33840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H="1" rot="5400000">
              <a:off x="126720" y="1275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 flipH="1" rot="5400000">
              <a:off x="126720" y="222120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441360" y="0"/>
            <a:ext cx="276120" cy="6858000"/>
          </a:xfrm>
          <a:prstGeom prst="rect">
            <a:avLst/>
          </a:pr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546840" y="1703520"/>
            <a:ext cx="8596440" cy="253800"/>
          </a:xfrm>
          <a:custGeom>
            <a:avLst/>
            <a:gdLst>
              <a:gd name="textAreaLeft" fmla="*/ -360 w 8596440"/>
              <a:gd name="textAreaRight" fmla="*/ 8596440 w 8596440"/>
              <a:gd name="textAreaTop" fmla="*/ 0 h 253800"/>
              <a:gd name="textAreaBottom" fmla="*/ 254160 h 253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224" y="0"/>
                </a:lnTo>
                <a:lnTo>
                  <a:pt x="21600" y="10800"/>
                </a:lnTo>
                <a:lnTo>
                  <a:pt x="21224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60440" y="1706400"/>
            <a:ext cx="29520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63680" y="1913040"/>
            <a:ext cx="190440" cy="467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209160" y="1676520"/>
            <a:ext cx="30456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7200" y="173988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150840" y="0"/>
            <a:ext cx="849240" cy="6858000"/>
            <a:chOff x="150840" y="0"/>
            <a:chExt cx="849240" cy="6858000"/>
          </a:xfrm>
        </p:grpSpPr>
        <p:sp>
          <p:nvSpPr>
            <p:cNvPr id="20" name=""/>
            <p:cNvSpPr/>
            <p:nvPr/>
          </p:nvSpPr>
          <p:spPr>
            <a:xfrm rot="16200000">
              <a:off x="129240" y="36374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rot="16200000">
              <a:off x="128520" y="458100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rot="16200000">
              <a:off x="127800" y="5523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rot="16200000">
              <a:off x="128520" y="80604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rot="16200000">
              <a:off x="127800" y="174816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 rot="16200000">
              <a:off x="127800" y="269424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155520" y="0"/>
              <a:ext cx="844560" cy="738360"/>
            </a:xfrm>
            <a:custGeom>
              <a:avLst/>
              <a:gdLst/>
              <a:ahLst/>
              <a:rect l="l" t="t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150840" y="6445080"/>
              <a:ext cx="725400" cy="412920"/>
            </a:xfrm>
            <a:custGeom>
              <a:avLst/>
              <a:gdLst/>
              <a:ahLst/>
              <a:rect l="l" t="t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9" name=""/>
            <p:cNvSpPr/>
            <p:nvPr/>
          </p:nvSpPr>
          <p:spPr>
            <a:xfrm>
              <a:off x="0" y="0"/>
              <a:ext cx="9144000" cy="849240"/>
            </a:xfrm>
            <a:prstGeom prst="rect">
              <a:avLst/>
            </a:prstGeom>
            <a:gradFill rotWithShape="0">
              <a:gsLst>
                <a:gs pos="0">
                  <a:srgbClr val="ffcc66"/>
                </a:gs>
                <a:gs pos="100000">
                  <a:srgbClr val="ffff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0" y="4995720"/>
              <a:ext cx="9144000" cy="1862280"/>
            </a:xfrm>
            <a:prstGeom prst="rect">
              <a:avLst/>
            </a:prstGeom>
            <a:gradFill rotWithShape="0">
              <a:gsLst>
                <a:gs pos="0">
                  <a:srgbClr val="ffffcc"/>
                </a:gs>
                <a:gs pos="100000">
                  <a:srgbClr val="ffcc6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95280" y="152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dt" idx="4"/>
          </p:nvPr>
        </p:nvSpPr>
        <p:spPr>
          <a:xfrm>
            <a:off x="1295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ftr" idx="5"/>
          </p:nvPr>
        </p:nvSpPr>
        <p:spPr>
          <a:xfrm>
            <a:off x="37335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sldNum" idx="6"/>
          </p:nvPr>
        </p:nvSpPr>
        <p:spPr>
          <a:xfrm>
            <a:off x="7162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3AC551-2F84-4331-A83C-2A8EE000D793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151920" y="313920"/>
            <a:ext cx="848160" cy="6543720"/>
            <a:chOff x="151920" y="313920"/>
            <a:chExt cx="848160" cy="6543720"/>
          </a:xfrm>
        </p:grpSpPr>
        <p:sp>
          <p:nvSpPr>
            <p:cNvPr id="36" name=""/>
            <p:cNvSpPr/>
            <p:nvPr/>
          </p:nvSpPr>
          <p:spPr>
            <a:xfrm flipH="1" rot="5400000">
              <a:off x="129240" y="31658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 flipH="1" rot="5400000">
              <a:off x="129240" y="410868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 flipH="1" rot="5400000">
              <a:off x="126720" y="505008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 flipH="1" rot="5400000">
              <a:off x="131400" y="5991480"/>
              <a:ext cx="885960" cy="846360"/>
            </a:xfrm>
            <a:prstGeom prst="parallelogram">
              <a:avLst>
                <a:gd name="adj" fmla="val 55431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 flipH="1" rot="5400000">
              <a:off x="129240" y="33840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 flipH="1" rot="5400000">
              <a:off x="126720" y="1275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 flipH="1" rot="5400000">
              <a:off x="126720" y="222120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cc6600"/>
                </a:gs>
                <a:gs pos="100000">
                  <a:srgbClr val="8000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" name=""/>
          <p:cNvSpPr/>
          <p:nvPr/>
        </p:nvSpPr>
        <p:spPr>
          <a:xfrm>
            <a:off x="441360" y="0"/>
            <a:ext cx="276120" cy="6858000"/>
          </a:xfrm>
          <a:prstGeom prst="rect">
            <a:avLst/>
          </a:pr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546840" y="2717640"/>
            <a:ext cx="8596440" cy="254160"/>
          </a:xfrm>
          <a:custGeom>
            <a:avLst/>
            <a:gdLst>
              <a:gd name="textAreaLeft" fmla="*/ -360 w 8596440"/>
              <a:gd name="textAreaRight" fmla="*/ 8596440 w 8596440"/>
              <a:gd name="textAreaTop" fmla="*/ 0 h 254160"/>
              <a:gd name="textAreaBottom" fmla="*/ 254520 h 25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224" y="0"/>
                </a:lnTo>
                <a:lnTo>
                  <a:pt x="21600" y="10800"/>
                </a:lnTo>
                <a:lnTo>
                  <a:pt x="21224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333300"/>
              </a:gs>
              <a:gs pos="50000">
                <a:srgbClr val="ffcc66"/>
              </a:gs>
              <a:gs pos="100000">
                <a:srgbClr val="33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33440" y="2697120"/>
            <a:ext cx="29520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63680" y="2700360"/>
            <a:ext cx="161640" cy="415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236160" y="2697120"/>
            <a:ext cx="304560" cy="274680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84200" y="2760840"/>
            <a:ext cx="8751960" cy="19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" name=""/>
          <p:cNvGrpSpPr/>
          <p:nvPr/>
        </p:nvGrpSpPr>
        <p:grpSpPr>
          <a:xfrm>
            <a:off x="150840" y="0"/>
            <a:ext cx="849240" cy="6858000"/>
            <a:chOff x="150840" y="0"/>
            <a:chExt cx="849240" cy="6858000"/>
          </a:xfrm>
        </p:grpSpPr>
        <p:sp>
          <p:nvSpPr>
            <p:cNvPr id="50" name=""/>
            <p:cNvSpPr/>
            <p:nvPr/>
          </p:nvSpPr>
          <p:spPr>
            <a:xfrm rot="16200000">
              <a:off x="129240" y="3637440"/>
              <a:ext cx="895320" cy="846000"/>
            </a:xfrm>
            <a:prstGeom prst="parallelogram">
              <a:avLst>
                <a:gd name="adj" fmla="val 56040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rot="16200000">
              <a:off x="128520" y="458100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rot="16200000">
              <a:off x="127800" y="552312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rot="16200000">
              <a:off x="128520" y="806040"/>
              <a:ext cx="896760" cy="846000"/>
            </a:xfrm>
            <a:prstGeom prst="parallelogram">
              <a:avLst>
                <a:gd name="adj" fmla="val 56131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rot="16200000">
              <a:off x="127800" y="174816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rot="16200000">
              <a:off x="127800" y="2694240"/>
              <a:ext cx="895320" cy="846360"/>
            </a:xfrm>
            <a:prstGeom prst="parallelogram">
              <a:avLst>
                <a:gd name="adj" fmla="val 56017"/>
              </a:avLst>
            </a:pr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55520" y="0"/>
              <a:ext cx="844560" cy="738360"/>
            </a:xfrm>
            <a:custGeom>
              <a:avLst/>
              <a:gdLst/>
              <a:ahLst/>
              <a:rect l="l" t="t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50840" y="6445080"/>
              <a:ext cx="725400" cy="412920"/>
            </a:xfrm>
            <a:custGeom>
              <a:avLst/>
              <a:gdLst/>
              <a:ahLst/>
              <a:rect l="l" t="t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rgbClr val="800000"/>
                </a:gs>
                <a:gs pos="100000">
                  <a:srgbClr val="cc6600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Impact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Impact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Impact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Impac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295280" y="152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ENRON CENTRAL DESK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subTitle"/>
          </p:nvPr>
        </p:nvSpPr>
        <p:spPr>
          <a:xfrm>
            <a:off x="1371600" y="30481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Hunter Shively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Fletch Sturm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Jason Williams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Impact"/>
              </a:rPr>
              <a:t>Overview</a:t>
            </a: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Peoples Supply Deal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Central Desk Organization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The Importance of Information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  <a:p>
            <a:pPr marL="343080" indent="-343080">
              <a:spcBef>
                <a:spcPts val="799"/>
              </a:spcBef>
              <a:buClr>
                <a:srgbClr val="800000"/>
              </a:buClr>
              <a:buSzPct val="75000"/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Using Information to make markets and money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219320" y="418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6600"/>
              </a:solidFill>
              <a:effectLst/>
              <a:uFillTx/>
              <a:latin typeface="Impact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219320" y="2044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2000-05-27T16:47:58Z</dcterms:created>
  <dc:creator>Hunter Shively</dc:creator>
  <dc:description/>
  <dc:language>en-US</dc:language>
  <cp:lastModifiedBy>hshivel</cp:lastModifiedBy>
  <dcterms:modified xsi:type="dcterms:W3CDTF">2000-07-10T14:31:03Z</dcterms:modified>
  <cp:revision>65</cp:revision>
  <dc:subject/>
  <dc:title>Central Desk</dc:title>
</cp:coreProperties>
</file>