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19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7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9.jpeg" ContentType="image/jpe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jpeg" ContentType="image/jpeg"/>
  <Override PartName="/ppt/media/image1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25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6372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2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113E29-2536-4E03-B530-AF30720654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46840" y="1703520"/>
            <a:ext cx="8596440" cy="25380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3800"/>
              <a:gd name="textAreaBottom" fmla="*/ 254160 h 253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0440" y="170640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209160" y="16765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173988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2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9" name=""/>
            <p:cNvSpPr/>
            <p:nvPr/>
          </p:nvSpPr>
          <p:spPr>
            <a:xfrm>
              <a:off x="0" y="0"/>
              <a:ext cx="9144000" cy="849240"/>
            </a:xfrm>
            <a:prstGeom prst="rect">
              <a:avLst/>
            </a:prstGeom>
            <a:gradFill rotWithShape="0">
              <a:gsLst>
                <a:gs pos="0">
                  <a:srgbClr val="ffcc66"/>
                </a:gs>
                <a:gs pos="100000">
                  <a:srgbClr val="ffff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0" y="4995720"/>
              <a:ext cx="9144000" cy="1862280"/>
            </a:xfrm>
            <a:prstGeom prst="rect">
              <a:avLst/>
            </a:prstGeom>
            <a:gradFill rotWithShape="0">
              <a:gsLst>
                <a:gs pos="0">
                  <a:srgbClr val="ffffcc"/>
                </a:gs>
                <a:gs pos="100000">
                  <a:srgbClr val="ffcc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dt" idx="4"/>
          </p:nvPr>
        </p:nvSpPr>
        <p:spPr>
          <a:xfrm>
            <a:off x="1295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ftr" idx="5"/>
          </p:nvPr>
        </p:nvSpPr>
        <p:spPr>
          <a:xfrm>
            <a:off x="37335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sldNum" idx="6"/>
          </p:nvPr>
        </p:nvSpPr>
        <p:spPr>
          <a:xfrm>
            <a:off x="7162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66279F-529A-48BD-A7F3-309A8C4D11A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3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546840" y="2717640"/>
            <a:ext cx="8596440" cy="25416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4160"/>
              <a:gd name="textAreaBottom" fmla="*/ 254520 h 25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3440" y="269712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3680" y="2700360"/>
            <a:ext cx="161640" cy="415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236160" y="26971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4200" y="276084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5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ENRON CENTRAL DESK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Hunter Shively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Fletch Sturm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Jason Williams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Top Half Of Edit Sheet (Peoples View)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8839080" y="5867280"/>
            <a:ext cx="152640" cy="29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1523880" y="1981080"/>
            <a:ext cx="6629400" cy="4789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Bottom Half of Edit Sheet (Peoples View)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8839080" y="6019920"/>
            <a:ext cx="152640" cy="13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1676520" y="2031840"/>
            <a:ext cx="6553080" cy="4826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North Shore Sendout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1880" y="5714640"/>
            <a:ext cx="609840" cy="44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1447920" y="1981080"/>
            <a:ext cx="6476760" cy="476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Monthly Setup and Quick View (Top)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8686440" y="5943600"/>
            <a:ext cx="304920" cy="21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1523880" y="1981080"/>
            <a:ext cx="6629400" cy="478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Monthly Setup and Quick (Mid)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458200" y="5943600"/>
            <a:ext cx="533520" cy="21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1600200" y="1981080"/>
            <a:ext cx="6629400" cy="478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Monthly Setup and Quick View (Bottom)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8152920" y="5714640"/>
            <a:ext cx="838440" cy="44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1600200" y="1981080"/>
            <a:ext cx="6858000" cy="47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Past, Present And Future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he Beginning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xciting Days Early 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A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nalyze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oving Towards EDI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W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ork On Confirmation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riginate New Ideas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R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egularly Evaluate Progress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K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eep Communication Lines Flowing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Central Desk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915400" y="5943600"/>
            <a:ext cx="76320" cy="21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04" name="Central%20Map" descr=""/>
          <p:cNvPicPr/>
          <p:nvPr/>
        </p:nvPicPr>
        <p:blipFill>
          <a:blip r:embed="rId1"/>
          <a:stretch/>
        </p:blipFill>
        <p:spPr>
          <a:xfrm>
            <a:off x="1676520" y="1968480"/>
            <a:ext cx="6325920" cy="4889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Reasons for having expertise in North America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Gas grid is constantly changing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pipeline grid allows for gas to flow where it is most needed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Goal of the desk is to make money and expand knowledge of the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Central Desk Statistics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43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desk moves 4.5BCF/day of physical gas through the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traders execute an average of 480 physical trades per day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desk makes markets in 17 different physical locations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Overview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Supply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Central Desk Organization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Using Information to make markets and money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Organization Structure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8838720" y="5791320"/>
            <a:ext cx="30492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1" name="org%20chart" descr=""/>
          <p:cNvPicPr/>
          <p:nvPr/>
        </p:nvPicPr>
        <p:blipFill>
          <a:blip r:embed="rId1"/>
          <a:stretch/>
        </p:blipFill>
        <p:spPr>
          <a:xfrm>
            <a:off x="1162080" y="2057400"/>
            <a:ext cx="798192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Market Area Book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LDC markets on EOL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PGL&amp;C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Nicor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Nipsco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Consumers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Michcon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Liquidity at PGL&amp;C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Advantages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Pooling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Good connection with incoming pipes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Midwest Hub (Online Marketing)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Disadvantages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Nicor’s has greater gas requirements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Gulf Coast Book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Pipelines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ANR-SE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NGPL Gulf Leg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Trunkline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Book attempts to capture intra-gulf spreads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Midcon  Book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Pipelines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ANR-SW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NGPL - Midcon Leg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Noram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Oklahoma Intra-state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PEPL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Eastern Canada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Pipelines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TCPL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 Great Lakes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Major trading points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Dawn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           Niagara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Job Function of Traders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Each trader makes a market in a physical location and is responsible for the profit or loss associated with market making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Service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Make speculative market decisions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Gather information about the market that gives the desk an edge in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Traders do not make money by Gambling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8839080" y="5943600"/>
            <a:ext cx="152640" cy="21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26" name="casino" descr=""/>
          <p:cNvPicPr/>
          <p:nvPr/>
        </p:nvPicPr>
        <p:blipFill>
          <a:blip r:embed="rId1"/>
          <a:stretch/>
        </p:blipFill>
        <p:spPr>
          <a:xfrm>
            <a:off x="1905120" y="2057400"/>
            <a:ext cx="5740200" cy="4506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Translating Information Into Trading Strategies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Fletcher J. Sturm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What type of Information do we receive?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Pricing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natgas, oil, power, resid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Fundamentals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AGA, weather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Customer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RFP’s, market trades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News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generation, production, transport, demand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Role of Jason Williams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4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Monthly Setup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Supply Quantities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Manage Daily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SIQ,, DIQ Input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Variable Transport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Liaison Between Trading and 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Facilitate Smooth Communication Between Peoples and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Volumes, Constraints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Changes, Cuts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Gather Key Information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Storage, Flows, Weather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Which term is relevant?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Short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present to 1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Medium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 week to 1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Long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1 month 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Which risk will be impacted most?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Basis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Spread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index, seasonal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How do we enter into the right trade?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Mental checklist: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Is information bullish or bearish?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Which term(s) will be impacted?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Which location(s) will be impacted?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Which risk(s) is affected?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Buy or Sell relevant product for location and term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How do we “Manage” the position?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Continue to gather new 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see above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React to any new information which affects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Increase, decrease, spread, or close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Follow risk management policy guidelines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Properly report position and profit/loss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00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Maintain position and VAR limits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371600" y="6854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Items Involved In Managing Deal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Deal Booking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Risk Group, Validation,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Morning Reports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Information Gathering, Pipeline Summaries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Daily Activities And Flows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Variable Transportion Costs, Economics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Scheduling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Support Function, Tracking Actuals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Pinpointing And Solving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Cuts, Constraints, Weather, Human Error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451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451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Pricing, Pipeline Report Comparison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Peoples - Enron Website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69" name="" descr=""/>
          <p:cNvPicPr/>
          <p:nvPr/>
        </p:nvPicPr>
        <p:blipFill>
          <a:blip r:embed="rId1"/>
          <a:stretch/>
        </p:blipFill>
        <p:spPr>
          <a:xfrm>
            <a:off x="1219320" y="2057400"/>
            <a:ext cx="7238880" cy="4721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Top Half Of Edit Sheet (Enron View)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686440" y="5638320"/>
            <a:ext cx="30492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72" name="" descr=""/>
          <p:cNvPicPr/>
          <p:nvPr/>
        </p:nvPicPr>
        <p:blipFill>
          <a:blip r:embed="rId1"/>
          <a:stretch/>
        </p:blipFill>
        <p:spPr>
          <a:xfrm>
            <a:off x="1447920" y="1981080"/>
            <a:ext cx="6400800" cy="480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Bottom Half Of Edit Sheet (Enron View)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8534520" y="5867280"/>
            <a:ext cx="457200" cy="29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1523880" y="1981080"/>
            <a:ext cx="6934320" cy="4819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Historical Pop-Up Screen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534520" y="5410080"/>
            <a:ext cx="457200" cy="74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1066680" y="2055960"/>
            <a:ext cx="7848720" cy="457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Historical Weather Pop-Up Screen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8686440" y="5790960"/>
            <a:ext cx="304920" cy="36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1600200" y="2052720"/>
            <a:ext cx="6781680" cy="4500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2000-05-27T16:47:58Z</dcterms:created>
  <dc:creator>Hunter Shively</dc:creator>
  <dc:description/>
  <dc:language>en-US</dc:language>
  <cp:lastModifiedBy>hshivel</cp:lastModifiedBy>
  <dcterms:modified xsi:type="dcterms:W3CDTF">2000-07-14T16:59:08Z</dcterms:modified>
  <cp:revision>86</cp:revision>
  <dc:subject/>
  <dc:title>Central Desk</dc:title>
</cp:coreProperties>
</file>