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809200" y="0"/>
            <a:ext cx="334800" cy="6858000"/>
          </a:xfrm>
          <a:prstGeom prst="rect">
            <a:avLst/>
          </a:prstGeom>
          <a:gradFill rotWithShape="0">
            <a:gsLst>
              <a:gs pos="0">
                <a:srgbClr val="000044"/>
              </a:gs>
              <a:gs pos="50000">
                <a:srgbClr val="3366ff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-9360" y="4489560"/>
            <a:ext cx="5754600" cy="2368440"/>
          </a:xfrm>
          <a:custGeom>
            <a:avLst/>
            <a:gdLst/>
            <a:ahLst/>
            <a:rect l="l" t="t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000000"/>
              </a:gs>
              <a:gs pos="100000">
                <a:srgbClr val="00006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0" y="3817800"/>
            <a:ext cx="8164440" cy="3019680"/>
          </a:xfrm>
          <a:custGeom>
            <a:avLst/>
            <a:gdLst/>
            <a:ahLst/>
            <a:rect l="l" t="t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0" y="3146400"/>
            <a:ext cx="9144000" cy="3691080"/>
          </a:xfrm>
          <a:custGeom>
            <a:avLst/>
            <a:gdLst/>
            <a:ahLst/>
            <a:rect l="l" t="t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2460600"/>
            <a:ext cx="9144000" cy="2497320"/>
          </a:xfrm>
          <a:custGeom>
            <a:avLst/>
            <a:gdLst/>
            <a:ahLst/>
            <a:rect l="l" t="t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1793880"/>
            <a:ext cx="9144000" cy="1539720"/>
          </a:xfrm>
          <a:custGeom>
            <a:avLst/>
            <a:gdLst/>
            <a:ahLst/>
            <a:rect l="l" t="t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-20520"/>
            <a:ext cx="9144000" cy="1682640"/>
          </a:xfrm>
          <a:custGeom>
            <a:avLst/>
            <a:gdLst/>
            <a:ahLst/>
            <a:rect l="l" t="t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-20520"/>
            <a:ext cx="8388360" cy="1068120"/>
          </a:xfrm>
          <a:custGeom>
            <a:avLst/>
            <a:gdLst/>
            <a:ahLst/>
            <a:rect l="l" t="t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-20520"/>
            <a:ext cx="4578480" cy="453960"/>
          </a:xfrm>
          <a:custGeom>
            <a:avLst/>
            <a:gdLst/>
            <a:ahLst/>
            <a:rect l="l" t="t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rgbClr val="000044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F78A052-176E-4BD2-B4EB-01A8C98C20F8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VANCOUVER OFFSITE SCHEDULE FOR</a:t>
            </a:r>
            <a:br>
              <a:rPr sz="1600"/>
            </a:b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MONDAY, OCTOBER 16, 2000</a:t>
            </a: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	</a:t>
            </a:r>
            <a:br>
              <a:rPr sz="1600"/>
            </a:b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HOTEL WATERFRONT</a:t>
            </a:r>
            <a:br>
              <a:rPr sz="1600"/>
            </a:b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MEETING ROOM:  BALLROOM A</a:t>
            </a:r>
            <a:br>
              <a:rPr sz="1600"/>
            </a:br>
            <a:endParaRPr b="0" lang="en-US" sz="1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21932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8:30 a.m. - 9:00 a.m.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BREAKFAST - CONTINENTAL BREAKFAST PROVIDED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9:00 a.m. - 9:30 a.m.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INTRODUCTIONS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Scott Bolton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Donald Lassere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9:30 a.m. - 10:30 a.m.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INTERNATIONAL TAX ISSUES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Wayne Gardner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10:30 a.m. - 10:45 a.m.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BREAK</a:t>
            </a:r>
            <a:br>
              <a:rPr sz="1400"/>
            </a:b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10:45 a.m. - 11:45 a.m.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IMPLEMENTATION OF WASABI NETWORK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ARCHITECTURE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Geoffrey Allen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11:45 a.m. - 12:30 p.m.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UPDATE ON INDIA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Jane Wilson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CONTINUED MONDAY, OCTOBER 16, 2000</a:t>
            </a:r>
            <a:br>
              <a:rPr sz="1600"/>
            </a:b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VANCOUVER OFFSITE SCHEDULE</a:t>
            </a:r>
            <a:endParaRPr b="0" lang="en-US" sz="1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12:30 p.m. - 1:30 p.m.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LUNCH --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1:30 p.m. - 2:30 pm.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BLOCKBUSTER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Ed Smida or Corbin Barnes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2:30 p.m. - 2:45 p.m.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BREAK</a:t>
            </a:r>
            <a:br>
              <a:rPr sz="1400"/>
            </a:b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2:45 p.m. - 3:30 p.m.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BLM ISSUES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Steve Burns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3:30 p.m. - 4:30 p.m.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LOCAL LOOP ISSUES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Joe Edwards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VANCOUVER OFFSITE</a:t>
            </a:r>
            <a:br>
              <a:rPr sz="1600"/>
            </a:b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SCHEDULE FOR </a:t>
            </a:r>
            <a:br>
              <a:rPr sz="1600"/>
            </a:b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TUESDAY OCTOBER 17, 2000</a:t>
            </a:r>
            <a:r>
              <a:rPr b="0" lang="en-US" sz="16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8:30 a.m. - 9:00 a.m.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Breakfast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9:00 a.m. - 9:45 a.m.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DOMESTIC LICENSING ISSUES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Scott Bolton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Sue Nord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9:45 a.m. - 10:00 a.m.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BREAK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10:00 a.m. - 12:00 p.m.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2001 GOALS AND OBJECTIVES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BRAINSTORMING SESSION/WORKING LUNCH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2000-09-26T15:40:53Z</dcterms:created>
  <dc:creator>Tracy J. McLaughlin</dc:creator>
  <dc:description/>
  <dc:language>en-US</dc:language>
  <cp:lastModifiedBy>Tracy J. McLaughlin</cp:lastModifiedBy>
  <dcterms:modified xsi:type="dcterms:W3CDTF">2000-10-10T14:29:52Z</dcterms:modified>
  <cp:revision>7</cp:revision>
  <dc:subject/>
  <dc:title>VANCOUVER OFFSITE TENTATIVE SCHEDULE MONDAY, OCTOBER 16, 2000  </dc:title>
</cp:coreProperties>
</file>