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57200" y="992160"/>
            <a:ext cx="8152920" cy="1599840"/>
            <a:chOff x="457200" y="992160"/>
            <a:chExt cx="8152920" cy="1599840"/>
          </a:xfrm>
        </p:grpSpPr>
        <p:sp>
          <p:nvSpPr>
            <p:cNvPr id="1" name=""/>
            <p:cNvSpPr/>
            <p:nvPr/>
          </p:nvSpPr>
          <p:spPr>
            <a:xfrm>
              <a:off x="2886480" y="9921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811960" y="11574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2771280" y="13780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200" y="17082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1"/>
          </p:nvPr>
        </p:nvSpPr>
        <p:spPr>
          <a:xfrm>
            <a:off x="6858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7/20/00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2"/>
          </p:nvPr>
        </p:nvSpPr>
        <p:spPr>
          <a:xfrm>
            <a:off x="3200040" y="6629040"/>
            <a:ext cx="2895480" cy="228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A27504B-9297-405E-88E4-6FD56491F173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457200" y="2363760"/>
            <a:ext cx="8152920" cy="1599840"/>
            <a:chOff x="457200" y="2363760"/>
            <a:chExt cx="8152920" cy="1599840"/>
          </a:xfrm>
        </p:grpSpPr>
        <p:sp>
          <p:nvSpPr>
            <p:cNvPr id="10" name=""/>
            <p:cNvSpPr/>
            <p:nvPr/>
          </p:nvSpPr>
          <p:spPr>
            <a:xfrm>
              <a:off x="2886480" y="2363760"/>
              <a:ext cx="5723640" cy="15998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15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1576"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811960" y="2529000"/>
              <a:ext cx="5726880" cy="1269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6" swAng="10853497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6" swAng="10853497"/>
                </a:path>
              </a:pathLst>
            </a:custGeom>
            <a:gradFill rotWithShape="0">
              <a:gsLst>
                <a:gs pos="0">
                  <a:srgbClr val="8944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771280" y="2749680"/>
              <a:ext cx="5722920" cy="82836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794" y="0"/>
                  </a:moveTo>
                  <a:arcTo wR="10800" hR="10800" stAng="-5401907" swAng="10853596"/>
                  <a:lnTo>
                    <a:pt x="10800" y="10800"/>
                  </a:lnTo>
                  <a:close/>
                </a:path>
                <a:path fill="none" w="21600" h="21600">
                  <a:moveTo>
                    <a:pt x="10794" y="0"/>
                  </a:moveTo>
                  <a:arcTo wR="10800" hR="10800" stAng="-5401907" swAng="10853596"/>
                </a:path>
              </a:pathLst>
            </a:custGeom>
            <a:gradFill rotWithShape="0">
              <a:gsLst>
                <a:gs pos="0">
                  <a:srgbClr val="b75b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457200" y="3079800"/>
              <a:ext cx="7918560" cy="164880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ffbf00"/>
                </a:gs>
                <a:gs pos="100000">
                  <a:srgbClr val="0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447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3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4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5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0D6B8A-64E9-487F-A022-74AB80A9B052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00"/>
              </a:spcBef>
              <a:buClr>
                <a:srgbClr val="ffcc66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00"/>
              </a:spcBef>
              <a:buClr>
                <a:srgbClr val="ffcc66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00"/>
              </a:spcBef>
              <a:buClr>
                <a:srgbClr val="ffff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752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Performance - </a:t>
            </a:r>
            <a:br>
              <a:rPr sz="4400"/>
            </a:b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Summary Plans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6576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July 20, 2000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Agenda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Problem And Solution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Summary Solution Plans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Sybase 12.0 Upgrade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Test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Middle Tier - Draft Invoice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Strategic Scoping &amp; Tech Migration Planning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The Problem And Solution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447920" y="2057400"/>
            <a:ext cx="6705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Good news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is functionally the best gas logistics and cross commodity settlements engine in the industry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Unify supports rapid time to market for EOL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problem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current Unify architecture will not scale to support current or future transaction volumes (EOL growth)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solution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database platform must be replaced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 must architect a ‘middle tier’ of system processes for performance and scaleability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UNIFY - Summary Recommendations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447560" y="2057400"/>
            <a:ext cx="74674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Kick off 4 new projects. Mitigate immediate performance issues and develop a strategic plan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Tactical Sybase 12.0 upgrade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 database performance test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Tactical Middle tier migration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Strategic scoping &amp; architecture migration planning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Hire and train new ENRON IT resources. Build the leadership and delivery team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Reduce reliance on contractors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Leverage consultants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Sybase 12.0 Upgrade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80880" y="182880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Scope:  Upgrade to Sybase 12.0 with more memory on the production server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Benefits: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30-50% performance improvements due to the ability to address more memory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Buys time for further tactical and strategic improvements to Unify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Delivery Date: August 15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Cost: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Consultants: 0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Internal: $50,000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Hardware: $100,000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SQL Server Performance Test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80520" y="1828800"/>
            <a:ext cx="853452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The Issue: We must change the DB platform. There are two choices.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45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Oracle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70000"/>
              </a:lnSpc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Strength: Most proven DB for high transaction volume systems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70000"/>
              </a:lnSpc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Weakness: It essentially a re-write of the system. Significant cost, time and project risk. 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451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SQL Server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70000"/>
              </a:lnSpc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Strength: Migration is easy and would only take a few months. 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70000"/>
              </a:lnSpc>
              <a:spcBef>
                <a:spcPts val="451"/>
              </a:spcBef>
              <a:buClr>
                <a:srgbClr val="ffcc66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Weakness: SQL Server has only recently become a viable platform for large enterprise class systems. Higher level of technology risk with this choice. 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085760" indent="-228600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Scope: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Test SQL Server to ensure it will support Enron business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Test Microsoft middle tier technology to ensure it will scale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SQL Server Performance Test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80520" y="1523520"/>
            <a:ext cx="84582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Benefits: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Ensures that SQL Server will work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Moves toward a strategic technology that aligns us with London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Potentially allows us to fix Unify at far lower cost and risk than with the Oracle option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Delivery Date : A go / no-go decision by Sept 15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Cost: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Consultants: $380,000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Internal: $50,000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Hardware: Free from Compaq and Microsoft. Part of the test will be done in Redmond at Microsoft test facilities.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Tactical Middle Tier Effort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80520" y="1523520"/>
            <a:ext cx="861084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Scope:  Migrate 2 large Unify processes to a middle tier.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Benefits: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Improve current Unify performance as soon as possible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Develop a proof of concept that helps to develop the strategic technical approach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Delivery Dates 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Sept 15 -- Draft inovice process 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Sept 30 - Accounting reconciliation report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Cost: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Consultants: $300,000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Internal: $50,000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Hardware: $250,000 for 2 new Unix application servers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ffcc66"/>
                </a:solidFill>
                <a:effectLst/>
                <a:uFillTx/>
                <a:latin typeface="Times New Roman"/>
              </a:rPr>
              <a:t>Strategic Scoping &amp; Tech. Migration Planning</a:t>
            </a:r>
            <a:endParaRPr b="0" i="1" lang="en-US" sz="4400" strike="noStrike" u="none">
              <a:solidFill>
                <a:srgbClr val="ffcc66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0520" y="1828800"/>
            <a:ext cx="861084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Scope:  Define a scope, approach and architecture to make Unify scale. Deliver an RFP to select a partner.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Benefits: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 detailed plan for fixing Unify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Partnering with Global Systems and En-voice projects to deliver a strategic level of integration.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Provides an empirically based plan for scope, approach, schedule and cost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Delivery Date: September 30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cc66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Cost: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Consultants: $450,000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cc66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Internal: $200,000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1999-08-10T15:50:56Z</dcterms:created>
  <dc:creator>Align Solutions Corp.</dc:creator>
  <dc:description/>
  <dc:language>en-US</dc:language>
  <cp:lastModifiedBy>jjohnso3</cp:lastModifiedBy>
  <cp:lastPrinted>2000-06-19T18:20:10Z</cp:lastPrinted>
  <dcterms:modified xsi:type="dcterms:W3CDTF">2000-07-20T19:38:08Z</dcterms:modified>
  <cp:revision>65</cp:revision>
  <dc:subject/>
  <dc:title>Sample Slide 1</dc:title>
</cp:coreProperties>
</file>