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lideLogo"/>
          <p:cNvSpPr/>
          <p:nvPr/>
        </p:nvSpPr>
        <p:spPr>
          <a:xfrm>
            <a:off x="1295280" y="6408720"/>
            <a:ext cx="2063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BSLogo"/>
              </a:rPr>
              <a:t>a</a:t>
            </a: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UBSHeadline"/>
              </a:rPr>
              <a:t>UBS Warburg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SlideImage"/>
          <p:cNvSpPr/>
          <p:nvPr/>
        </p:nvSpPr>
        <p:spPr>
          <a:xfrm>
            <a:off x="0" y="0"/>
            <a:ext cx="914400" cy="68580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Click to edit the title text format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2200"/>
              </a:spcBef>
              <a:buClr>
                <a:srgbClr val="000000"/>
              </a:buClr>
              <a:buSzPct val="77000"/>
              <a:buFont typeface="Frutiger 55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07964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47312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"/>
          <p:cNvSpPr/>
          <p:nvPr/>
        </p:nvSpPr>
        <p:spPr>
          <a:xfrm>
            <a:off x="912960" y="779400"/>
            <a:ext cx="7759440" cy="0"/>
          </a:xfrm>
          <a:prstGeom prst="line">
            <a:avLst/>
          </a:prstGeom>
          <a:ln w="25560">
            <a:solidFill>
              <a:srgbClr val="2d519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07800" y="779400"/>
            <a:ext cx="605160" cy="0"/>
          </a:xfrm>
          <a:prstGeom prst="line">
            <a:avLst/>
          </a:prstGeom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lideLogo"/>
          <p:cNvSpPr/>
          <p:nvPr/>
        </p:nvSpPr>
        <p:spPr>
          <a:xfrm>
            <a:off x="1295280" y="6408720"/>
            <a:ext cx="2063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UBSLogo"/>
              </a:rPr>
              <a:t>a</a:t>
            </a: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UBSHeadline"/>
              </a:rPr>
              <a:t>UBS Warburg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SlideImage"/>
          <p:cNvSpPr/>
          <p:nvPr/>
        </p:nvSpPr>
        <p:spPr>
          <a:xfrm>
            <a:off x="0" y="0"/>
            <a:ext cx="914400" cy="68580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Click to edit the title text format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2200"/>
              </a:spcBef>
              <a:buClr>
                <a:srgbClr val="000000"/>
              </a:buClr>
              <a:buSzPct val="77000"/>
              <a:buFont typeface="Frutiger 55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07964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47312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" name=""/>
          <p:cNvSpPr/>
          <p:nvPr/>
        </p:nvSpPr>
        <p:spPr>
          <a:xfrm>
            <a:off x="912960" y="779400"/>
            <a:ext cx="7759440" cy="0"/>
          </a:xfrm>
          <a:prstGeom prst="line">
            <a:avLst/>
          </a:prstGeom>
          <a:ln w="25560">
            <a:solidFill>
              <a:srgbClr val="2d519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7800" y="779400"/>
            <a:ext cx="605160" cy="0"/>
          </a:xfrm>
          <a:prstGeom prst="line">
            <a:avLst/>
          </a:prstGeom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verLogo"/>
          <p:cNvSpPr/>
          <p:nvPr/>
        </p:nvSpPr>
        <p:spPr>
          <a:xfrm>
            <a:off x="450720" y="270000"/>
            <a:ext cx="406404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UBSLogo"/>
              </a:rPr>
              <a:t>a</a:t>
            </a:r>
            <a:r>
              <a:rPr b="0" lang="en-US" sz="2200" strike="noStrike" u="none">
                <a:solidFill>
                  <a:srgbClr val="ff0000"/>
                </a:solidFill>
                <a:effectLst/>
                <a:uFillTx/>
                <a:latin typeface="UBSHeadline"/>
              </a:rPr>
              <a:t>UBS Warburg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1417680"/>
            <a:ext cx="6780240" cy="284652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2120" y="1727280"/>
            <a:ext cx="5943600" cy="8748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UBSHeadline"/>
              </a:rPr>
              <a:t>Click to edit the title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UBSHeadline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d539"/>
                </a:solidFill>
                <a:effectLst/>
                <a:uFillTx/>
                <a:latin typeface="UBSHeadline"/>
              </a:rPr>
              <a:t>Click to edit the outline text format</a:t>
            </a:r>
            <a:endParaRPr b="0" lang="en-US" sz="24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  <a:p>
            <a:pPr lvl="1" marL="401760" indent="4680" algn="ctr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793800" indent="6480" algn="ctr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163520" indent="30240" algn="ctr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558800" indent="28800" algn="ctr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558800" indent="28800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558800" indent="28800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62120" y="1727280"/>
            <a:ext cx="5943600" cy="8748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UBSHeadline"/>
              </a:rPr>
              <a:t>Credit Risk Control at UBSW Energy LLC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UBSHeadline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762120" y="2741760"/>
            <a:ext cx="5943600" cy="1371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d539"/>
                </a:solidFill>
                <a:effectLst/>
                <a:uFillTx/>
                <a:latin typeface="UBSHeadline"/>
              </a:rPr>
              <a:t>Bill Glass, Regional Chief Credit Officer</a:t>
            </a:r>
            <a:endParaRPr b="0" lang="en-US" sz="24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d539"/>
                </a:solidFill>
                <a:effectLst/>
                <a:uFillTx/>
                <a:latin typeface="UBSHeadline"/>
              </a:rPr>
              <a:t>Bill Bradford, UBSW Energy CRC</a:t>
            </a:r>
            <a:endParaRPr b="0" lang="en-US" sz="20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1054080" y="0"/>
            <a:ext cx="79153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Agenda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308240" y="1282680"/>
            <a:ext cx="7289640" cy="34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Regulatory Environment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 Controls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Day 1 Workflow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Day 2 Requests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Policies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Day 1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Discipline &amp; Sanctions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Transactions requiring Pre-Approval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Regulatory Environment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19" name=""/>
          <p:cNvSpPr/>
          <p:nvPr/>
        </p:nvSpPr>
        <p:spPr>
          <a:xfrm>
            <a:off x="1244520" y="1168560"/>
            <a:ext cx="7353360" cy="444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Regulation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Federal Reserve 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Financial Services Authority (UBS London Branch)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EBK (Switzerland)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Robust Risk control practices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Monitor, measure  and report counterparty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Business Responsibilities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KYC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Money Laundering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Frutiger 55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Suitability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Credit Risk Controls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approval of counterparties before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Limit availability exists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“Vanilla” trades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Legal documentation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If in doubt - call Credit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Day 1 Workflow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Day 1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Distribution of day 1 list of Counterparties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on trading floor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Assistance in obtaining signed master documents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EOL trades vs Phone Trade Availabilty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Day 2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Business prioritization for incremental accounts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pre-approval prior to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Once business approved, Account Opening form sign-off by desk heads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Goal - Build an Availabilty Checker for Phone Trades until Checker deliverable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Policies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Trading Day 1 Policy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Frutiger 55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Tenors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Frutiger 55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Counterparty Rating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UBSW Discipline &amp; Sanction Policy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Transactions Requiring Pre-Approval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2000-04-11T11:59:42Z</dcterms:created>
  <dc:creator>Joel Flora</dc:creator>
  <dc:description/>
  <dc:language>en-US</dc:language>
  <cp:lastModifiedBy>Lisa Feld</cp:lastModifiedBy>
  <cp:lastPrinted>2002-02-04T14:29:15Z</cp:lastPrinted>
  <dcterms:modified xsi:type="dcterms:W3CDTF">2002-02-04T20:21:42Z</dcterms:modified>
  <cp:revision>155</cp:revision>
  <dc:subject/>
  <dc:title>Process R- Engineering Workshop</dc:title>
</cp:coreProperties>
</file>