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56.jpeg" ContentType="image/jpeg"/>
  <Override PartName="/ppt/media/image27.png" ContentType="image/png"/>
  <Override PartName="/ppt/media/image55.jpeg" ContentType="image/jpeg"/>
  <Override PartName="/ppt/media/image54.png" ContentType="image/png"/>
  <Override PartName="/ppt/media/image51.png" ContentType="image/png"/>
  <Override PartName="/ppt/media/image44.png" ContentType="image/png"/>
  <Override PartName="/ppt/media/image41.png" ContentType="image/png"/>
  <Override PartName="/ppt/media/image29.jpeg" ContentType="image/jpeg"/>
  <Override PartName="/ppt/media/image59.jpeg" ContentType="image/jpeg"/>
  <Override PartName="/ppt/media/image14.wmf" ContentType="image/x-wmf"/>
  <Override PartName="/ppt/media/image57.png" ContentType="image/png"/>
  <Override PartName="/ppt/media/image37.png" ContentType="image/png"/>
  <Override PartName="/ppt/media/image46.jpeg" ContentType="image/jpeg"/>
  <Override PartName="/ppt/media/image4.png" ContentType="image/png"/>
  <Override PartName="/ppt/media/image36.png" ContentType="image/png"/>
  <Override PartName="/ppt/media/image53.png" ContentType="image/png"/>
  <Override PartName="/ppt/media/image19.wmf" ContentType="image/x-wmf"/>
  <Override PartName="/ppt/media/image58.png" ContentType="image/png"/>
  <Override PartName="/ppt/media/image18.png" ContentType="image/png"/>
  <Override PartName="/ppt/media/image21.wmf" ContentType="image/x-wmf"/>
  <Override PartName="/ppt/media/image64.png" ContentType="image/png"/>
  <Override PartName="/ppt/media/image20.png" ContentType="image/png"/>
  <Override PartName="/ppt/media/image24.jpeg" ContentType="image/jpeg"/>
  <Override PartName="/ppt/media/image45.jpeg" ContentType="image/jpeg"/>
  <Override PartName="/ppt/media/image22.png" ContentType="image/png"/>
  <Override PartName="/ppt/media/image23.png" ContentType="image/png"/>
  <Override PartName="/ppt/media/image40.png" ContentType="image/png"/>
  <Override PartName="/ppt/media/image26.jpeg" ContentType="image/jpeg"/>
  <Override PartName="/ppt/media/image72.png" ContentType="image/png"/>
  <Override PartName="/ppt/media/image71.png" ContentType="image/png"/>
  <Override PartName="/ppt/media/image69.png" ContentType="image/png"/>
  <Override PartName="/ppt/media/image32.png" ContentType="image/png"/>
  <Override PartName="/ppt/media/image60.jpeg" ContentType="image/jpeg"/>
  <Override PartName="/ppt/media/image9.wmf" ContentType="image/x-wmf"/>
  <Override PartName="/ppt/media/image43.png" ContentType="image/png"/>
  <Override PartName="/ppt/media/image33.png" ContentType="image/png"/>
  <Override PartName="/ppt/media/image70.png" ContentType="image/png"/>
  <Override PartName="/ppt/media/image28.png" ContentType="image/png"/>
  <Override PartName="/ppt/media/image68.png" ContentType="image/png"/>
  <Override PartName="/ppt/media/image2.jpeg" ContentType="image/jpeg"/>
  <Override PartName="/ppt/media/image31.png" ContentType="image/png"/>
  <Override PartName="/ppt/media/image67.png" ContentType="image/png"/>
  <Override PartName="/ppt/media/image66.png" ContentType="image/png"/>
  <Override PartName="/ppt/media/image63.png" ContentType="image/png"/>
  <Override PartName="/ppt/media/image65.png" ContentType="image/png"/>
  <Override PartName="/ppt/media/image25.png" ContentType="image/png"/>
  <Override PartName="/ppt/media/image62.png" ContentType="image/png"/>
  <Override PartName="/ppt/media/image1.png" ContentType="image/png"/>
  <Override PartName="/ppt/media/image10.png" ContentType="image/png"/>
  <Override PartName="/ppt/media/image47.png" ContentType="image/png"/>
  <Override PartName="/ppt/media/image16.png" ContentType="image/png"/>
  <Override PartName="/ppt/media/image7.png" ContentType="image/png"/>
  <Override PartName="/ppt/media/image39.png" ContentType="image/png"/>
  <Override PartName="/ppt/media/image17.wmf" ContentType="image/x-wmf"/>
  <Override PartName="/ppt/media/image8.wmf" ContentType="image/x-wmf"/>
  <Override PartName="/ppt/media/image42.png" ContentType="image/png"/>
  <Override PartName="/ppt/media/image61.png" ContentType="image/png"/>
  <Override PartName="/ppt/media/image5.jpeg" ContentType="image/jpeg"/>
  <Override PartName="/ppt/media/image50.png" ContentType="image/png"/>
  <Override PartName="/ppt/media/image11.jpeg" ContentType="image/jpeg"/>
  <Override PartName="/ppt/media/image13.wmf" ContentType="image/x-wmf"/>
  <Override PartName="/ppt/media/image48.jpeg" ContentType="image/jpeg"/>
  <Override PartName="/ppt/media/image35.png" ContentType="image/png"/>
  <Override PartName="/ppt/media/image3.png" ContentType="image/png"/>
  <Override PartName="/ppt/media/image12.png" ContentType="image/png"/>
  <Override PartName="/ppt/media/image49.png" ContentType="image/png"/>
  <Override PartName="/ppt/media/image38.jpeg" ContentType="image/jpeg"/>
  <Override PartName="/ppt/media/image52.wmf" ContentType="image/x-wmf"/>
  <Override PartName="/ppt/media/image15.png" ContentType="image/png"/>
  <Override PartName="/ppt/media/image6.png" ContentType="image/png"/>
  <Override PartName="/ppt/media/image30.jpeg" ContentType="image/jpeg"/>
  <Override PartName="/ppt/media/image3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xlsx" ContentType="application/vnd.openxmlformats-officedocument.spreadsheetml.sheet"/>
  <Override PartName="/ppt/embeddings/oleObject1.docx" ContentType="application/vnd.openxmlformats-officedocument.wordprocessingml.document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/>
  <p:notesSz cx="699770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05040" y="1585800"/>
            <a:ext cx="78436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19999"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2750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2750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309680" y="971640"/>
            <a:ext cx="7448400" cy="74520"/>
          </a:xfrm>
          <a:prstGeom prst="rect">
            <a:avLst/>
          </a:prstGeom>
          <a:gradFill rotWithShape="0">
            <a:gsLst>
              <a:gs pos="0">
                <a:srgbClr val="8eabc9"/>
              </a:gs>
              <a:gs pos="100000">
                <a:srgbClr val="00438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1"/>
          </p:nvPr>
        </p:nvSpPr>
        <p:spPr>
          <a:xfrm>
            <a:off x="3639960" y="6430680"/>
            <a:ext cx="190512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627C97-7BF5-422E-A05C-6DA3CB091BEC}" type="slidenum"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3646440" y="6643800"/>
            <a:ext cx="187344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" name="E_RGB_R" descr=""/>
          <p:cNvPicPr/>
          <p:nvPr/>
        </p:nvPicPr>
        <p:blipFill>
          <a:blip r:embed="rId2"/>
          <a:stretch/>
        </p:blipFill>
        <p:spPr>
          <a:xfrm>
            <a:off x="8296200" y="608328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logo" descr=""/>
          <p:cNvPicPr/>
          <p:nvPr/>
        </p:nvPicPr>
        <p:blipFill>
          <a:blip r:embed="rId3"/>
          <a:stretch/>
        </p:blipFill>
        <p:spPr>
          <a:xfrm>
            <a:off x="69840" y="6140520"/>
            <a:ext cx="1285920" cy="6141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7" name=""/>
          <p:cNvGrpSpPr/>
          <p:nvPr/>
        </p:nvGrpSpPr>
        <p:grpSpPr>
          <a:xfrm>
            <a:off x="120600" y="768240"/>
            <a:ext cx="1145880" cy="506160"/>
            <a:chOff x="120600" y="768240"/>
            <a:chExt cx="1145880" cy="506160"/>
          </a:xfrm>
        </p:grpSpPr>
        <p:sp>
          <p:nvSpPr>
            <p:cNvPr id="8" name=""/>
            <p:cNvSpPr/>
            <p:nvPr/>
          </p:nvSpPr>
          <p:spPr>
            <a:xfrm>
              <a:off x="44748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525960" y="1048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525960" y="887760"/>
              <a:ext cx="57960" cy="568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801720" y="969840"/>
              <a:ext cx="57960" cy="5652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632160" y="802080"/>
              <a:ext cx="57960" cy="568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447480" y="8866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530640" y="9684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448560" y="10468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799560" y="883080"/>
              <a:ext cx="57960" cy="5796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714240" y="886680"/>
              <a:ext cx="57960" cy="5796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1208520" y="967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796320" y="8035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720000" y="121644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104436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716400" y="970920"/>
              <a:ext cx="57960" cy="579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67560" y="1052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283320" y="8852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1127880" y="11347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2844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1206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2001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450000" y="801000"/>
              <a:ext cx="5760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284400" y="11325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528480" y="7977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3675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112788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112788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61560" y="88848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87840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960120" y="80352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961560" y="96840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87840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635400" y="105156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635400" y="89244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635400" y="9709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79848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72000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63792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80172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88416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104832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716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797400" y="1051560"/>
              <a:ext cx="5760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878400" y="10504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959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104112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104436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716400" y="802080"/>
              <a:ext cx="57960" cy="5688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609480" y="768240"/>
              <a:ext cx="379080" cy="392400"/>
            </a:xfrm>
            <a:custGeom>
              <a:avLst/>
              <a:gdLst>
                <a:gd name="textAreaLeft" fmla="*/ 18360 w 379080"/>
                <a:gd name="textAreaRight" fmla="*/ 360720 w 379080"/>
                <a:gd name="textAreaTop" fmla="*/ 18360 h 392400"/>
                <a:gd name="textAreaBottom" fmla="*/ 374040 h 392400"/>
              </a:gdLst>
              <a:ahLst/>
              <a:cxnLst/>
              <a:rect l="textAreaLeft" t="textAreaTop" r="textAreaRight" b="textAreaBottom"/>
              <a:pathLst>
                <a:path w="21600" h="22358">
                  <a:moveTo>
                    <a:pt x="3600" y="0"/>
                  </a:moveTo>
                  <a:arcTo wR="3600" hR="3600" stAng="16200000" swAng="-5400000"/>
                  <a:lnTo>
                    <a:pt x="0" y="18758"/>
                  </a:lnTo>
                  <a:arcTo wR="3600" hR="3600" stAng="10800000" swAng="-5400000"/>
                  <a:lnTo>
                    <a:pt x="18000" y="223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05040" y="1585800"/>
            <a:ext cx="78436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19999"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2750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2750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309680" y="971640"/>
            <a:ext cx="7448400" cy="74520"/>
          </a:xfrm>
          <a:prstGeom prst="rect">
            <a:avLst/>
          </a:prstGeom>
          <a:gradFill rotWithShape="0">
            <a:gsLst>
              <a:gs pos="0">
                <a:srgbClr val="8eabc9"/>
              </a:gs>
              <a:gs pos="100000">
                <a:srgbClr val="00438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ldNum" idx="2"/>
          </p:nvPr>
        </p:nvSpPr>
        <p:spPr>
          <a:xfrm>
            <a:off x="3639960" y="6430680"/>
            <a:ext cx="190512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D03694-BB16-4DBC-88DC-BD1E143AE8AD}" type="slidenum"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3646440" y="6643800"/>
            <a:ext cx="187344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0" name="E_RGB_R" descr=""/>
          <p:cNvPicPr/>
          <p:nvPr/>
        </p:nvPicPr>
        <p:blipFill>
          <a:blip r:embed="rId2"/>
          <a:stretch/>
        </p:blipFill>
        <p:spPr>
          <a:xfrm>
            <a:off x="8296200" y="608328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logo" descr=""/>
          <p:cNvPicPr/>
          <p:nvPr/>
        </p:nvPicPr>
        <p:blipFill>
          <a:blip r:embed="rId3"/>
          <a:stretch/>
        </p:blipFill>
        <p:spPr>
          <a:xfrm>
            <a:off x="69840" y="6140520"/>
            <a:ext cx="1285920" cy="6141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2" name=""/>
          <p:cNvGrpSpPr/>
          <p:nvPr/>
        </p:nvGrpSpPr>
        <p:grpSpPr>
          <a:xfrm>
            <a:off x="120600" y="768240"/>
            <a:ext cx="1145880" cy="506160"/>
            <a:chOff x="120600" y="768240"/>
            <a:chExt cx="1145880" cy="506160"/>
          </a:xfrm>
        </p:grpSpPr>
        <p:sp>
          <p:nvSpPr>
            <p:cNvPr id="8" name=""/>
            <p:cNvSpPr/>
            <p:nvPr/>
          </p:nvSpPr>
          <p:spPr>
            <a:xfrm>
              <a:off x="44748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525960" y="1048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525960" y="887760"/>
              <a:ext cx="57960" cy="568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801720" y="969840"/>
              <a:ext cx="57960" cy="5652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632160" y="802080"/>
              <a:ext cx="57960" cy="568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447480" y="8866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530640" y="9684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448560" y="10468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799560" y="883080"/>
              <a:ext cx="57960" cy="5796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714240" y="886680"/>
              <a:ext cx="57960" cy="5796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1208520" y="967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796320" y="8035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720000" y="121644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104436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716400" y="970920"/>
              <a:ext cx="57960" cy="579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67560" y="1052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283320" y="8852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1127880" y="11347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2844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1206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2001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450000" y="801000"/>
              <a:ext cx="5760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284400" y="11325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528480" y="7977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3675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112788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112788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61560" y="88848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87840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960120" y="80352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961560" y="96840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87840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635400" y="105156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635400" y="89244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635400" y="9709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79848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72000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63792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80172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88416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104832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716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797400" y="1051560"/>
              <a:ext cx="5760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878400" y="10504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959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104112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104436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716400" y="802080"/>
              <a:ext cx="57960" cy="5688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609480" y="768240"/>
              <a:ext cx="379080" cy="392400"/>
            </a:xfrm>
            <a:custGeom>
              <a:avLst/>
              <a:gdLst>
                <a:gd name="textAreaLeft" fmla="*/ 18360 w 379080"/>
                <a:gd name="textAreaRight" fmla="*/ 360720 w 379080"/>
                <a:gd name="textAreaTop" fmla="*/ 18360 h 392400"/>
                <a:gd name="textAreaBottom" fmla="*/ 374040 h 392400"/>
              </a:gdLst>
              <a:ahLst/>
              <a:cxnLst/>
              <a:rect l="textAreaLeft" t="textAreaTop" r="textAreaRight" b="textAreaBottom"/>
              <a:pathLst>
                <a:path w="21600" h="22358">
                  <a:moveTo>
                    <a:pt x="3600" y="0"/>
                  </a:moveTo>
                  <a:arcTo wR="3600" hR="3600" stAng="16200000" swAng="-5400000"/>
                  <a:lnTo>
                    <a:pt x="0" y="18758"/>
                  </a:lnTo>
                  <a:arcTo wR="3600" hR="3600" stAng="10800000" swAng="-5400000"/>
                  <a:lnTo>
                    <a:pt x="18000" y="223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05040" y="1585800"/>
            <a:ext cx="78436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19999"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2750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2750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309680" y="971640"/>
            <a:ext cx="7448400" cy="74520"/>
          </a:xfrm>
          <a:prstGeom prst="rect">
            <a:avLst/>
          </a:prstGeom>
          <a:gradFill rotWithShape="0">
            <a:gsLst>
              <a:gs pos="0">
                <a:srgbClr val="8eabc9"/>
              </a:gs>
              <a:gs pos="100000">
                <a:srgbClr val="00438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3"/>
          </p:nvPr>
        </p:nvSpPr>
        <p:spPr>
          <a:xfrm>
            <a:off x="3639960" y="6430680"/>
            <a:ext cx="190512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8785ACC-291A-4A63-BC47-89761BD05423}" type="slidenum"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3646440" y="6643800"/>
            <a:ext cx="187344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6" name="E_RGB_R" descr=""/>
          <p:cNvPicPr/>
          <p:nvPr/>
        </p:nvPicPr>
        <p:blipFill>
          <a:blip r:embed="rId2"/>
          <a:stretch/>
        </p:blipFill>
        <p:spPr>
          <a:xfrm>
            <a:off x="8296200" y="608328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" name="logo" descr=""/>
          <p:cNvPicPr/>
          <p:nvPr/>
        </p:nvPicPr>
        <p:blipFill>
          <a:blip r:embed="rId3"/>
          <a:stretch/>
        </p:blipFill>
        <p:spPr>
          <a:xfrm>
            <a:off x="69840" y="6140520"/>
            <a:ext cx="1285920" cy="6141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8" name=""/>
          <p:cNvGrpSpPr/>
          <p:nvPr/>
        </p:nvGrpSpPr>
        <p:grpSpPr>
          <a:xfrm>
            <a:off x="120600" y="768240"/>
            <a:ext cx="1145880" cy="506160"/>
            <a:chOff x="120600" y="768240"/>
            <a:chExt cx="1145880" cy="506160"/>
          </a:xfrm>
        </p:grpSpPr>
        <p:sp>
          <p:nvSpPr>
            <p:cNvPr id="8" name=""/>
            <p:cNvSpPr/>
            <p:nvPr/>
          </p:nvSpPr>
          <p:spPr>
            <a:xfrm>
              <a:off x="44748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525960" y="1048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525960" y="887760"/>
              <a:ext cx="57960" cy="568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801720" y="969840"/>
              <a:ext cx="57960" cy="5652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632160" y="802080"/>
              <a:ext cx="57960" cy="568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447480" y="8866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530640" y="9684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448560" y="10468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799560" y="883080"/>
              <a:ext cx="57960" cy="5796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714240" y="886680"/>
              <a:ext cx="57960" cy="5796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1208520" y="967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796320" y="8035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720000" y="121644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104436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716400" y="970920"/>
              <a:ext cx="57960" cy="579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367560" y="1052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283320" y="8852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1127880" y="11347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2844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1206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2001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450000" y="801000"/>
              <a:ext cx="5760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284400" y="11325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528480" y="7977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3675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112788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112788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61560" y="88848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87840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960120" y="80352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961560" y="96840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87840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635400" y="105156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635400" y="89244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635400" y="9709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79848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72000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63792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80172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88416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104832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716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797400" y="1051560"/>
              <a:ext cx="5760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878400" y="10504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959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104112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104436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716400" y="802080"/>
              <a:ext cx="57960" cy="5688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609480" y="768240"/>
              <a:ext cx="379080" cy="392400"/>
            </a:xfrm>
            <a:custGeom>
              <a:avLst/>
              <a:gdLst>
                <a:gd name="textAreaLeft" fmla="*/ 18360 w 379080"/>
                <a:gd name="textAreaRight" fmla="*/ 360720 w 379080"/>
                <a:gd name="textAreaTop" fmla="*/ 18360 h 392400"/>
                <a:gd name="textAreaBottom" fmla="*/ 374040 h 392400"/>
              </a:gdLst>
              <a:ahLst/>
              <a:cxnLst/>
              <a:rect l="textAreaLeft" t="textAreaTop" r="textAreaRight" b="textAreaBottom"/>
              <a:pathLst>
                <a:path w="21600" h="22358">
                  <a:moveTo>
                    <a:pt x="3600" y="0"/>
                  </a:moveTo>
                  <a:arcTo wR="3600" hR="3600" stAng="16200000" swAng="-5400000"/>
                  <a:lnTo>
                    <a:pt x="0" y="18758"/>
                  </a:lnTo>
                  <a:arcTo wR="3600" hR="3600" stAng="10800000" swAng="-5400000"/>
                  <a:lnTo>
                    <a:pt x="18000" y="223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358720" y="3233520"/>
            <a:ext cx="6264360" cy="1842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2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71" name=""/>
          <p:cNvSpPr/>
          <p:nvPr/>
        </p:nvSpPr>
        <p:spPr>
          <a:xfrm>
            <a:off x="4554360" y="6643800"/>
            <a:ext cx="187344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2" name="logo" descr=""/>
          <p:cNvPicPr/>
          <p:nvPr/>
        </p:nvPicPr>
        <p:blipFill>
          <a:blip r:embed="rId3"/>
          <a:stretch/>
        </p:blipFill>
        <p:spPr>
          <a:xfrm>
            <a:off x="7699320" y="187200"/>
            <a:ext cx="1285920" cy="614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"/>
          <p:cNvSpPr/>
          <p:nvPr/>
        </p:nvSpPr>
        <p:spPr>
          <a:xfrm flipH="1">
            <a:off x="550800" y="263520"/>
            <a:ext cx="473544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" name=""/>
          <p:cNvGrpSpPr/>
          <p:nvPr/>
        </p:nvGrpSpPr>
        <p:grpSpPr>
          <a:xfrm>
            <a:off x="5351400" y="25560"/>
            <a:ext cx="1145880" cy="506160"/>
            <a:chOff x="5351400" y="25560"/>
            <a:chExt cx="1145880" cy="506160"/>
          </a:xfrm>
        </p:grpSpPr>
        <p:sp>
          <p:nvSpPr>
            <p:cNvPr id="75" name=""/>
            <p:cNvSpPr/>
            <p:nvPr/>
          </p:nvSpPr>
          <p:spPr>
            <a:xfrm>
              <a:off x="5678280" y="39060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756760" y="3052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5756760" y="144720"/>
              <a:ext cx="57960" cy="568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6032520" y="226800"/>
              <a:ext cx="57960" cy="5652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5862960" y="59400"/>
              <a:ext cx="57960" cy="568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5678280" y="143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5761440" y="2257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679360" y="3042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6030360" y="140040"/>
              <a:ext cx="57960" cy="5796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945040" y="143640"/>
              <a:ext cx="57960" cy="5796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6439320" y="224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6027120" y="6084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950800" y="4737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6275160" y="14580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947200" y="227880"/>
              <a:ext cx="57960" cy="579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598360" y="3096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514120" y="1425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6358680" y="3916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515200" y="2221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351400" y="2221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430960" y="2221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680800" y="58320"/>
              <a:ext cx="5760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515200" y="3895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759280" y="550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598360" y="2221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6358680" y="14580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6358680" y="22680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6192360" y="14580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6109200" y="14580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6190920" y="6084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6192360" y="22572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6109200" y="22680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5866200" y="3088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5866200" y="14940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5866200" y="22788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6029280" y="4701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5950800" y="39060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5868720" y="39060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6032520" y="38952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6114960" y="38952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6279120" y="4701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5947200" y="3088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6028200" y="308880"/>
              <a:ext cx="5760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6109200" y="3078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6190200" y="3088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6271920" y="3088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6275160" y="22680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5947200" y="59400"/>
              <a:ext cx="57960" cy="5688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5840280" y="25560"/>
              <a:ext cx="379080" cy="392400"/>
            </a:xfrm>
            <a:custGeom>
              <a:avLst/>
              <a:gdLst>
                <a:gd name="textAreaLeft" fmla="*/ 18360 w 379080"/>
                <a:gd name="textAreaRight" fmla="*/ 360720 w 379080"/>
                <a:gd name="textAreaTop" fmla="*/ 18360 h 392400"/>
                <a:gd name="textAreaBottom" fmla="*/ 374040 h 392400"/>
              </a:gdLst>
              <a:ahLst/>
              <a:cxnLst/>
              <a:rect l="textAreaLeft" t="textAreaTop" r="textAreaRight" b="textAreaBottom"/>
              <a:pathLst>
                <a:path w="21600" h="22358">
                  <a:moveTo>
                    <a:pt x="3600" y="0"/>
                  </a:moveTo>
                  <a:arcTo wR="3600" hR="3600" stAng="16200000" swAng="-5400000"/>
                  <a:lnTo>
                    <a:pt x="0" y="18758"/>
                  </a:lnTo>
                  <a:arcTo wR="3600" hR="3600" stAng="10800000" swAng="-5400000"/>
                  <a:lnTo>
                    <a:pt x="18000" y="223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4" name=""/>
          <p:cNvSpPr/>
          <p:nvPr/>
        </p:nvSpPr>
        <p:spPr>
          <a:xfrm>
            <a:off x="0" y="0"/>
            <a:ext cx="1992240" cy="6858000"/>
          </a:xfrm>
          <a:custGeom>
            <a:avLst/>
            <a:gdLst>
              <a:gd name="textAreaLeft" fmla="*/ 97200 w 1992240"/>
              <a:gd name="textAreaRight" fmla="*/ 1895040 w 1992240"/>
              <a:gd name="textAreaTop" fmla="*/ 97200 h 6858000"/>
              <a:gd name="textAreaBottom" fmla="*/ 6760800 h 6858000"/>
            </a:gdLst>
            <a:ahLst/>
            <a:cxnLst/>
            <a:rect l="textAreaLeft" t="textAreaTop" r="textAreaRight" b="textAreaBottom"/>
            <a:pathLst>
              <a:path w="21600" h="74345">
                <a:moveTo>
                  <a:pt x="3600" y="0"/>
                </a:moveTo>
                <a:arcTo wR="3600" hR="3600" stAng="16200000" swAng="-5400000"/>
                <a:lnTo>
                  <a:pt x="0" y="70745"/>
                </a:lnTo>
                <a:arcTo wR="3600" hR="3600" stAng="10800000" swAng="-5400000"/>
                <a:lnTo>
                  <a:pt x="18000" y="7434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1260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 rot="5400000">
            <a:off x="-52200" y="1019160"/>
            <a:ext cx="2795400" cy="2039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 rot="5400000">
            <a:off x="1416600" y="-583200"/>
            <a:ext cx="2795400" cy="4609800"/>
          </a:xfrm>
          <a:custGeom>
            <a:avLst/>
            <a:gdLst>
              <a:gd name="textAreaLeft" fmla="*/ 136440 w 2795400"/>
              <a:gd name="textAreaRight" fmla="*/ 2658960 w 2795400"/>
              <a:gd name="textAreaTop" fmla="*/ 136440 h 4609800"/>
              <a:gd name="textAreaBottom" fmla="*/ 4473360 h 4609800"/>
            </a:gdLst>
            <a:ahLst/>
            <a:cxnLst/>
            <a:rect l="textAreaLeft" t="textAreaTop" r="textAreaRight" b="textAreaBottom"/>
            <a:pathLst>
              <a:path w="21600" h="35618">
                <a:moveTo>
                  <a:pt x="3600" y="0"/>
                </a:moveTo>
                <a:arcTo wR="3600" hR="3600" stAng="16200000" swAng="-5400000"/>
                <a:lnTo>
                  <a:pt x="0" y="32018"/>
                </a:lnTo>
                <a:arcTo wR="3600" hR="3600" stAng="10800000" swAng="-5400000"/>
                <a:lnTo>
                  <a:pt x="18000" y="3561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blipFill rotWithShape="0">
            <a:blip r:embed="rId4"/>
            <a:srcRect/>
            <a:stretch/>
          </a:blipFill>
          <a:ln w="12600">
            <a:solidFill>
              <a:srgbClr val="00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2500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Click to edit the outline text format</a:t>
            </a:r>
            <a:endParaRPr b="0" i="1" lang="en-US" sz="20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  <a:p>
            <a:pPr lvl="1" marL="409680" indent="36360" algn="ctr">
              <a:spcBef>
                <a:spcPts val="624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68240" indent="65160" algn="ctr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499"/>
              </a:spcBef>
              <a:spcAft>
                <a:spcPts val="300"/>
              </a:spcAft>
              <a:buClr>
                <a:srgbClr val="cc0000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4960" indent="117720" algn="ctr">
              <a:spcBef>
                <a:spcPts val="437"/>
              </a:spcBef>
              <a:spcAft>
                <a:spcPts val="264"/>
              </a:spcAft>
              <a:buClr>
                <a:srgbClr val="cc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4960" indent="11772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4960" indent="117720">
              <a:spcBef>
                <a:spcPts val="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wmf"/><Relationship Id="rId8" Type="http://schemas.openxmlformats.org/officeDocument/2006/relationships/image" Target="../media/image18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11" Type="http://schemas.openxmlformats.org/officeDocument/2006/relationships/image" Target="../media/image20.png"/><Relationship Id="rId12" Type="http://schemas.openxmlformats.org/officeDocument/2006/relationships/image" Target="../media/image21.wmf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jpeg"/><Relationship Id="rId16" Type="http://schemas.openxmlformats.org/officeDocument/2006/relationships/image" Target="../media/image25.png"/><Relationship Id="rId17" Type="http://schemas.openxmlformats.org/officeDocument/2006/relationships/image" Target="../media/image26.jpeg"/><Relationship Id="rId18" Type="http://schemas.openxmlformats.org/officeDocument/2006/relationships/image" Target="../media/image4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jpeg"/><Relationship Id="rId22" Type="http://schemas.openxmlformats.org/officeDocument/2006/relationships/image" Target="../media/image30.jpe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30" Type="http://schemas.openxmlformats.org/officeDocument/2006/relationships/image" Target="../media/image38.jpe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33" Type="http://schemas.openxmlformats.org/officeDocument/2006/relationships/image" Target="../media/image41.png"/><Relationship Id="rId34" Type="http://schemas.openxmlformats.org/officeDocument/2006/relationships/image" Target="../media/image42.png"/><Relationship Id="rId35" Type="http://schemas.openxmlformats.org/officeDocument/2006/relationships/image" Target="../media/image43.png"/><Relationship Id="rId36" Type="http://schemas.openxmlformats.org/officeDocument/2006/relationships/image" Target="../media/image44.png"/><Relationship Id="rId37" Type="http://schemas.openxmlformats.org/officeDocument/2006/relationships/image" Target="../media/image45.jpeg"/><Relationship Id="rId38" Type="http://schemas.openxmlformats.org/officeDocument/2006/relationships/image" Target="../media/image46.jpeg"/><Relationship Id="rId39" Type="http://schemas.openxmlformats.org/officeDocument/2006/relationships/oleObject" Target="../embeddings/oleObject2.bin"/><Relationship Id="rId40" Type="http://schemas.openxmlformats.org/officeDocument/2006/relationships/image" Target="../media/image47.png"/><Relationship Id="rId41" Type="http://schemas.openxmlformats.org/officeDocument/2006/relationships/image" Target="../media/image48.jpeg"/><Relationship Id="rId42" Type="http://schemas.openxmlformats.org/officeDocument/2006/relationships/image" Target="../media/image49.png"/><Relationship Id="rId43" Type="http://schemas.openxmlformats.org/officeDocument/2006/relationships/image" Target="../media/image50.png"/><Relationship Id="rId44" Type="http://schemas.openxmlformats.org/officeDocument/2006/relationships/image" Target="../media/image51.png"/><Relationship Id="rId45" Type="http://schemas.openxmlformats.org/officeDocument/2006/relationships/image" Target="../media/image52.wmf"/><Relationship Id="rId46" Type="http://schemas.openxmlformats.org/officeDocument/2006/relationships/image" Target="../media/image53.png"/><Relationship Id="rId47" Type="http://schemas.openxmlformats.org/officeDocument/2006/relationships/image" Target="../media/image54.png"/><Relationship Id="rId48" Type="http://schemas.openxmlformats.org/officeDocument/2006/relationships/image" Target="../media/image55.jpeg"/><Relationship Id="rId49" Type="http://schemas.openxmlformats.org/officeDocument/2006/relationships/image" Target="../media/image56.jpeg"/><Relationship Id="rId50" Type="http://schemas.openxmlformats.org/officeDocument/2006/relationships/image" Target="../media/image57.png"/><Relationship Id="rId51" Type="http://schemas.openxmlformats.org/officeDocument/2006/relationships/image" Target="../media/image58.png"/><Relationship Id="rId52" Type="http://schemas.openxmlformats.org/officeDocument/2006/relationships/image" Target="../media/image59.jpeg"/><Relationship Id="rId53" Type="http://schemas.openxmlformats.org/officeDocument/2006/relationships/image" Target="../media/image60.jpeg"/><Relationship Id="rId54" Type="http://schemas.openxmlformats.org/officeDocument/2006/relationships/image" Target="../media/image61.png"/><Relationship Id="rId55" Type="http://schemas.openxmlformats.org/officeDocument/2006/relationships/image" Target="../media/image62.png"/><Relationship Id="rId56" Type="http://schemas.openxmlformats.org/officeDocument/2006/relationships/image" Target="../media/image63.png"/><Relationship Id="rId57" Type="http://schemas.openxmlformats.org/officeDocument/2006/relationships/image" Target="../media/image64.png"/><Relationship Id="rId58" Type="http://schemas.openxmlformats.org/officeDocument/2006/relationships/image" Target="../media/image65.png"/><Relationship Id="rId59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8804160" y="6389640"/>
            <a:ext cx="2649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®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358720" y="3233520"/>
            <a:ext cx="6264360" cy="1842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Realizing Savings From The Texas Deregulating Energy Market</a:t>
            </a:r>
            <a:endParaRPr b="0" lang="en-US" sz="32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2363760" y="5433480"/>
            <a:ext cx="6254640" cy="768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2500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Enron Energy Services</a:t>
            </a:r>
            <a:endParaRPr b="0" i="1" lang="en-US" sz="20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  <a:p>
            <a:pPr indent="0" algn="ctr">
              <a:spcBef>
                <a:spcPts val="2500"/>
              </a:spcBef>
              <a:spcAft>
                <a:spcPts val="374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December 7, 2000</a:t>
            </a:r>
            <a:endParaRPr b="0" i="1" lang="en-US" sz="20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F58F4C9-C3F4-4CF1-BFA7-784654FC310D}" type="slidenum">
              <a:t>1</a:t>
            </a:fld>
          </a:p>
        </p:txBody>
      </p:sp>
    </p:spTree>
  </p:cSld>
  <p:transition spd="med"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Representative Retail Customers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929" name=""/>
          <p:cNvSpPr/>
          <p:nvPr/>
        </p:nvSpPr>
        <p:spPr>
          <a:xfrm>
            <a:off x="380880" y="1197000"/>
            <a:ext cx="8366400" cy="4870440"/>
          </a:xfrm>
          <a:prstGeom prst="roundRect">
            <a:avLst>
              <a:gd name="adj" fmla="val 5148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53966" dir="2700000" blurRad="0" rotWithShape="0">
              <a:srgbClr val="22387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30" name="trw%20logo" descr=""/>
          <p:cNvPicPr/>
          <p:nvPr/>
        </p:nvPicPr>
        <p:blipFill>
          <a:blip r:embed="rId1"/>
          <a:stretch/>
        </p:blipFill>
        <p:spPr>
          <a:xfrm>
            <a:off x="5388120" y="5715000"/>
            <a:ext cx="928440" cy="28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1" name="lucent%20logo" descr=""/>
          <p:cNvPicPr/>
          <p:nvPr/>
        </p:nvPicPr>
        <p:blipFill>
          <a:blip r:embed="rId2"/>
          <a:stretch/>
        </p:blipFill>
        <p:spPr>
          <a:xfrm>
            <a:off x="3249720" y="1666800"/>
            <a:ext cx="1595160" cy="55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2" name="" descr=""/>
          <p:cNvPicPr/>
          <p:nvPr/>
        </p:nvPicPr>
        <p:blipFill>
          <a:blip r:embed="rId3"/>
          <a:srcRect l="2605" t="0" r="11436" b="29013"/>
          <a:stretch/>
        </p:blipFill>
        <p:spPr>
          <a:xfrm>
            <a:off x="1152360" y="4567320"/>
            <a:ext cx="2426040" cy="45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3" name="" descr=""/>
          <p:cNvPicPr/>
          <p:nvPr/>
        </p:nvPicPr>
        <p:blipFill>
          <a:blip r:embed="rId4"/>
          <a:srcRect l="6366" t="10341" r="7130" b="20845"/>
          <a:stretch/>
        </p:blipFill>
        <p:spPr>
          <a:xfrm>
            <a:off x="7481880" y="3398760"/>
            <a:ext cx="1127160" cy="3063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934" name=""/>
          <p:cNvGrpSpPr/>
          <p:nvPr/>
        </p:nvGrpSpPr>
        <p:grpSpPr>
          <a:xfrm>
            <a:off x="585720" y="4632480"/>
            <a:ext cx="1150920" cy="576000"/>
            <a:chOff x="585720" y="4632480"/>
            <a:chExt cx="1150920" cy="576000"/>
          </a:xfrm>
        </p:grpSpPr>
        <p:pic>
          <p:nvPicPr>
            <p:cNvPr id="935" name="siuza%20copy" descr=""/>
            <p:cNvPicPr/>
            <p:nvPr/>
          </p:nvPicPr>
          <p:blipFill>
            <a:blip r:embed="rId5"/>
            <a:stretch/>
          </p:blipFill>
          <p:spPr>
            <a:xfrm>
              <a:off x="585720" y="4632480"/>
              <a:ext cx="420480" cy="576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36" name=""/>
            <p:cNvSpPr/>
            <p:nvPr/>
          </p:nvSpPr>
          <p:spPr>
            <a:xfrm>
              <a:off x="1599480" y="5026320"/>
              <a:ext cx="137160" cy="141120"/>
            </a:xfrm>
            <a:custGeom>
              <a:avLst/>
              <a:gdLst/>
              <a:ahLst/>
              <a:rect l="l" t="t" r="r" b="b"/>
              <a:pathLst>
                <a:path w="3312" h="3202">
                  <a:moveTo>
                    <a:pt x="397" y="1151"/>
                  </a:moveTo>
                  <a:lnTo>
                    <a:pt x="413" y="1141"/>
                  </a:lnTo>
                  <a:lnTo>
                    <a:pt x="457" y="1113"/>
                  </a:lnTo>
                  <a:lnTo>
                    <a:pt x="528" y="1071"/>
                  </a:lnTo>
                  <a:lnTo>
                    <a:pt x="620" y="1019"/>
                  </a:lnTo>
                  <a:lnTo>
                    <a:pt x="672" y="990"/>
                  </a:lnTo>
                  <a:lnTo>
                    <a:pt x="729" y="960"/>
                  </a:lnTo>
                  <a:lnTo>
                    <a:pt x="790" y="928"/>
                  </a:lnTo>
                  <a:lnTo>
                    <a:pt x="854" y="897"/>
                  </a:lnTo>
                  <a:lnTo>
                    <a:pt x="920" y="866"/>
                  </a:lnTo>
                  <a:lnTo>
                    <a:pt x="988" y="835"/>
                  </a:lnTo>
                  <a:lnTo>
                    <a:pt x="1059" y="806"/>
                  </a:lnTo>
                  <a:lnTo>
                    <a:pt x="1131" y="777"/>
                  </a:lnTo>
                  <a:lnTo>
                    <a:pt x="1203" y="751"/>
                  </a:lnTo>
                  <a:lnTo>
                    <a:pt x="1277" y="727"/>
                  </a:lnTo>
                  <a:lnTo>
                    <a:pt x="1349" y="707"/>
                  </a:lnTo>
                  <a:lnTo>
                    <a:pt x="1422" y="689"/>
                  </a:lnTo>
                  <a:lnTo>
                    <a:pt x="1494" y="675"/>
                  </a:lnTo>
                  <a:lnTo>
                    <a:pt x="1564" y="666"/>
                  </a:lnTo>
                  <a:lnTo>
                    <a:pt x="1632" y="661"/>
                  </a:lnTo>
                  <a:lnTo>
                    <a:pt x="1698" y="661"/>
                  </a:lnTo>
                  <a:lnTo>
                    <a:pt x="1761" y="667"/>
                  </a:lnTo>
                  <a:lnTo>
                    <a:pt x="1821" y="678"/>
                  </a:lnTo>
                  <a:lnTo>
                    <a:pt x="1877" y="697"/>
                  </a:lnTo>
                  <a:lnTo>
                    <a:pt x="1929" y="722"/>
                  </a:lnTo>
                  <a:lnTo>
                    <a:pt x="1977" y="754"/>
                  </a:lnTo>
                  <a:lnTo>
                    <a:pt x="2020" y="796"/>
                  </a:lnTo>
                  <a:lnTo>
                    <a:pt x="2057" y="844"/>
                  </a:lnTo>
                  <a:lnTo>
                    <a:pt x="2088" y="901"/>
                  </a:lnTo>
                  <a:lnTo>
                    <a:pt x="1818" y="2403"/>
                  </a:lnTo>
                  <a:lnTo>
                    <a:pt x="1811" y="2408"/>
                  </a:lnTo>
                  <a:lnTo>
                    <a:pt x="1793" y="2423"/>
                  </a:lnTo>
                  <a:lnTo>
                    <a:pt x="1763" y="2443"/>
                  </a:lnTo>
                  <a:lnTo>
                    <a:pt x="1723" y="2467"/>
                  </a:lnTo>
                  <a:lnTo>
                    <a:pt x="1701" y="2481"/>
                  </a:lnTo>
                  <a:lnTo>
                    <a:pt x="1676" y="2495"/>
                  </a:lnTo>
                  <a:lnTo>
                    <a:pt x="1650" y="2509"/>
                  </a:lnTo>
                  <a:lnTo>
                    <a:pt x="1622" y="2523"/>
                  </a:lnTo>
                  <a:lnTo>
                    <a:pt x="1593" y="2537"/>
                  </a:lnTo>
                  <a:lnTo>
                    <a:pt x="1563" y="2551"/>
                  </a:lnTo>
                  <a:lnTo>
                    <a:pt x="1532" y="2564"/>
                  </a:lnTo>
                  <a:lnTo>
                    <a:pt x="1500" y="2576"/>
                  </a:lnTo>
                  <a:lnTo>
                    <a:pt x="1466" y="2588"/>
                  </a:lnTo>
                  <a:lnTo>
                    <a:pt x="1433" y="2598"/>
                  </a:lnTo>
                  <a:lnTo>
                    <a:pt x="1399" y="2605"/>
                  </a:lnTo>
                  <a:lnTo>
                    <a:pt x="1365" y="2612"/>
                  </a:lnTo>
                  <a:lnTo>
                    <a:pt x="1331" y="2616"/>
                  </a:lnTo>
                  <a:lnTo>
                    <a:pt x="1297" y="2617"/>
                  </a:lnTo>
                  <a:lnTo>
                    <a:pt x="1264" y="2616"/>
                  </a:lnTo>
                  <a:lnTo>
                    <a:pt x="1230" y="2613"/>
                  </a:lnTo>
                  <a:lnTo>
                    <a:pt x="1197" y="2606"/>
                  </a:lnTo>
                  <a:lnTo>
                    <a:pt x="1166" y="2596"/>
                  </a:lnTo>
                  <a:lnTo>
                    <a:pt x="1135" y="2582"/>
                  </a:lnTo>
                  <a:lnTo>
                    <a:pt x="1106" y="2565"/>
                  </a:lnTo>
                  <a:lnTo>
                    <a:pt x="1078" y="2544"/>
                  </a:lnTo>
                  <a:lnTo>
                    <a:pt x="1051" y="2519"/>
                  </a:lnTo>
                  <a:lnTo>
                    <a:pt x="1026" y="2489"/>
                  </a:lnTo>
                  <a:lnTo>
                    <a:pt x="1003" y="2455"/>
                  </a:lnTo>
                  <a:lnTo>
                    <a:pt x="1001" y="2447"/>
                  </a:lnTo>
                  <a:lnTo>
                    <a:pt x="994" y="2423"/>
                  </a:lnTo>
                  <a:lnTo>
                    <a:pt x="991" y="2404"/>
                  </a:lnTo>
                  <a:lnTo>
                    <a:pt x="987" y="2383"/>
                  </a:lnTo>
                  <a:lnTo>
                    <a:pt x="984" y="2359"/>
                  </a:lnTo>
                  <a:lnTo>
                    <a:pt x="982" y="2332"/>
                  </a:lnTo>
                  <a:lnTo>
                    <a:pt x="981" y="2303"/>
                  </a:lnTo>
                  <a:lnTo>
                    <a:pt x="981" y="2271"/>
                  </a:lnTo>
                  <a:lnTo>
                    <a:pt x="982" y="2235"/>
                  </a:lnTo>
                  <a:lnTo>
                    <a:pt x="985" y="2199"/>
                  </a:lnTo>
                  <a:lnTo>
                    <a:pt x="990" y="2160"/>
                  </a:lnTo>
                  <a:lnTo>
                    <a:pt x="998" y="2120"/>
                  </a:lnTo>
                  <a:lnTo>
                    <a:pt x="1009" y="2078"/>
                  </a:lnTo>
                  <a:lnTo>
                    <a:pt x="1022" y="2035"/>
                  </a:lnTo>
                  <a:lnTo>
                    <a:pt x="1038" y="1991"/>
                  </a:lnTo>
                  <a:lnTo>
                    <a:pt x="1058" y="1947"/>
                  </a:lnTo>
                  <a:lnTo>
                    <a:pt x="1082" y="1900"/>
                  </a:lnTo>
                  <a:lnTo>
                    <a:pt x="1110" y="1855"/>
                  </a:lnTo>
                  <a:lnTo>
                    <a:pt x="1142" y="1809"/>
                  </a:lnTo>
                  <a:lnTo>
                    <a:pt x="1178" y="1762"/>
                  </a:lnTo>
                  <a:lnTo>
                    <a:pt x="1220" y="1716"/>
                  </a:lnTo>
                  <a:lnTo>
                    <a:pt x="1268" y="1671"/>
                  </a:lnTo>
                  <a:lnTo>
                    <a:pt x="1320" y="1626"/>
                  </a:lnTo>
                  <a:lnTo>
                    <a:pt x="1379" y="1582"/>
                  </a:lnTo>
                  <a:lnTo>
                    <a:pt x="1443" y="1539"/>
                  </a:lnTo>
                  <a:lnTo>
                    <a:pt x="1515" y="1497"/>
                  </a:lnTo>
                  <a:lnTo>
                    <a:pt x="1592" y="1457"/>
                  </a:lnTo>
                  <a:lnTo>
                    <a:pt x="1677" y="1418"/>
                  </a:lnTo>
                  <a:lnTo>
                    <a:pt x="1769" y="1381"/>
                  </a:lnTo>
                  <a:lnTo>
                    <a:pt x="1869" y="1347"/>
                  </a:lnTo>
                  <a:lnTo>
                    <a:pt x="1850" y="1345"/>
                  </a:lnTo>
                  <a:lnTo>
                    <a:pt x="1796" y="1341"/>
                  </a:lnTo>
                  <a:lnTo>
                    <a:pt x="1758" y="1339"/>
                  </a:lnTo>
                  <a:lnTo>
                    <a:pt x="1712" y="1337"/>
                  </a:lnTo>
                  <a:lnTo>
                    <a:pt x="1660" y="1336"/>
                  </a:lnTo>
                  <a:lnTo>
                    <a:pt x="1603" y="1337"/>
                  </a:lnTo>
                  <a:lnTo>
                    <a:pt x="1541" y="1339"/>
                  </a:lnTo>
                  <a:lnTo>
                    <a:pt x="1473" y="1342"/>
                  </a:lnTo>
                  <a:lnTo>
                    <a:pt x="1401" y="1348"/>
                  </a:lnTo>
                  <a:lnTo>
                    <a:pt x="1327" y="1356"/>
                  </a:lnTo>
                  <a:lnTo>
                    <a:pt x="1250" y="1367"/>
                  </a:lnTo>
                  <a:lnTo>
                    <a:pt x="1169" y="1381"/>
                  </a:lnTo>
                  <a:lnTo>
                    <a:pt x="1088" y="1398"/>
                  </a:lnTo>
                  <a:lnTo>
                    <a:pt x="1005" y="1419"/>
                  </a:lnTo>
                  <a:lnTo>
                    <a:pt x="921" y="1445"/>
                  </a:lnTo>
                  <a:lnTo>
                    <a:pt x="838" y="1475"/>
                  </a:lnTo>
                  <a:lnTo>
                    <a:pt x="756" y="1509"/>
                  </a:lnTo>
                  <a:lnTo>
                    <a:pt x="674" y="1548"/>
                  </a:lnTo>
                  <a:lnTo>
                    <a:pt x="594" y="1593"/>
                  </a:lnTo>
                  <a:lnTo>
                    <a:pt x="517" y="1644"/>
                  </a:lnTo>
                  <a:lnTo>
                    <a:pt x="442" y="1701"/>
                  </a:lnTo>
                  <a:lnTo>
                    <a:pt x="371" y="1763"/>
                  </a:lnTo>
                  <a:lnTo>
                    <a:pt x="305" y="1834"/>
                  </a:lnTo>
                  <a:lnTo>
                    <a:pt x="242" y="1911"/>
                  </a:lnTo>
                  <a:lnTo>
                    <a:pt x="185" y="1996"/>
                  </a:lnTo>
                  <a:lnTo>
                    <a:pt x="134" y="2087"/>
                  </a:lnTo>
                  <a:lnTo>
                    <a:pt x="90" y="2188"/>
                  </a:lnTo>
                  <a:lnTo>
                    <a:pt x="53" y="2297"/>
                  </a:lnTo>
                  <a:lnTo>
                    <a:pt x="23" y="2413"/>
                  </a:lnTo>
                  <a:lnTo>
                    <a:pt x="0" y="2540"/>
                  </a:lnTo>
                  <a:lnTo>
                    <a:pt x="0" y="2553"/>
                  </a:lnTo>
                  <a:lnTo>
                    <a:pt x="2" y="2591"/>
                  </a:lnTo>
                  <a:lnTo>
                    <a:pt x="5" y="2617"/>
                  </a:lnTo>
                  <a:lnTo>
                    <a:pt x="9" y="2646"/>
                  </a:lnTo>
                  <a:lnTo>
                    <a:pt x="16" y="2680"/>
                  </a:lnTo>
                  <a:lnTo>
                    <a:pt x="24" y="2716"/>
                  </a:lnTo>
                  <a:lnTo>
                    <a:pt x="34" y="2755"/>
                  </a:lnTo>
                  <a:lnTo>
                    <a:pt x="47" y="2795"/>
                  </a:lnTo>
                  <a:lnTo>
                    <a:pt x="64" y="2836"/>
                  </a:lnTo>
                  <a:lnTo>
                    <a:pt x="84" y="2878"/>
                  </a:lnTo>
                  <a:lnTo>
                    <a:pt x="108" y="2921"/>
                  </a:lnTo>
                  <a:lnTo>
                    <a:pt x="136" y="2961"/>
                  </a:lnTo>
                  <a:lnTo>
                    <a:pt x="169" y="3001"/>
                  </a:lnTo>
                  <a:lnTo>
                    <a:pt x="206" y="3039"/>
                  </a:lnTo>
                  <a:lnTo>
                    <a:pt x="249" y="3074"/>
                  </a:lnTo>
                  <a:lnTo>
                    <a:pt x="298" y="3107"/>
                  </a:lnTo>
                  <a:lnTo>
                    <a:pt x="352" y="3135"/>
                  </a:lnTo>
                  <a:lnTo>
                    <a:pt x="413" y="3160"/>
                  </a:lnTo>
                  <a:lnTo>
                    <a:pt x="479" y="3179"/>
                  </a:lnTo>
                  <a:lnTo>
                    <a:pt x="554" y="3193"/>
                  </a:lnTo>
                  <a:lnTo>
                    <a:pt x="635" y="3201"/>
                  </a:lnTo>
                  <a:lnTo>
                    <a:pt x="724" y="3202"/>
                  </a:lnTo>
                  <a:lnTo>
                    <a:pt x="821" y="3196"/>
                  </a:lnTo>
                  <a:lnTo>
                    <a:pt x="926" y="3182"/>
                  </a:lnTo>
                  <a:lnTo>
                    <a:pt x="1040" y="3159"/>
                  </a:lnTo>
                  <a:lnTo>
                    <a:pt x="1162" y="3128"/>
                  </a:lnTo>
                  <a:lnTo>
                    <a:pt x="1295" y="3087"/>
                  </a:lnTo>
                  <a:lnTo>
                    <a:pt x="1436" y="3035"/>
                  </a:lnTo>
                  <a:lnTo>
                    <a:pt x="1588" y="2972"/>
                  </a:lnTo>
                  <a:lnTo>
                    <a:pt x="1750" y="2898"/>
                  </a:lnTo>
                  <a:lnTo>
                    <a:pt x="1753" y="2905"/>
                  </a:lnTo>
                  <a:lnTo>
                    <a:pt x="1762" y="2925"/>
                  </a:lnTo>
                  <a:lnTo>
                    <a:pt x="1769" y="2939"/>
                  </a:lnTo>
                  <a:lnTo>
                    <a:pt x="1779" y="2954"/>
                  </a:lnTo>
                  <a:lnTo>
                    <a:pt x="1790" y="2971"/>
                  </a:lnTo>
                  <a:lnTo>
                    <a:pt x="1804" y="2990"/>
                  </a:lnTo>
                  <a:lnTo>
                    <a:pt x="1820" y="3010"/>
                  </a:lnTo>
                  <a:lnTo>
                    <a:pt x="1839" y="3030"/>
                  </a:lnTo>
                  <a:lnTo>
                    <a:pt x="1860" y="3050"/>
                  </a:lnTo>
                  <a:lnTo>
                    <a:pt x="1885" y="3070"/>
                  </a:lnTo>
                  <a:lnTo>
                    <a:pt x="1912" y="3092"/>
                  </a:lnTo>
                  <a:lnTo>
                    <a:pt x="1943" y="3111"/>
                  </a:lnTo>
                  <a:lnTo>
                    <a:pt x="1977" y="3129"/>
                  </a:lnTo>
                  <a:lnTo>
                    <a:pt x="2016" y="3146"/>
                  </a:lnTo>
                  <a:lnTo>
                    <a:pt x="2057" y="3161"/>
                  </a:lnTo>
                  <a:lnTo>
                    <a:pt x="2101" y="3173"/>
                  </a:lnTo>
                  <a:lnTo>
                    <a:pt x="2150" y="3184"/>
                  </a:lnTo>
                  <a:lnTo>
                    <a:pt x="2203" y="3191"/>
                  </a:lnTo>
                  <a:lnTo>
                    <a:pt x="2261" y="3196"/>
                  </a:lnTo>
                  <a:lnTo>
                    <a:pt x="2322" y="3196"/>
                  </a:lnTo>
                  <a:lnTo>
                    <a:pt x="2388" y="3193"/>
                  </a:lnTo>
                  <a:lnTo>
                    <a:pt x="2459" y="3186"/>
                  </a:lnTo>
                  <a:lnTo>
                    <a:pt x="2535" y="3174"/>
                  </a:lnTo>
                  <a:lnTo>
                    <a:pt x="2615" y="3157"/>
                  </a:lnTo>
                  <a:lnTo>
                    <a:pt x="2700" y="3135"/>
                  </a:lnTo>
                  <a:lnTo>
                    <a:pt x="2792" y="3107"/>
                  </a:lnTo>
                  <a:lnTo>
                    <a:pt x="2888" y="3073"/>
                  </a:lnTo>
                  <a:lnTo>
                    <a:pt x="2990" y="3033"/>
                  </a:lnTo>
                  <a:lnTo>
                    <a:pt x="3097" y="2986"/>
                  </a:lnTo>
                  <a:lnTo>
                    <a:pt x="3210" y="2933"/>
                  </a:lnTo>
                  <a:lnTo>
                    <a:pt x="3312" y="2403"/>
                  </a:lnTo>
                  <a:lnTo>
                    <a:pt x="3295" y="2413"/>
                  </a:lnTo>
                  <a:lnTo>
                    <a:pt x="3247" y="2438"/>
                  </a:lnTo>
                  <a:lnTo>
                    <a:pt x="3213" y="2453"/>
                  </a:lnTo>
                  <a:lnTo>
                    <a:pt x="3177" y="2468"/>
                  </a:lnTo>
                  <a:lnTo>
                    <a:pt x="3157" y="2475"/>
                  </a:lnTo>
                  <a:lnTo>
                    <a:pt x="3136" y="2483"/>
                  </a:lnTo>
                  <a:lnTo>
                    <a:pt x="3115" y="2489"/>
                  </a:lnTo>
                  <a:lnTo>
                    <a:pt x="3094" y="2496"/>
                  </a:lnTo>
                  <a:lnTo>
                    <a:pt x="3072" y="2501"/>
                  </a:lnTo>
                  <a:lnTo>
                    <a:pt x="3049" y="2506"/>
                  </a:lnTo>
                  <a:lnTo>
                    <a:pt x="3027" y="2510"/>
                  </a:lnTo>
                  <a:lnTo>
                    <a:pt x="3005" y="2513"/>
                  </a:lnTo>
                  <a:lnTo>
                    <a:pt x="2983" y="2515"/>
                  </a:lnTo>
                  <a:lnTo>
                    <a:pt x="2960" y="2515"/>
                  </a:lnTo>
                  <a:lnTo>
                    <a:pt x="2939" y="2514"/>
                  </a:lnTo>
                  <a:lnTo>
                    <a:pt x="2918" y="2512"/>
                  </a:lnTo>
                  <a:lnTo>
                    <a:pt x="2898" y="2508"/>
                  </a:lnTo>
                  <a:lnTo>
                    <a:pt x="2878" y="2502"/>
                  </a:lnTo>
                  <a:lnTo>
                    <a:pt x="2860" y="2494"/>
                  </a:lnTo>
                  <a:lnTo>
                    <a:pt x="2842" y="2484"/>
                  </a:lnTo>
                  <a:lnTo>
                    <a:pt x="2826" y="2472"/>
                  </a:lnTo>
                  <a:lnTo>
                    <a:pt x="2811" y="2458"/>
                  </a:lnTo>
                  <a:lnTo>
                    <a:pt x="2798" y="2441"/>
                  </a:lnTo>
                  <a:lnTo>
                    <a:pt x="2786" y="2420"/>
                  </a:lnTo>
                  <a:lnTo>
                    <a:pt x="3052" y="778"/>
                  </a:lnTo>
                  <a:lnTo>
                    <a:pt x="3055" y="771"/>
                  </a:lnTo>
                  <a:lnTo>
                    <a:pt x="3062" y="749"/>
                  </a:lnTo>
                  <a:lnTo>
                    <a:pt x="3066" y="734"/>
                  </a:lnTo>
                  <a:lnTo>
                    <a:pt x="3070" y="715"/>
                  </a:lnTo>
                  <a:lnTo>
                    <a:pt x="3075" y="694"/>
                  </a:lnTo>
                  <a:lnTo>
                    <a:pt x="3079" y="671"/>
                  </a:lnTo>
                  <a:lnTo>
                    <a:pt x="3082" y="646"/>
                  </a:lnTo>
                  <a:lnTo>
                    <a:pt x="3085" y="617"/>
                  </a:lnTo>
                  <a:lnTo>
                    <a:pt x="3086" y="588"/>
                  </a:lnTo>
                  <a:lnTo>
                    <a:pt x="3087" y="558"/>
                  </a:lnTo>
                  <a:lnTo>
                    <a:pt x="3085" y="526"/>
                  </a:lnTo>
                  <a:lnTo>
                    <a:pt x="3081" y="494"/>
                  </a:lnTo>
                  <a:lnTo>
                    <a:pt x="3076" y="459"/>
                  </a:lnTo>
                  <a:lnTo>
                    <a:pt x="3067" y="425"/>
                  </a:lnTo>
                  <a:lnTo>
                    <a:pt x="3056" y="391"/>
                  </a:lnTo>
                  <a:lnTo>
                    <a:pt x="3043" y="357"/>
                  </a:lnTo>
                  <a:lnTo>
                    <a:pt x="3025" y="323"/>
                  </a:lnTo>
                  <a:lnTo>
                    <a:pt x="3004" y="289"/>
                  </a:lnTo>
                  <a:lnTo>
                    <a:pt x="2980" y="256"/>
                  </a:lnTo>
                  <a:lnTo>
                    <a:pt x="2950" y="224"/>
                  </a:lnTo>
                  <a:lnTo>
                    <a:pt x="2917" y="193"/>
                  </a:lnTo>
                  <a:lnTo>
                    <a:pt x="2880" y="163"/>
                  </a:lnTo>
                  <a:lnTo>
                    <a:pt x="2837" y="135"/>
                  </a:lnTo>
                  <a:lnTo>
                    <a:pt x="2789" y="107"/>
                  </a:lnTo>
                  <a:lnTo>
                    <a:pt x="2736" y="83"/>
                  </a:lnTo>
                  <a:lnTo>
                    <a:pt x="2676" y="61"/>
                  </a:lnTo>
                  <a:lnTo>
                    <a:pt x="2612" y="42"/>
                  </a:lnTo>
                  <a:lnTo>
                    <a:pt x="2541" y="25"/>
                  </a:lnTo>
                  <a:lnTo>
                    <a:pt x="2462" y="11"/>
                  </a:lnTo>
                  <a:lnTo>
                    <a:pt x="2378" y="0"/>
                  </a:lnTo>
                  <a:lnTo>
                    <a:pt x="2329" y="2"/>
                  </a:lnTo>
                  <a:lnTo>
                    <a:pt x="2194" y="11"/>
                  </a:lnTo>
                  <a:lnTo>
                    <a:pt x="2101" y="20"/>
                  </a:lnTo>
                  <a:lnTo>
                    <a:pt x="1992" y="31"/>
                  </a:lnTo>
                  <a:lnTo>
                    <a:pt x="1932" y="37"/>
                  </a:lnTo>
                  <a:lnTo>
                    <a:pt x="1870" y="45"/>
                  </a:lnTo>
                  <a:lnTo>
                    <a:pt x="1806" y="53"/>
                  </a:lnTo>
                  <a:lnTo>
                    <a:pt x="1738" y="63"/>
                  </a:lnTo>
                  <a:lnTo>
                    <a:pt x="1669" y="73"/>
                  </a:lnTo>
                  <a:lnTo>
                    <a:pt x="1599" y="85"/>
                  </a:lnTo>
                  <a:lnTo>
                    <a:pt x="1527" y="98"/>
                  </a:lnTo>
                  <a:lnTo>
                    <a:pt x="1453" y="112"/>
                  </a:lnTo>
                  <a:lnTo>
                    <a:pt x="1379" y="127"/>
                  </a:lnTo>
                  <a:lnTo>
                    <a:pt x="1304" y="144"/>
                  </a:lnTo>
                  <a:lnTo>
                    <a:pt x="1228" y="162"/>
                  </a:lnTo>
                  <a:lnTo>
                    <a:pt x="1152" y="181"/>
                  </a:lnTo>
                  <a:lnTo>
                    <a:pt x="1077" y="202"/>
                  </a:lnTo>
                  <a:lnTo>
                    <a:pt x="1003" y="224"/>
                  </a:lnTo>
                  <a:lnTo>
                    <a:pt x="928" y="248"/>
                  </a:lnTo>
                  <a:lnTo>
                    <a:pt x="855" y="273"/>
                  </a:lnTo>
                  <a:lnTo>
                    <a:pt x="783" y="301"/>
                  </a:lnTo>
                  <a:lnTo>
                    <a:pt x="712" y="329"/>
                  </a:lnTo>
                  <a:lnTo>
                    <a:pt x="644" y="360"/>
                  </a:lnTo>
                  <a:lnTo>
                    <a:pt x="578" y="392"/>
                  </a:lnTo>
                  <a:lnTo>
                    <a:pt x="476" y="903"/>
                  </a:lnTo>
                  <a:lnTo>
                    <a:pt x="397" y="1151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1599480" y="5026320"/>
              <a:ext cx="137160" cy="141120"/>
            </a:xfrm>
            <a:custGeom>
              <a:avLst/>
              <a:gdLst/>
              <a:ahLst/>
              <a:rect l="l" t="t" r="r" b="b"/>
              <a:pathLst>
                <a:path w="3312" h="3202">
                  <a:moveTo>
                    <a:pt x="397" y="1151"/>
                  </a:moveTo>
                  <a:lnTo>
                    <a:pt x="413" y="1141"/>
                  </a:lnTo>
                  <a:lnTo>
                    <a:pt x="457" y="1113"/>
                  </a:lnTo>
                  <a:lnTo>
                    <a:pt x="528" y="1071"/>
                  </a:lnTo>
                  <a:lnTo>
                    <a:pt x="620" y="1019"/>
                  </a:lnTo>
                  <a:lnTo>
                    <a:pt x="672" y="990"/>
                  </a:lnTo>
                  <a:lnTo>
                    <a:pt x="729" y="960"/>
                  </a:lnTo>
                  <a:lnTo>
                    <a:pt x="790" y="928"/>
                  </a:lnTo>
                  <a:lnTo>
                    <a:pt x="854" y="897"/>
                  </a:lnTo>
                  <a:lnTo>
                    <a:pt x="920" y="866"/>
                  </a:lnTo>
                  <a:lnTo>
                    <a:pt x="988" y="835"/>
                  </a:lnTo>
                  <a:lnTo>
                    <a:pt x="1059" y="806"/>
                  </a:lnTo>
                  <a:lnTo>
                    <a:pt x="1131" y="777"/>
                  </a:lnTo>
                  <a:lnTo>
                    <a:pt x="1203" y="751"/>
                  </a:lnTo>
                  <a:lnTo>
                    <a:pt x="1277" y="727"/>
                  </a:lnTo>
                  <a:lnTo>
                    <a:pt x="1349" y="707"/>
                  </a:lnTo>
                  <a:lnTo>
                    <a:pt x="1422" y="689"/>
                  </a:lnTo>
                  <a:lnTo>
                    <a:pt x="1494" y="675"/>
                  </a:lnTo>
                  <a:lnTo>
                    <a:pt x="1564" y="666"/>
                  </a:lnTo>
                  <a:lnTo>
                    <a:pt x="1632" y="661"/>
                  </a:lnTo>
                  <a:lnTo>
                    <a:pt x="1698" y="661"/>
                  </a:lnTo>
                  <a:lnTo>
                    <a:pt x="1761" y="667"/>
                  </a:lnTo>
                  <a:lnTo>
                    <a:pt x="1821" y="678"/>
                  </a:lnTo>
                  <a:lnTo>
                    <a:pt x="1877" y="697"/>
                  </a:lnTo>
                  <a:lnTo>
                    <a:pt x="1929" y="722"/>
                  </a:lnTo>
                  <a:lnTo>
                    <a:pt x="1977" y="754"/>
                  </a:lnTo>
                  <a:lnTo>
                    <a:pt x="2020" y="796"/>
                  </a:lnTo>
                  <a:lnTo>
                    <a:pt x="2057" y="844"/>
                  </a:lnTo>
                  <a:lnTo>
                    <a:pt x="2088" y="901"/>
                  </a:lnTo>
                  <a:lnTo>
                    <a:pt x="1818" y="2403"/>
                  </a:lnTo>
                  <a:lnTo>
                    <a:pt x="1811" y="2408"/>
                  </a:lnTo>
                  <a:lnTo>
                    <a:pt x="1793" y="2423"/>
                  </a:lnTo>
                  <a:lnTo>
                    <a:pt x="1763" y="2443"/>
                  </a:lnTo>
                  <a:lnTo>
                    <a:pt x="1723" y="2467"/>
                  </a:lnTo>
                  <a:lnTo>
                    <a:pt x="1701" y="2481"/>
                  </a:lnTo>
                  <a:lnTo>
                    <a:pt x="1676" y="2495"/>
                  </a:lnTo>
                  <a:lnTo>
                    <a:pt x="1650" y="2509"/>
                  </a:lnTo>
                  <a:lnTo>
                    <a:pt x="1622" y="2523"/>
                  </a:lnTo>
                  <a:lnTo>
                    <a:pt x="1593" y="2537"/>
                  </a:lnTo>
                  <a:lnTo>
                    <a:pt x="1563" y="2551"/>
                  </a:lnTo>
                  <a:lnTo>
                    <a:pt x="1532" y="2564"/>
                  </a:lnTo>
                  <a:lnTo>
                    <a:pt x="1500" y="2576"/>
                  </a:lnTo>
                  <a:lnTo>
                    <a:pt x="1466" y="2588"/>
                  </a:lnTo>
                  <a:lnTo>
                    <a:pt x="1433" y="2598"/>
                  </a:lnTo>
                  <a:lnTo>
                    <a:pt x="1399" y="2605"/>
                  </a:lnTo>
                  <a:lnTo>
                    <a:pt x="1365" y="2612"/>
                  </a:lnTo>
                  <a:lnTo>
                    <a:pt x="1331" y="2616"/>
                  </a:lnTo>
                  <a:lnTo>
                    <a:pt x="1297" y="2617"/>
                  </a:lnTo>
                  <a:lnTo>
                    <a:pt x="1264" y="2616"/>
                  </a:lnTo>
                  <a:lnTo>
                    <a:pt x="1230" y="2613"/>
                  </a:lnTo>
                  <a:lnTo>
                    <a:pt x="1197" y="2606"/>
                  </a:lnTo>
                  <a:lnTo>
                    <a:pt x="1166" y="2596"/>
                  </a:lnTo>
                  <a:lnTo>
                    <a:pt x="1135" y="2582"/>
                  </a:lnTo>
                  <a:lnTo>
                    <a:pt x="1106" y="2565"/>
                  </a:lnTo>
                  <a:lnTo>
                    <a:pt x="1078" y="2544"/>
                  </a:lnTo>
                  <a:lnTo>
                    <a:pt x="1051" y="2519"/>
                  </a:lnTo>
                  <a:lnTo>
                    <a:pt x="1026" y="2489"/>
                  </a:lnTo>
                  <a:lnTo>
                    <a:pt x="1003" y="2455"/>
                  </a:lnTo>
                  <a:lnTo>
                    <a:pt x="1001" y="2447"/>
                  </a:lnTo>
                  <a:lnTo>
                    <a:pt x="994" y="2423"/>
                  </a:lnTo>
                  <a:lnTo>
                    <a:pt x="991" y="2404"/>
                  </a:lnTo>
                  <a:lnTo>
                    <a:pt x="987" y="2383"/>
                  </a:lnTo>
                  <a:lnTo>
                    <a:pt x="984" y="2359"/>
                  </a:lnTo>
                  <a:lnTo>
                    <a:pt x="982" y="2332"/>
                  </a:lnTo>
                  <a:lnTo>
                    <a:pt x="981" y="2303"/>
                  </a:lnTo>
                  <a:lnTo>
                    <a:pt x="981" y="2271"/>
                  </a:lnTo>
                  <a:lnTo>
                    <a:pt x="982" y="2235"/>
                  </a:lnTo>
                  <a:lnTo>
                    <a:pt x="985" y="2199"/>
                  </a:lnTo>
                  <a:lnTo>
                    <a:pt x="990" y="2160"/>
                  </a:lnTo>
                  <a:lnTo>
                    <a:pt x="998" y="2120"/>
                  </a:lnTo>
                  <a:lnTo>
                    <a:pt x="1009" y="2078"/>
                  </a:lnTo>
                  <a:lnTo>
                    <a:pt x="1022" y="2035"/>
                  </a:lnTo>
                  <a:lnTo>
                    <a:pt x="1038" y="1991"/>
                  </a:lnTo>
                  <a:lnTo>
                    <a:pt x="1058" y="1947"/>
                  </a:lnTo>
                  <a:lnTo>
                    <a:pt x="1082" y="1900"/>
                  </a:lnTo>
                  <a:lnTo>
                    <a:pt x="1110" y="1855"/>
                  </a:lnTo>
                  <a:lnTo>
                    <a:pt x="1142" y="1809"/>
                  </a:lnTo>
                  <a:lnTo>
                    <a:pt x="1178" y="1762"/>
                  </a:lnTo>
                  <a:lnTo>
                    <a:pt x="1220" y="1716"/>
                  </a:lnTo>
                  <a:lnTo>
                    <a:pt x="1268" y="1671"/>
                  </a:lnTo>
                  <a:lnTo>
                    <a:pt x="1320" y="1626"/>
                  </a:lnTo>
                  <a:lnTo>
                    <a:pt x="1379" y="1582"/>
                  </a:lnTo>
                  <a:lnTo>
                    <a:pt x="1443" y="1539"/>
                  </a:lnTo>
                  <a:lnTo>
                    <a:pt x="1515" y="1497"/>
                  </a:lnTo>
                  <a:lnTo>
                    <a:pt x="1592" y="1457"/>
                  </a:lnTo>
                  <a:lnTo>
                    <a:pt x="1677" y="1418"/>
                  </a:lnTo>
                  <a:lnTo>
                    <a:pt x="1769" y="1381"/>
                  </a:lnTo>
                  <a:lnTo>
                    <a:pt x="1869" y="1347"/>
                  </a:lnTo>
                  <a:lnTo>
                    <a:pt x="1850" y="1345"/>
                  </a:lnTo>
                  <a:lnTo>
                    <a:pt x="1796" y="1341"/>
                  </a:lnTo>
                  <a:lnTo>
                    <a:pt x="1758" y="1339"/>
                  </a:lnTo>
                  <a:lnTo>
                    <a:pt x="1712" y="1337"/>
                  </a:lnTo>
                  <a:lnTo>
                    <a:pt x="1660" y="1336"/>
                  </a:lnTo>
                  <a:lnTo>
                    <a:pt x="1603" y="1337"/>
                  </a:lnTo>
                  <a:lnTo>
                    <a:pt x="1541" y="1339"/>
                  </a:lnTo>
                  <a:lnTo>
                    <a:pt x="1473" y="1342"/>
                  </a:lnTo>
                  <a:lnTo>
                    <a:pt x="1401" y="1348"/>
                  </a:lnTo>
                  <a:lnTo>
                    <a:pt x="1327" y="1356"/>
                  </a:lnTo>
                  <a:lnTo>
                    <a:pt x="1250" y="1367"/>
                  </a:lnTo>
                  <a:lnTo>
                    <a:pt x="1169" y="1381"/>
                  </a:lnTo>
                  <a:lnTo>
                    <a:pt x="1088" y="1398"/>
                  </a:lnTo>
                  <a:lnTo>
                    <a:pt x="1005" y="1419"/>
                  </a:lnTo>
                  <a:lnTo>
                    <a:pt x="921" y="1445"/>
                  </a:lnTo>
                  <a:lnTo>
                    <a:pt x="838" y="1475"/>
                  </a:lnTo>
                  <a:lnTo>
                    <a:pt x="756" y="1509"/>
                  </a:lnTo>
                  <a:lnTo>
                    <a:pt x="674" y="1548"/>
                  </a:lnTo>
                  <a:lnTo>
                    <a:pt x="594" y="1593"/>
                  </a:lnTo>
                  <a:lnTo>
                    <a:pt x="517" y="1644"/>
                  </a:lnTo>
                  <a:lnTo>
                    <a:pt x="442" y="1701"/>
                  </a:lnTo>
                  <a:lnTo>
                    <a:pt x="371" y="1763"/>
                  </a:lnTo>
                  <a:lnTo>
                    <a:pt x="305" y="1834"/>
                  </a:lnTo>
                  <a:lnTo>
                    <a:pt x="242" y="1911"/>
                  </a:lnTo>
                  <a:lnTo>
                    <a:pt x="185" y="1996"/>
                  </a:lnTo>
                  <a:lnTo>
                    <a:pt x="134" y="2087"/>
                  </a:lnTo>
                  <a:lnTo>
                    <a:pt x="90" y="2188"/>
                  </a:lnTo>
                  <a:lnTo>
                    <a:pt x="53" y="2297"/>
                  </a:lnTo>
                  <a:lnTo>
                    <a:pt x="23" y="2413"/>
                  </a:lnTo>
                  <a:lnTo>
                    <a:pt x="0" y="2540"/>
                  </a:lnTo>
                  <a:lnTo>
                    <a:pt x="0" y="2553"/>
                  </a:lnTo>
                  <a:lnTo>
                    <a:pt x="2" y="2591"/>
                  </a:lnTo>
                  <a:lnTo>
                    <a:pt x="5" y="2617"/>
                  </a:lnTo>
                  <a:lnTo>
                    <a:pt x="9" y="2646"/>
                  </a:lnTo>
                  <a:lnTo>
                    <a:pt x="16" y="2680"/>
                  </a:lnTo>
                  <a:lnTo>
                    <a:pt x="24" y="2716"/>
                  </a:lnTo>
                  <a:lnTo>
                    <a:pt x="34" y="2755"/>
                  </a:lnTo>
                  <a:lnTo>
                    <a:pt x="47" y="2795"/>
                  </a:lnTo>
                  <a:lnTo>
                    <a:pt x="64" y="2836"/>
                  </a:lnTo>
                  <a:lnTo>
                    <a:pt x="84" y="2878"/>
                  </a:lnTo>
                  <a:lnTo>
                    <a:pt x="108" y="2921"/>
                  </a:lnTo>
                  <a:lnTo>
                    <a:pt x="136" y="2961"/>
                  </a:lnTo>
                  <a:lnTo>
                    <a:pt x="169" y="3001"/>
                  </a:lnTo>
                  <a:lnTo>
                    <a:pt x="206" y="3039"/>
                  </a:lnTo>
                  <a:lnTo>
                    <a:pt x="249" y="3074"/>
                  </a:lnTo>
                  <a:lnTo>
                    <a:pt x="298" y="3107"/>
                  </a:lnTo>
                  <a:lnTo>
                    <a:pt x="352" y="3135"/>
                  </a:lnTo>
                  <a:lnTo>
                    <a:pt x="413" y="3160"/>
                  </a:lnTo>
                  <a:lnTo>
                    <a:pt x="479" y="3179"/>
                  </a:lnTo>
                  <a:lnTo>
                    <a:pt x="554" y="3193"/>
                  </a:lnTo>
                  <a:lnTo>
                    <a:pt x="635" y="3201"/>
                  </a:lnTo>
                  <a:lnTo>
                    <a:pt x="724" y="3202"/>
                  </a:lnTo>
                  <a:lnTo>
                    <a:pt x="821" y="3196"/>
                  </a:lnTo>
                  <a:lnTo>
                    <a:pt x="926" y="3182"/>
                  </a:lnTo>
                  <a:lnTo>
                    <a:pt x="1040" y="3159"/>
                  </a:lnTo>
                  <a:lnTo>
                    <a:pt x="1162" y="3128"/>
                  </a:lnTo>
                  <a:lnTo>
                    <a:pt x="1295" y="3087"/>
                  </a:lnTo>
                  <a:lnTo>
                    <a:pt x="1436" y="3035"/>
                  </a:lnTo>
                  <a:lnTo>
                    <a:pt x="1588" y="2972"/>
                  </a:lnTo>
                  <a:lnTo>
                    <a:pt x="1750" y="2898"/>
                  </a:lnTo>
                  <a:lnTo>
                    <a:pt x="1753" y="2905"/>
                  </a:lnTo>
                  <a:lnTo>
                    <a:pt x="1762" y="2925"/>
                  </a:lnTo>
                  <a:lnTo>
                    <a:pt x="1769" y="2939"/>
                  </a:lnTo>
                  <a:lnTo>
                    <a:pt x="1779" y="2954"/>
                  </a:lnTo>
                  <a:lnTo>
                    <a:pt x="1790" y="2971"/>
                  </a:lnTo>
                  <a:lnTo>
                    <a:pt x="1804" y="2990"/>
                  </a:lnTo>
                  <a:lnTo>
                    <a:pt x="1820" y="3010"/>
                  </a:lnTo>
                  <a:lnTo>
                    <a:pt x="1839" y="3030"/>
                  </a:lnTo>
                  <a:lnTo>
                    <a:pt x="1860" y="3050"/>
                  </a:lnTo>
                  <a:lnTo>
                    <a:pt x="1885" y="3070"/>
                  </a:lnTo>
                  <a:lnTo>
                    <a:pt x="1912" y="3092"/>
                  </a:lnTo>
                  <a:lnTo>
                    <a:pt x="1943" y="3111"/>
                  </a:lnTo>
                  <a:lnTo>
                    <a:pt x="1977" y="3129"/>
                  </a:lnTo>
                  <a:lnTo>
                    <a:pt x="2016" y="3146"/>
                  </a:lnTo>
                  <a:lnTo>
                    <a:pt x="2057" y="3161"/>
                  </a:lnTo>
                  <a:lnTo>
                    <a:pt x="2101" y="3173"/>
                  </a:lnTo>
                  <a:lnTo>
                    <a:pt x="2150" y="3184"/>
                  </a:lnTo>
                  <a:lnTo>
                    <a:pt x="2203" y="3191"/>
                  </a:lnTo>
                  <a:lnTo>
                    <a:pt x="2261" y="3196"/>
                  </a:lnTo>
                  <a:lnTo>
                    <a:pt x="2322" y="3196"/>
                  </a:lnTo>
                  <a:lnTo>
                    <a:pt x="2388" y="3193"/>
                  </a:lnTo>
                  <a:lnTo>
                    <a:pt x="2459" y="3186"/>
                  </a:lnTo>
                  <a:lnTo>
                    <a:pt x="2535" y="3174"/>
                  </a:lnTo>
                  <a:lnTo>
                    <a:pt x="2615" y="3157"/>
                  </a:lnTo>
                  <a:lnTo>
                    <a:pt x="2700" y="3135"/>
                  </a:lnTo>
                  <a:lnTo>
                    <a:pt x="2792" y="3107"/>
                  </a:lnTo>
                  <a:lnTo>
                    <a:pt x="2888" y="3073"/>
                  </a:lnTo>
                  <a:lnTo>
                    <a:pt x="2990" y="3033"/>
                  </a:lnTo>
                  <a:lnTo>
                    <a:pt x="3097" y="2986"/>
                  </a:lnTo>
                  <a:lnTo>
                    <a:pt x="3210" y="2933"/>
                  </a:lnTo>
                  <a:lnTo>
                    <a:pt x="3312" y="2403"/>
                  </a:lnTo>
                  <a:lnTo>
                    <a:pt x="3295" y="2413"/>
                  </a:lnTo>
                  <a:lnTo>
                    <a:pt x="3247" y="2438"/>
                  </a:lnTo>
                  <a:lnTo>
                    <a:pt x="3213" y="2453"/>
                  </a:lnTo>
                  <a:lnTo>
                    <a:pt x="3177" y="2468"/>
                  </a:lnTo>
                  <a:lnTo>
                    <a:pt x="3157" y="2475"/>
                  </a:lnTo>
                  <a:lnTo>
                    <a:pt x="3136" y="2483"/>
                  </a:lnTo>
                  <a:lnTo>
                    <a:pt x="3115" y="2489"/>
                  </a:lnTo>
                  <a:lnTo>
                    <a:pt x="3094" y="2496"/>
                  </a:lnTo>
                  <a:lnTo>
                    <a:pt x="3072" y="2501"/>
                  </a:lnTo>
                  <a:lnTo>
                    <a:pt x="3049" y="2506"/>
                  </a:lnTo>
                  <a:lnTo>
                    <a:pt x="3027" y="2510"/>
                  </a:lnTo>
                  <a:lnTo>
                    <a:pt x="3005" y="2513"/>
                  </a:lnTo>
                  <a:lnTo>
                    <a:pt x="2983" y="2515"/>
                  </a:lnTo>
                  <a:lnTo>
                    <a:pt x="2960" y="2515"/>
                  </a:lnTo>
                  <a:lnTo>
                    <a:pt x="2939" y="2514"/>
                  </a:lnTo>
                  <a:lnTo>
                    <a:pt x="2918" y="2512"/>
                  </a:lnTo>
                  <a:lnTo>
                    <a:pt x="2898" y="2508"/>
                  </a:lnTo>
                  <a:lnTo>
                    <a:pt x="2878" y="2502"/>
                  </a:lnTo>
                  <a:lnTo>
                    <a:pt x="2860" y="2494"/>
                  </a:lnTo>
                  <a:lnTo>
                    <a:pt x="2842" y="2484"/>
                  </a:lnTo>
                  <a:lnTo>
                    <a:pt x="2826" y="2472"/>
                  </a:lnTo>
                  <a:lnTo>
                    <a:pt x="2811" y="2458"/>
                  </a:lnTo>
                  <a:lnTo>
                    <a:pt x="2798" y="2441"/>
                  </a:lnTo>
                  <a:lnTo>
                    <a:pt x="2786" y="2420"/>
                  </a:lnTo>
                  <a:lnTo>
                    <a:pt x="3052" y="778"/>
                  </a:lnTo>
                  <a:lnTo>
                    <a:pt x="3055" y="771"/>
                  </a:lnTo>
                  <a:lnTo>
                    <a:pt x="3062" y="749"/>
                  </a:lnTo>
                  <a:lnTo>
                    <a:pt x="3066" y="734"/>
                  </a:lnTo>
                  <a:lnTo>
                    <a:pt x="3070" y="715"/>
                  </a:lnTo>
                  <a:lnTo>
                    <a:pt x="3075" y="694"/>
                  </a:lnTo>
                  <a:lnTo>
                    <a:pt x="3079" y="671"/>
                  </a:lnTo>
                  <a:lnTo>
                    <a:pt x="3082" y="646"/>
                  </a:lnTo>
                  <a:lnTo>
                    <a:pt x="3085" y="617"/>
                  </a:lnTo>
                  <a:lnTo>
                    <a:pt x="3086" y="588"/>
                  </a:lnTo>
                  <a:lnTo>
                    <a:pt x="3087" y="558"/>
                  </a:lnTo>
                  <a:lnTo>
                    <a:pt x="3085" y="526"/>
                  </a:lnTo>
                  <a:lnTo>
                    <a:pt x="3081" y="494"/>
                  </a:lnTo>
                  <a:lnTo>
                    <a:pt x="3076" y="459"/>
                  </a:lnTo>
                  <a:lnTo>
                    <a:pt x="3067" y="425"/>
                  </a:lnTo>
                  <a:lnTo>
                    <a:pt x="3056" y="391"/>
                  </a:lnTo>
                  <a:lnTo>
                    <a:pt x="3043" y="357"/>
                  </a:lnTo>
                  <a:lnTo>
                    <a:pt x="3025" y="323"/>
                  </a:lnTo>
                  <a:lnTo>
                    <a:pt x="3004" y="289"/>
                  </a:lnTo>
                  <a:lnTo>
                    <a:pt x="2980" y="256"/>
                  </a:lnTo>
                  <a:lnTo>
                    <a:pt x="2950" y="224"/>
                  </a:lnTo>
                  <a:lnTo>
                    <a:pt x="2917" y="193"/>
                  </a:lnTo>
                  <a:lnTo>
                    <a:pt x="2880" y="163"/>
                  </a:lnTo>
                  <a:lnTo>
                    <a:pt x="2837" y="135"/>
                  </a:lnTo>
                  <a:lnTo>
                    <a:pt x="2789" y="107"/>
                  </a:lnTo>
                  <a:lnTo>
                    <a:pt x="2736" y="83"/>
                  </a:lnTo>
                  <a:lnTo>
                    <a:pt x="2676" y="61"/>
                  </a:lnTo>
                  <a:lnTo>
                    <a:pt x="2612" y="42"/>
                  </a:lnTo>
                  <a:lnTo>
                    <a:pt x="2541" y="25"/>
                  </a:lnTo>
                  <a:lnTo>
                    <a:pt x="2462" y="11"/>
                  </a:lnTo>
                  <a:lnTo>
                    <a:pt x="2378" y="0"/>
                  </a:lnTo>
                  <a:lnTo>
                    <a:pt x="2329" y="2"/>
                  </a:lnTo>
                  <a:lnTo>
                    <a:pt x="2194" y="11"/>
                  </a:lnTo>
                  <a:lnTo>
                    <a:pt x="2101" y="20"/>
                  </a:lnTo>
                  <a:lnTo>
                    <a:pt x="1992" y="31"/>
                  </a:lnTo>
                  <a:lnTo>
                    <a:pt x="1932" y="37"/>
                  </a:lnTo>
                  <a:lnTo>
                    <a:pt x="1870" y="45"/>
                  </a:lnTo>
                  <a:lnTo>
                    <a:pt x="1806" y="53"/>
                  </a:lnTo>
                  <a:lnTo>
                    <a:pt x="1738" y="63"/>
                  </a:lnTo>
                  <a:lnTo>
                    <a:pt x="1669" y="73"/>
                  </a:lnTo>
                  <a:lnTo>
                    <a:pt x="1599" y="85"/>
                  </a:lnTo>
                  <a:lnTo>
                    <a:pt x="1527" y="98"/>
                  </a:lnTo>
                  <a:lnTo>
                    <a:pt x="1453" y="112"/>
                  </a:lnTo>
                  <a:lnTo>
                    <a:pt x="1379" y="127"/>
                  </a:lnTo>
                  <a:lnTo>
                    <a:pt x="1304" y="144"/>
                  </a:lnTo>
                  <a:lnTo>
                    <a:pt x="1228" y="162"/>
                  </a:lnTo>
                  <a:lnTo>
                    <a:pt x="1152" y="181"/>
                  </a:lnTo>
                  <a:lnTo>
                    <a:pt x="1077" y="202"/>
                  </a:lnTo>
                  <a:lnTo>
                    <a:pt x="1003" y="224"/>
                  </a:lnTo>
                  <a:lnTo>
                    <a:pt x="928" y="248"/>
                  </a:lnTo>
                  <a:lnTo>
                    <a:pt x="855" y="273"/>
                  </a:lnTo>
                  <a:lnTo>
                    <a:pt x="783" y="301"/>
                  </a:lnTo>
                  <a:lnTo>
                    <a:pt x="712" y="329"/>
                  </a:lnTo>
                  <a:lnTo>
                    <a:pt x="644" y="360"/>
                  </a:lnTo>
                  <a:lnTo>
                    <a:pt x="578" y="392"/>
                  </a:lnTo>
                  <a:lnTo>
                    <a:pt x="476" y="903"/>
                  </a:lnTo>
                  <a:lnTo>
                    <a:pt x="397" y="1151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1450080" y="5030640"/>
              <a:ext cx="150840" cy="134640"/>
            </a:xfrm>
            <a:custGeom>
              <a:avLst/>
              <a:gdLst/>
              <a:ahLst/>
              <a:rect l="l" t="t" r="r" b="b"/>
              <a:pathLst>
                <a:path w="3668" h="3086">
                  <a:moveTo>
                    <a:pt x="730" y="17"/>
                  </a:moveTo>
                  <a:lnTo>
                    <a:pt x="3668" y="0"/>
                  </a:lnTo>
                  <a:lnTo>
                    <a:pt x="1715" y="2404"/>
                  </a:lnTo>
                  <a:lnTo>
                    <a:pt x="1764" y="2407"/>
                  </a:lnTo>
                  <a:lnTo>
                    <a:pt x="1899" y="2412"/>
                  </a:lnTo>
                  <a:lnTo>
                    <a:pt x="1991" y="2413"/>
                  </a:lnTo>
                  <a:lnTo>
                    <a:pt x="2096" y="2412"/>
                  </a:lnTo>
                  <a:lnTo>
                    <a:pt x="2153" y="2411"/>
                  </a:lnTo>
                  <a:lnTo>
                    <a:pt x="2212" y="2409"/>
                  </a:lnTo>
                  <a:lnTo>
                    <a:pt x="2272" y="2406"/>
                  </a:lnTo>
                  <a:lnTo>
                    <a:pt x="2334" y="2402"/>
                  </a:lnTo>
                  <a:lnTo>
                    <a:pt x="2398" y="2397"/>
                  </a:lnTo>
                  <a:lnTo>
                    <a:pt x="2462" y="2391"/>
                  </a:lnTo>
                  <a:lnTo>
                    <a:pt x="2527" y="2384"/>
                  </a:lnTo>
                  <a:lnTo>
                    <a:pt x="2592" y="2375"/>
                  </a:lnTo>
                  <a:lnTo>
                    <a:pt x="2657" y="2365"/>
                  </a:lnTo>
                  <a:lnTo>
                    <a:pt x="2721" y="2354"/>
                  </a:lnTo>
                  <a:lnTo>
                    <a:pt x="2784" y="2340"/>
                  </a:lnTo>
                  <a:lnTo>
                    <a:pt x="2846" y="2325"/>
                  </a:lnTo>
                  <a:lnTo>
                    <a:pt x="2908" y="2308"/>
                  </a:lnTo>
                  <a:lnTo>
                    <a:pt x="2966" y="2289"/>
                  </a:lnTo>
                  <a:lnTo>
                    <a:pt x="3022" y="2269"/>
                  </a:lnTo>
                  <a:lnTo>
                    <a:pt x="3076" y="2246"/>
                  </a:lnTo>
                  <a:lnTo>
                    <a:pt x="3127" y="2221"/>
                  </a:lnTo>
                  <a:lnTo>
                    <a:pt x="3176" y="2194"/>
                  </a:lnTo>
                  <a:lnTo>
                    <a:pt x="3220" y="2163"/>
                  </a:lnTo>
                  <a:lnTo>
                    <a:pt x="3260" y="2131"/>
                  </a:lnTo>
                  <a:lnTo>
                    <a:pt x="3090" y="3069"/>
                  </a:lnTo>
                  <a:lnTo>
                    <a:pt x="0" y="3086"/>
                  </a:lnTo>
                  <a:lnTo>
                    <a:pt x="2003" y="682"/>
                  </a:lnTo>
                  <a:lnTo>
                    <a:pt x="610" y="682"/>
                  </a:lnTo>
                  <a:lnTo>
                    <a:pt x="730" y="17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9" name=""/>
            <p:cNvSpPr/>
            <p:nvPr/>
          </p:nvSpPr>
          <p:spPr>
            <a:xfrm>
              <a:off x="1450080" y="5030640"/>
              <a:ext cx="150840" cy="134640"/>
            </a:xfrm>
            <a:custGeom>
              <a:avLst/>
              <a:gdLst/>
              <a:ahLst/>
              <a:rect l="l" t="t" r="r" b="b"/>
              <a:pathLst>
                <a:path w="3668" h="3086">
                  <a:moveTo>
                    <a:pt x="730" y="17"/>
                  </a:moveTo>
                  <a:lnTo>
                    <a:pt x="3668" y="0"/>
                  </a:lnTo>
                  <a:lnTo>
                    <a:pt x="1715" y="2404"/>
                  </a:lnTo>
                  <a:lnTo>
                    <a:pt x="1764" y="2407"/>
                  </a:lnTo>
                  <a:lnTo>
                    <a:pt x="1899" y="2412"/>
                  </a:lnTo>
                  <a:lnTo>
                    <a:pt x="1991" y="2413"/>
                  </a:lnTo>
                  <a:lnTo>
                    <a:pt x="2096" y="2412"/>
                  </a:lnTo>
                  <a:lnTo>
                    <a:pt x="2153" y="2411"/>
                  </a:lnTo>
                  <a:lnTo>
                    <a:pt x="2212" y="2409"/>
                  </a:lnTo>
                  <a:lnTo>
                    <a:pt x="2272" y="2406"/>
                  </a:lnTo>
                  <a:lnTo>
                    <a:pt x="2334" y="2402"/>
                  </a:lnTo>
                  <a:lnTo>
                    <a:pt x="2398" y="2397"/>
                  </a:lnTo>
                  <a:lnTo>
                    <a:pt x="2462" y="2391"/>
                  </a:lnTo>
                  <a:lnTo>
                    <a:pt x="2527" y="2384"/>
                  </a:lnTo>
                  <a:lnTo>
                    <a:pt x="2592" y="2375"/>
                  </a:lnTo>
                  <a:lnTo>
                    <a:pt x="2657" y="2365"/>
                  </a:lnTo>
                  <a:lnTo>
                    <a:pt x="2721" y="2354"/>
                  </a:lnTo>
                  <a:lnTo>
                    <a:pt x="2784" y="2340"/>
                  </a:lnTo>
                  <a:lnTo>
                    <a:pt x="2846" y="2325"/>
                  </a:lnTo>
                  <a:lnTo>
                    <a:pt x="2908" y="2308"/>
                  </a:lnTo>
                  <a:lnTo>
                    <a:pt x="2966" y="2289"/>
                  </a:lnTo>
                  <a:lnTo>
                    <a:pt x="3022" y="2269"/>
                  </a:lnTo>
                  <a:lnTo>
                    <a:pt x="3076" y="2246"/>
                  </a:lnTo>
                  <a:lnTo>
                    <a:pt x="3127" y="2221"/>
                  </a:lnTo>
                  <a:lnTo>
                    <a:pt x="3176" y="2194"/>
                  </a:lnTo>
                  <a:lnTo>
                    <a:pt x="3220" y="2163"/>
                  </a:lnTo>
                  <a:lnTo>
                    <a:pt x="3260" y="2131"/>
                  </a:lnTo>
                  <a:lnTo>
                    <a:pt x="3090" y="3069"/>
                  </a:lnTo>
                  <a:lnTo>
                    <a:pt x="0" y="3086"/>
                  </a:lnTo>
                  <a:lnTo>
                    <a:pt x="2003" y="682"/>
                  </a:lnTo>
                  <a:lnTo>
                    <a:pt x="610" y="682"/>
                  </a:lnTo>
                  <a:lnTo>
                    <a:pt x="730" y="17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1414440" y="4966560"/>
              <a:ext cx="45360" cy="39600"/>
            </a:xfrm>
            <a:custGeom>
              <a:avLst/>
              <a:gdLst/>
              <a:ahLst/>
              <a:rect l="l" t="t" r="r" b="b"/>
              <a:pathLst>
                <a:path w="1094" h="896">
                  <a:moveTo>
                    <a:pt x="133" y="0"/>
                  </a:moveTo>
                  <a:lnTo>
                    <a:pt x="1094" y="0"/>
                  </a:lnTo>
                  <a:lnTo>
                    <a:pt x="928" y="896"/>
                  </a:lnTo>
                  <a:lnTo>
                    <a:pt x="0" y="86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1414440" y="4966560"/>
              <a:ext cx="45360" cy="39600"/>
            </a:xfrm>
            <a:custGeom>
              <a:avLst/>
              <a:gdLst/>
              <a:ahLst/>
              <a:rect l="l" t="t" r="r" b="b"/>
              <a:pathLst>
                <a:path w="1094" h="896">
                  <a:moveTo>
                    <a:pt x="133" y="0"/>
                  </a:moveTo>
                  <a:lnTo>
                    <a:pt x="1094" y="0"/>
                  </a:lnTo>
                  <a:lnTo>
                    <a:pt x="928" y="896"/>
                  </a:lnTo>
                  <a:lnTo>
                    <a:pt x="0" y="863"/>
                  </a:lnTo>
                  <a:lnTo>
                    <a:pt x="133" y="0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2" name=""/>
            <p:cNvSpPr/>
            <p:nvPr/>
          </p:nvSpPr>
          <p:spPr>
            <a:xfrm>
              <a:off x="1382400" y="5030640"/>
              <a:ext cx="64800" cy="137880"/>
            </a:xfrm>
            <a:custGeom>
              <a:avLst/>
              <a:gdLst/>
              <a:ahLst/>
              <a:rect l="l" t="t" r="r" b="b"/>
              <a:pathLst>
                <a:path w="1574" h="3120">
                  <a:moveTo>
                    <a:pt x="653" y="0"/>
                  </a:moveTo>
                  <a:lnTo>
                    <a:pt x="1574" y="0"/>
                  </a:lnTo>
                  <a:lnTo>
                    <a:pt x="954" y="3103"/>
                  </a:lnTo>
                  <a:lnTo>
                    <a:pt x="0" y="3120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3" name=""/>
            <p:cNvSpPr/>
            <p:nvPr/>
          </p:nvSpPr>
          <p:spPr>
            <a:xfrm>
              <a:off x="1382400" y="5030640"/>
              <a:ext cx="64800" cy="137880"/>
            </a:xfrm>
            <a:custGeom>
              <a:avLst/>
              <a:gdLst/>
              <a:ahLst/>
              <a:rect l="l" t="t" r="r" b="b"/>
              <a:pathLst>
                <a:path w="1574" h="3120">
                  <a:moveTo>
                    <a:pt x="653" y="0"/>
                  </a:moveTo>
                  <a:lnTo>
                    <a:pt x="1574" y="0"/>
                  </a:lnTo>
                  <a:lnTo>
                    <a:pt x="954" y="3103"/>
                  </a:lnTo>
                  <a:lnTo>
                    <a:pt x="0" y="3120"/>
                  </a:lnTo>
                  <a:lnTo>
                    <a:pt x="653" y="0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4" name=""/>
            <p:cNvSpPr/>
            <p:nvPr/>
          </p:nvSpPr>
          <p:spPr>
            <a:xfrm>
              <a:off x="1314720" y="5030640"/>
              <a:ext cx="64800" cy="137880"/>
            </a:xfrm>
            <a:custGeom>
              <a:avLst/>
              <a:gdLst/>
              <a:ahLst/>
              <a:rect l="l" t="t" r="r" b="b"/>
              <a:pathLst>
                <a:path w="1573" h="3137">
                  <a:moveTo>
                    <a:pt x="635" y="17"/>
                  </a:moveTo>
                  <a:lnTo>
                    <a:pt x="1573" y="0"/>
                  </a:lnTo>
                  <a:lnTo>
                    <a:pt x="953" y="3120"/>
                  </a:lnTo>
                  <a:lnTo>
                    <a:pt x="0" y="3137"/>
                  </a:lnTo>
                  <a:lnTo>
                    <a:pt x="26" y="3003"/>
                  </a:lnTo>
                  <a:lnTo>
                    <a:pt x="96" y="2647"/>
                  </a:lnTo>
                  <a:lnTo>
                    <a:pt x="196" y="2145"/>
                  </a:lnTo>
                  <a:lnTo>
                    <a:pt x="311" y="1571"/>
                  </a:lnTo>
                  <a:lnTo>
                    <a:pt x="426" y="997"/>
                  </a:lnTo>
                  <a:lnTo>
                    <a:pt x="529" y="497"/>
                  </a:lnTo>
                  <a:lnTo>
                    <a:pt x="570" y="299"/>
                  </a:lnTo>
                  <a:lnTo>
                    <a:pt x="603" y="146"/>
                  </a:lnTo>
                  <a:lnTo>
                    <a:pt x="616" y="91"/>
                  </a:lnTo>
                  <a:lnTo>
                    <a:pt x="625" y="50"/>
                  </a:lnTo>
                  <a:lnTo>
                    <a:pt x="632" y="24"/>
                  </a:lnTo>
                  <a:lnTo>
                    <a:pt x="635" y="17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5" name=""/>
            <p:cNvSpPr/>
            <p:nvPr/>
          </p:nvSpPr>
          <p:spPr>
            <a:xfrm>
              <a:off x="1314720" y="5030640"/>
              <a:ext cx="64800" cy="137880"/>
            </a:xfrm>
            <a:custGeom>
              <a:avLst/>
              <a:gdLst/>
              <a:ahLst/>
              <a:rect l="l" t="t" r="r" b="b"/>
              <a:pathLst>
                <a:path w="1573" h="3137">
                  <a:moveTo>
                    <a:pt x="635" y="17"/>
                  </a:moveTo>
                  <a:lnTo>
                    <a:pt x="1573" y="0"/>
                  </a:lnTo>
                  <a:lnTo>
                    <a:pt x="953" y="3120"/>
                  </a:lnTo>
                  <a:lnTo>
                    <a:pt x="0" y="3137"/>
                  </a:lnTo>
                  <a:lnTo>
                    <a:pt x="26" y="3003"/>
                  </a:lnTo>
                  <a:lnTo>
                    <a:pt x="96" y="2647"/>
                  </a:lnTo>
                  <a:lnTo>
                    <a:pt x="196" y="2145"/>
                  </a:lnTo>
                  <a:lnTo>
                    <a:pt x="311" y="1571"/>
                  </a:lnTo>
                  <a:lnTo>
                    <a:pt x="426" y="997"/>
                  </a:lnTo>
                  <a:lnTo>
                    <a:pt x="529" y="497"/>
                  </a:lnTo>
                  <a:lnTo>
                    <a:pt x="570" y="299"/>
                  </a:lnTo>
                  <a:lnTo>
                    <a:pt x="603" y="146"/>
                  </a:lnTo>
                  <a:lnTo>
                    <a:pt x="616" y="91"/>
                  </a:lnTo>
                  <a:lnTo>
                    <a:pt x="625" y="50"/>
                  </a:lnTo>
                  <a:lnTo>
                    <a:pt x="632" y="24"/>
                  </a:lnTo>
                  <a:lnTo>
                    <a:pt x="635" y="17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6" name=""/>
            <p:cNvSpPr/>
            <p:nvPr/>
          </p:nvSpPr>
          <p:spPr>
            <a:xfrm>
              <a:off x="1236240" y="5031360"/>
              <a:ext cx="77760" cy="137880"/>
            </a:xfrm>
            <a:custGeom>
              <a:avLst/>
              <a:gdLst/>
              <a:ahLst/>
              <a:rect l="l" t="t" r="r" b="b"/>
              <a:pathLst>
                <a:path w="1889" h="3124">
                  <a:moveTo>
                    <a:pt x="433" y="0"/>
                  </a:moveTo>
                  <a:lnTo>
                    <a:pt x="1386" y="0"/>
                  </a:lnTo>
                  <a:lnTo>
                    <a:pt x="1340" y="241"/>
                  </a:lnTo>
                  <a:lnTo>
                    <a:pt x="1295" y="482"/>
                  </a:lnTo>
                  <a:lnTo>
                    <a:pt x="1249" y="724"/>
                  </a:lnTo>
                  <a:lnTo>
                    <a:pt x="1204" y="964"/>
                  </a:lnTo>
                  <a:lnTo>
                    <a:pt x="1158" y="1206"/>
                  </a:lnTo>
                  <a:lnTo>
                    <a:pt x="1111" y="1446"/>
                  </a:lnTo>
                  <a:lnTo>
                    <a:pt x="1066" y="1688"/>
                  </a:lnTo>
                  <a:lnTo>
                    <a:pt x="1020" y="1929"/>
                  </a:lnTo>
                  <a:lnTo>
                    <a:pt x="1018" y="1939"/>
                  </a:lnTo>
                  <a:lnTo>
                    <a:pt x="1013" y="1968"/>
                  </a:lnTo>
                  <a:lnTo>
                    <a:pt x="1010" y="1988"/>
                  </a:lnTo>
                  <a:lnTo>
                    <a:pt x="1007" y="2011"/>
                  </a:lnTo>
                  <a:lnTo>
                    <a:pt x="1005" y="2036"/>
                  </a:lnTo>
                  <a:lnTo>
                    <a:pt x="1003" y="2064"/>
                  </a:lnTo>
                  <a:lnTo>
                    <a:pt x="1002" y="2094"/>
                  </a:lnTo>
                  <a:lnTo>
                    <a:pt x="1002" y="2126"/>
                  </a:lnTo>
                  <a:lnTo>
                    <a:pt x="1004" y="2159"/>
                  </a:lnTo>
                  <a:lnTo>
                    <a:pt x="1008" y="2192"/>
                  </a:lnTo>
                  <a:lnTo>
                    <a:pt x="1014" y="2225"/>
                  </a:lnTo>
                  <a:lnTo>
                    <a:pt x="1022" y="2258"/>
                  </a:lnTo>
                  <a:lnTo>
                    <a:pt x="1033" y="2290"/>
                  </a:lnTo>
                  <a:lnTo>
                    <a:pt x="1046" y="2321"/>
                  </a:lnTo>
                  <a:lnTo>
                    <a:pt x="1063" y="2351"/>
                  </a:lnTo>
                  <a:lnTo>
                    <a:pt x="1083" y="2378"/>
                  </a:lnTo>
                  <a:lnTo>
                    <a:pt x="1107" y="2402"/>
                  </a:lnTo>
                  <a:lnTo>
                    <a:pt x="1135" y="2424"/>
                  </a:lnTo>
                  <a:lnTo>
                    <a:pt x="1168" y="2443"/>
                  </a:lnTo>
                  <a:lnTo>
                    <a:pt x="1205" y="2458"/>
                  </a:lnTo>
                  <a:lnTo>
                    <a:pt x="1247" y="2469"/>
                  </a:lnTo>
                  <a:lnTo>
                    <a:pt x="1294" y="2474"/>
                  </a:lnTo>
                  <a:lnTo>
                    <a:pt x="1346" y="2475"/>
                  </a:lnTo>
                  <a:lnTo>
                    <a:pt x="1405" y="2470"/>
                  </a:lnTo>
                  <a:lnTo>
                    <a:pt x="1469" y="2459"/>
                  </a:lnTo>
                  <a:lnTo>
                    <a:pt x="1539" y="2441"/>
                  </a:lnTo>
                  <a:lnTo>
                    <a:pt x="1615" y="2416"/>
                  </a:lnTo>
                  <a:lnTo>
                    <a:pt x="1700" y="2385"/>
                  </a:lnTo>
                  <a:lnTo>
                    <a:pt x="1790" y="2346"/>
                  </a:lnTo>
                  <a:lnTo>
                    <a:pt x="1889" y="2298"/>
                  </a:lnTo>
                  <a:lnTo>
                    <a:pt x="1888" y="2309"/>
                  </a:lnTo>
                  <a:lnTo>
                    <a:pt x="1884" y="2340"/>
                  </a:lnTo>
                  <a:lnTo>
                    <a:pt x="1880" y="2362"/>
                  </a:lnTo>
                  <a:lnTo>
                    <a:pt x="1876" y="2387"/>
                  </a:lnTo>
                  <a:lnTo>
                    <a:pt x="1870" y="2416"/>
                  </a:lnTo>
                  <a:lnTo>
                    <a:pt x="1862" y="2448"/>
                  </a:lnTo>
                  <a:lnTo>
                    <a:pt x="1852" y="2484"/>
                  </a:lnTo>
                  <a:lnTo>
                    <a:pt x="1840" y="2520"/>
                  </a:lnTo>
                  <a:lnTo>
                    <a:pt x="1826" y="2559"/>
                  </a:lnTo>
                  <a:lnTo>
                    <a:pt x="1809" y="2599"/>
                  </a:lnTo>
                  <a:lnTo>
                    <a:pt x="1789" y="2641"/>
                  </a:lnTo>
                  <a:lnTo>
                    <a:pt x="1766" y="2682"/>
                  </a:lnTo>
                  <a:lnTo>
                    <a:pt x="1740" y="2724"/>
                  </a:lnTo>
                  <a:lnTo>
                    <a:pt x="1711" y="2766"/>
                  </a:lnTo>
                  <a:lnTo>
                    <a:pt x="1677" y="2808"/>
                  </a:lnTo>
                  <a:lnTo>
                    <a:pt x="1640" y="2849"/>
                  </a:lnTo>
                  <a:lnTo>
                    <a:pt x="1598" y="2888"/>
                  </a:lnTo>
                  <a:lnTo>
                    <a:pt x="1552" y="2925"/>
                  </a:lnTo>
                  <a:lnTo>
                    <a:pt x="1502" y="2962"/>
                  </a:lnTo>
                  <a:lnTo>
                    <a:pt x="1447" y="2995"/>
                  </a:lnTo>
                  <a:lnTo>
                    <a:pt x="1386" y="3025"/>
                  </a:lnTo>
                  <a:lnTo>
                    <a:pt x="1321" y="3051"/>
                  </a:lnTo>
                  <a:lnTo>
                    <a:pt x="1250" y="3075"/>
                  </a:lnTo>
                  <a:lnTo>
                    <a:pt x="1174" y="3094"/>
                  </a:lnTo>
                  <a:lnTo>
                    <a:pt x="1091" y="3109"/>
                  </a:lnTo>
                  <a:lnTo>
                    <a:pt x="1003" y="3119"/>
                  </a:lnTo>
                  <a:lnTo>
                    <a:pt x="908" y="3124"/>
                  </a:lnTo>
                  <a:lnTo>
                    <a:pt x="806" y="3124"/>
                  </a:lnTo>
                  <a:lnTo>
                    <a:pt x="698" y="3117"/>
                  </a:lnTo>
                  <a:lnTo>
                    <a:pt x="583" y="3103"/>
                  </a:lnTo>
                  <a:lnTo>
                    <a:pt x="575" y="3102"/>
                  </a:lnTo>
                  <a:lnTo>
                    <a:pt x="553" y="3097"/>
                  </a:lnTo>
                  <a:lnTo>
                    <a:pt x="538" y="3094"/>
                  </a:lnTo>
                  <a:lnTo>
                    <a:pt x="520" y="3089"/>
                  </a:lnTo>
                  <a:lnTo>
                    <a:pt x="500" y="3083"/>
                  </a:lnTo>
                  <a:lnTo>
                    <a:pt x="477" y="3076"/>
                  </a:lnTo>
                  <a:lnTo>
                    <a:pt x="453" y="3067"/>
                  </a:lnTo>
                  <a:lnTo>
                    <a:pt x="427" y="3056"/>
                  </a:lnTo>
                  <a:lnTo>
                    <a:pt x="399" y="3044"/>
                  </a:lnTo>
                  <a:lnTo>
                    <a:pt x="371" y="3029"/>
                  </a:lnTo>
                  <a:lnTo>
                    <a:pt x="342" y="3013"/>
                  </a:lnTo>
                  <a:lnTo>
                    <a:pt x="312" y="2994"/>
                  </a:lnTo>
                  <a:lnTo>
                    <a:pt x="283" y="2973"/>
                  </a:lnTo>
                  <a:lnTo>
                    <a:pt x="253" y="2949"/>
                  </a:lnTo>
                  <a:lnTo>
                    <a:pt x="224" y="2922"/>
                  </a:lnTo>
                  <a:lnTo>
                    <a:pt x="195" y="2893"/>
                  </a:lnTo>
                  <a:lnTo>
                    <a:pt x="168" y="2861"/>
                  </a:lnTo>
                  <a:lnTo>
                    <a:pt x="140" y="2826"/>
                  </a:lnTo>
                  <a:lnTo>
                    <a:pt x="115" y="2788"/>
                  </a:lnTo>
                  <a:lnTo>
                    <a:pt x="92" y="2745"/>
                  </a:lnTo>
                  <a:lnTo>
                    <a:pt x="71" y="2700"/>
                  </a:lnTo>
                  <a:lnTo>
                    <a:pt x="52" y="2651"/>
                  </a:lnTo>
                  <a:lnTo>
                    <a:pt x="35" y="2598"/>
                  </a:lnTo>
                  <a:lnTo>
                    <a:pt x="21" y="2542"/>
                  </a:lnTo>
                  <a:lnTo>
                    <a:pt x="11" y="2482"/>
                  </a:lnTo>
                  <a:lnTo>
                    <a:pt x="4" y="2416"/>
                  </a:lnTo>
                  <a:lnTo>
                    <a:pt x="0" y="2348"/>
                  </a:lnTo>
                  <a:lnTo>
                    <a:pt x="0" y="2274"/>
                  </a:lnTo>
                  <a:lnTo>
                    <a:pt x="5" y="2196"/>
                  </a:lnTo>
                  <a:lnTo>
                    <a:pt x="14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7" name=""/>
            <p:cNvSpPr/>
            <p:nvPr/>
          </p:nvSpPr>
          <p:spPr>
            <a:xfrm>
              <a:off x="1236240" y="5031360"/>
              <a:ext cx="77760" cy="137880"/>
            </a:xfrm>
            <a:custGeom>
              <a:avLst/>
              <a:gdLst/>
              <a:ahLst/>
              <a:rect l="l" t="t" r="r" b="b"/>
              <a:pathLst>
                <a:path w="1889" h="3124">
                  <a:moveTo>
                    <a:pt x="433" y="0"/>
                  </a:moveTo>
                  <a:lnTo>
                    <a:pt x="1386" y="0"/>
                  </a:lnTo>
                  <a:lnTo>
                    <a:pt x="1340" y="241"/>
                  </a:lnTo>
                  <a:lnTo>
                    <a:pt x="1295" y="482"/>
                  </a:lnTo>
                  <a:lnTo>
                    <a:pt x="1249" y="724"/>
                  </a:lnTo>
                  <a:lnTo>
                    <a:pt x="1204" y="964"/>
                  </a:lnTo>
                  <a:lnTo>
                    <a:pt x="1158" y="1206"/>
                  </a:lnTo>
                  <a:lnTo>
                    <a:pt x="1111" y="1446"/>
                  </a:lnTo>
                  <a:lnTo>
                    <a:pt x="1066" y="1688"/>
                  </a:lnTo>
                  <a:lnTo>
                    <a:pt x="1020" y="1929"/>
                  </a:lnTo>
                  <a:lnTo>
                    <a:pt x="1018" y="1939"/>
                  </a:lnTo>
                  <a:lnTo>
                    <a:pt x="1013" y="1968"/>
                  </a:lnTo>
                  <a:lnTo>
                    <a:pt x="1010" y="1988"/>
                  </a:lnTo>
                  <a:lnTo>
                    <a:pt x="1007" y="2011"/>
                  </a:lnTo>
                  <a:lnTo>
                    <a:pt x="1005" y="2036"/>
                  </a:lnTo>
                  <a:lnTo>
                    <a:pt x="1003" y="2064"/>
                  </a:lnTo>
                  <a:lnTo>
                    <a:pt x="1002" y="2094"/>
                  </a:lnTo>
                  <a:lnTo>
                    <a:pt x="1002" y="2126"/>
                  </a:lnTo>
                  <a:lnTo>
                    <a:pt x="1004" y="2159"/>
                  </a:lnTo>
                  <a:lnTo>
                    <a:pt x="1008" y="2192"/>
                  </a:lnTo>
                  <a:lnTo>
                    <a:pt x="1014" y="2225"/>
                  </a:lnTo>
                  <a:lnTo>
                    <a:pt x="1022" y="2258"/>
                  </a:lnTo>
                  <a:lnTo>
                    <a:pt x="1033" y="2290"/>
                  </a:lnTo>
                  <a:lnTo>
                    <a:pt x="1046" y="2321"/>
                  </a:lnTo>
                  <a:lnTo>
                    <a:pt x="1063" y="2351"/>
                  </a:lnTo>
                  <a:lnTo>
                    <a:pt x="1083" y="2378"/>
                  </a:lnTo>
                  <a:lnTo>
                    <a:pt x="1107" y="2402"/>
                  </a:lnTo>
                  <a:lnTo>
                    <a:pt x="1135" y="2424"/>
                  </a:lnTo>
                  <a:lnTo>
                    <a:pt x="1168" y="2443"/>
                  </a:lnTo>
                  <a:lnTo>
                    <a:pt x="1205" y="2458"/>
                  </a:lnTo>
                  <a:lnTo>
                    <a:pt x="1247" y="2469"/>
                  </a:lnTo>
                  <a:lnTo>
                    <a:pt x="1294" y="2474"/>
                  </a:lnTo>
                  <a:lnTo>
                    <a:pt x="1346" y="2475"/>
                  </a:lnTo>
                  <a:lnTo>
                    <a:pt x="1405" y="2470"/>
                  </a:lnTo>
                  <a:lnTo>
                    <a:pt x="1469" y="2459"/>
                  </a:lnTo>
                  <a:lnTo>
                    <a:pt x="1539" y="2441"/>
                  </a:lnTo>
                  <a:lnTo>
                    <a:pt x="1615" y="2416"/>
                  </a:lnTo>
                  <a:lnTo>
                    <a:pt x="1700" y="2385"/>
                  </a:lnTo>
                  <a:lnTo>
                    <a:pt x="1790" y="2346"/>
                  </a:lnTo>
                  <a:lnTo>
                    <a:pt x="1889" y="2298"/>
                  </a:lnTo>
                  <a:lnTo>
                    <a:pt x="1888" y="2309"/>
                  </a:lnTo>
                  <a:lnTo>
                    <a:pt x="1884" y="2340"/>
                  </a:lnTo>
                  <a:lnTo>
                    <a:pt x="1880" y="2362"/>
                  </a:lnTo>
                  <a:lnTo>
                    <a:pt x="1876" y="2387"/>
                  </a:lnTo>
                  <a:lnTo>
                    <a:pt x="1870" y="2416"/>
                  </a:lnTo>
                  <a:lnTo>
                    <a:pt x="1862" y="2448"/>
                  </a:lnTo>
                  <a:lnTo>
                    <a:pt x="1852" y="2484"/>
                  </a:lnTo>
                  <a:lnTo>
                    <a:pt x="1840" y="2520"/>
                  </a:lnTo>
                  <a:lnTo>
                    <a:pt x="1826" y="2559"/>
                  </a:lnTo>
                  <a:lnTo>
                    <a:pt x="1809" y="2599"/>
                  </a:lnTo>
                  <a:lnTo>
                    <a:pt x="1789" y="2641"/>
                  </a:lnTo>
                  <a:lnTo>
                    <a:pt x="1766" y="2682"/>
                  </a:lnTo>
                  <a:lnTo>
                    <a:pt x="1740" y="2724"/>
                  </a:lnTo>
                  <a:lnTo>
                    <a:pt x="1711" y="2766"/>
                  </a:lnTo>
                  <a:lnTo>
                    <a:pt x="1677" y="2808"/>
                  </a:lnTo>
                  <a:lnTo>
                    <a:pt x="1640" y="2849"/>
                  </a:lnTo>
                  <a:lnTo>
                    <a:pt x="1598" y="2888"/>
                  </a:lnTo>
                  <a:lnTo>
                    <a:pt x="1552" y="2925"/>
                  </a:lnTo>
                  <a:lnTo>
                    <a:pt x="1502" y="2962"/>
                  </a:lnTo>
                  <a:lnTo>
                    <a:pt x="1447" y="2995"/>
                  </a:lnTo>
                  <a:lnTo>
                    <a:pt x="1386" y="3025"/>
                  </a:lnTo>
                  <a:lnTo>
                    <a:pt x="1321" y="3051"/>
                  </a:lnTo>
                  <a:lnTo>
                    <a:pt x="1250" y="3075"/>
                  </a:lnTo>
                  <a:lnTo>
                    <a:pt x="1174" y="3094"/>
                  </a:lnTo>
                  <a:lnTo>
                    <a:pt x="1091" y="3109"/>
                  </a:lnTo>
                  <a:lnTo>
                    <a:pt x="1003" y="3119"/>
                  </a:lnTo>
                  <a:lnTo>
                    <a:pt x="908" y="3124"/>
                  </a:lnTo>
                  <a:lnTo>
                    <a:pt x="806" y="3124"/>
                  </a:lnTo>
                  <a:lnTo>
                    <a:pt x="698" y="3117"/>
                  </a:lnTo>
                  <a:lnTo>
                    <a:pt x="583" y="3103"/>
                  </a:lnTo>
                  <a:lnTo>
                    <a:pt x="575" y="3102"/>
                  </a:lnTo>
                  <a:lnTo>
                    <a:pt x="553" y="3097"/>
                  </a:lnTo>
                  <a:lnTo>
                    <a:pt x="538" y="3094"/>
                  </a:lnTo>
                  <a:lnTo>
                    <a:pt x="520" y="3089"/>
                  </a:lnTo>
                  <a:lnTo>
                    <a:pt x="500" y="3083"/>
                  </a:lnTo>
                  <a:lnTo>
                    <a:pt x="477" y="3076"/>
                  </a:lnTo>
                  <a:lnTo>
                    <a:pt x="453" y="3067"/>
                  </a:lnTo>
                  <a:lnTo>
                    <a:pt x="427" y="3056"/>
                  </a:lnTo>
                  <a:lnTo>
                    <a:pt x="399" y="3044"/>
                  </a:lnTo>
                  <a:lnTo>
                    <a:pt x="371" y="3029"/>
                  </a:lnTo>
                  <a:lnTo>
                    <a:pt x="342" y="3013"/>
                  </a:lnTo>
                  <a:lnTo>
                    <a:pt x="312" y="2994"/>
                  </a:lnTo>
                  <a:lnTo>
                    <a:pt x="283" y="2973"/>
                  </a:lnTo>
                  <a:lnTo>
                    <a:pt x="253" y="2949"/>
                  </a:lnTo>
                  <a:lnTo>
                    <a:pt x="224" y="2922"/>
                  </a:lnTo>
                  <a:lnTo>
                    <a:pt x="195" y="2893"/>
                  </a:lnTo>
                  <a:lnTo>
                    <a:pt x="168" y="2861"/>
                  </a:lnTo>
                  <a:lnTo>
                    <a:pt x="140" y="2826"/>
                  </a:lnTo>
                  <a:lnTo>
                    <a:pt x="115" y="2788"/>
                  </a:lnTo>
                  <a:lnTo>
                    <a:pt x="92" y="2745"/>
                  </a:lnTo>
                  <a:lnTo>
                    <a:pt x="71" y="2700"/>
                  </a:lnTo>
                  <a:lnTo>
                    <a:pt x="52" y="2651"/>
                  </a:lnTo>
                  <a:lnTo>
                    <a:pt x="35" y="2598"/>
                  </a:lnTo>
                  <a:lnTo>
                    <a:pt x="21" y="2542"/>
                  </a:lnTo>
                  <a:lnTo>
                    <a:pt x="11" y="2482"/>
                  </a:lnTo>
                  <a:lnTo>
                    <a:pt x="4" y="2416"/>
                  </a:lnTo>
                  <a:lnTo>
                    <a:pt x="0" y="2348"/>
                  </a:lnTo>
                  <a:lnTo>
                    <a:pt x="0" y="2274"/>
                  </a:lnTo>
                  <a:lnTo>
                    <a:pt x="5" y="2196"/>
                  </a:lnTo>
                  <a:lnTo>
                    <a:pt x="14" y="2113"/>
                  </a:lnTo>
                  <a:lnTo>
                    <a:pt x="433" y="0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1074960" y="4964400"/>
              <a:ext cx="164520" cy="205920"/>
            </a:xfrm>
            <a:custGeom>
              <a:avLst/>
              <a:gdLst/>
              <a:ahLst/>
              <a:rect l="l" t="t" r="r" b="b"/>
              <a:pathLst>
                <a:path w="3965" h="4679">
                  <a:moveTo>
                    <a:pt x="3662" y="1375"/>
                  </a:moveTo>
                  <a:lnTo>
                    <a:pt x="3660" y="1369"/>
                  </a:lnTo>
                  <a:lnTo>
                    <a:pt x="3653" y="1349"/>
                  </a:lnTo>
                  <a:lnTo>
                    <a:pt x="3647" y="1336"/>
                  </a:lnTo>
                  <a:lnTo>
                    <a:pt x="3639" y="1320"/>
                  </a:lnTo>
                  <a:lnTo>
                    <a:pt x="3630" y="1303"/>
                  </a:lnTo>
                  <a:lnTo>
                    <a:pt x="3618" y="1283"/>
                  </a:lnTo>
                  <a:lnTo>
                    <a:pt x="3605" y="1262"/>
                  </a:lnTo>
                  <a:lnTo>
                    <a:pt x="3590" y="1239"/>
                  </a:lnTo>
                  <a:lnTo>
                    <a:pt x="3573" y="1215"/>
                  </a:lnTo>
                  <a:lnTo>
                    <a:pt x="3553" y="1188"/>
                  </a:lnTo>
                  <a:lnTo>
                    <a:pt x="3530" y="1162"/>
                  </a:lnTo>
                  <a:lnTo>
                    <a:pt x="3506" y="1135"/>
                  </a:lnTo>
                  <a:lnTo>
                    <a:pt x="3478" y="1108"/>
                  </a:lnTo>
                  <a:lnTo>
                    <a:pt x="3449" y="1080"/>
                  </a:lnTo>
                  <a:lnTo>
                    <a:pt x="3416" y="1052"/>
                  </a:lnTo>
                  <a:lnTo>
                    <a:pt x="3380" y="1024"/>
                  </a:lnTo>
                  <a:lnTo>
                    <a:pt x="3342" y="997"/>
                  </a:lnTo>
                  <a:lnTo>
                    <a:pt x="3300" y="970"/>
                  </a:lnTo>
                  <a:lnTo>
                    <a:pt x="3254" y="944"/>
                  </a:lnTo>
                  <a:lnTo>
                    <a:pt x="3206" y="919"/>
                  </a:lnTo>
                  <a:lnTo>
                    <a:pt x="3154" y="895"/>
                  </a:lnTo>
                  <a:lnTo>
                    <a:pt x="3099" y="873"/>
                  </a:lnTo>
                  <a:lnTo>
                    <a:pt x="3038" y="851"/>
                  </a:lnTo>
                  <a:lnTo>
                    <a:pt x="2976" y="832"/>
                  </a:lnTo>
                  <a:lnTo>
                    <a:pt x="2909" y="815"/>
                  </a:lnTo>
                  <a:lnTo>
                    <a:pt x="2838" y="800"/>
                  </a:lnTo>
                  <a:lnTo>
                    <a:pt x="2762" y="788"/>
                  </a:lnTo>
                  <a:lnTo>
                    <a:pt x="2683" y="778"/>
                  </a:lnTo>
                  <a:lnTo>
                    <a:pt x="2600" y="772"/>
                  </a:lnTo>
                  <a:lnTo>
                    <a:pt x="2511" y="768"/>
                  </a:lnTo>
                  <a:lnTo>
                    <a:pt x="2502" y="767"/>
                  </a:lnTo>
                  <a:lnTo>
                    <a:pt x="2476" y="767"/>
                  </a:lnTo>
                  <a:lnTo>
                    <a:pt x="2436" y="767"/>
                  </a:lnTo>
                  <a:lnTo>
                    <a:pt x="2385" y="770"/>
                  </a:lnTo>
                  <a:lnTo>
                    <a:pt x="2355" y="772"/>
                  </a:lnTo>
                  <a:lnTo>
                    <a:pt x="2324" y="775"/>
                  </a:lnTo>
                  <a:lnTo>
                    <a:pt x="2290" y="779"/>
                  </a:lnTo>
                  <a:lnTo>
                    <a:pt x="2255" y="784"/>
                  </a:lnTo>
                  <a:lnTo>
                    <a:pt x="2220" y="791"/>
                  </a:lnTo>
                  <a:lnTo>
                    <a:pt x="2183" y="798"/>
                  </a:lnTo>
                  <a:lnTo>
                    <a:pt x="2146" y="808"/>
                  </a:lnTo>
                  <a:lnTo>
                    <a:pt x="2109" y="818"/>
                  </a:lnTo>
                  <a:lnTo>
                    <a:pt x="2072" y="831"/>
                  </a:lnTo>
                  <a:lnTo>
                    <a:pt x="2034" y="846"/>
                  </a:lnTo>
                  <a:lnTo>
                    <a:pt x="1998" y="862"/>
                  </a:lnTo>
                  <a:lnTo>
                    <a:pt x="1963" y="881"/>
                  </a:lnTo>
                  <a:lnTo>
                    <a:pt x="1930" y="902"/>
                  </a:lnTo>
                  <a:lnTo>
                    <a:pt x="1898" y="925"/>
                  </a:lnTo>
                  <a:lnTo>
                    <a:pt x="1867" y="951"/>
                  </a:lnTo>
                  <a:lnTo>
                    <a:pt x="1840" y="979"/>
                  </a:lnTo>
                  <a:lnTo>
                    <a:pt x="1814" y="1010"/>
                  </a:lnTo>
                  <a:lnTo>
                    <a:pt x="1791" y="1045"/>
                  </a:lnTo>
                  <a:lnTo>
                    <a:pt x="1771" y="1082"/>
                  </a:lnTo>
                  <a:lnTo>
                    <a:pt x="1755" y="1122"/>
                  </a:lnTo>
                  <a:lnTo>
                    <a:pt x="1743" y="1165"/>
                  </a:lnTo>
                  <a:lnTo>
                    <a:pt x="1735" y="1212"/>
                  </a:lnTo>
                  <a:lnTo>
                    <a:pt x="1731" y="1262"/>
                  </a:lnTo>
                  <a:lnTo>
                    <a:pt x="1732" y="1316"/>
                  </a:lnTo>
                  <a:lnTo>
                    <a:pt x="1731" y="1320"/>
                  </a:lnTo>
                  <a:lnTo>
                    <a:pt x="1730" y="1330"/>
                  </a:lnTo>
                  <a:lnTo>
                    <a:pt x="1730" y="1337"/>
                  </a:lnTo>
                  <a:lnTo>
                    <a:pt x="1730" y="1347"/>
                  </a:lnTo>
                  <a:lnTo>
                    <a:pt x="1732" y="1358"/>
                  </a:lnTo>
                  <a:lnTo>
                    <a:pt x="1734" y="1371"/>
                  </a:lnTo>
                  <a:lnTo>
                    <a:pt x="1738" y="1384"/>
                  </a:lnTo>
                  <a:lnTo>
                    <a:pt x="1743" y="1400"/>
                  </a:lnTo>
                  <a:lnTo>
                    <a:pt x="1750" y="1416"/>
                  </a:lnTo>
                  <a:lnTo>
                    <a:pt x="1759" y="1435"/>
                  </a:lnTo>
                  <a:lnTo>
                    <a:pt x="1770" y="1454"/>
                  </a:lnTo>
                  <a:lnTo>
                    <a:pt x="1783" y="1475"/>
                  </a:lnTo>
                  <a:lnTo>
                    <a:pt x="1800" y="1497"/>
                  </a:lnTo>
                  <a:lnTo>
                    <a:pt x="1820" y="1521"/>
                  </a:lnTo>
                  <a:lnTo>
                    <a:pt x="1842" y="1546"/>
                  </a:lnTo>
                  <a:lnTo>
                    <a:pt x="1868" y="1571"/>
                  </a:lnTo>
                  <a:lnTo>
                    <a:pt x="1897" y="1598"/>
                  </a:lnTo>
                  <a:lnTo>
                    <a:pt x="1930" y="1626"/>
                  </a:lnTo>
                  <a:lnTo>
                    <a:pt x="1967" y="1655"/>
                  </a:lnTo>
                  <a:lnTo>
                    <a:pt x="2008" y="1686"/>
                  </a:lnTo>
                  <a:lnTo>
                    <a:pt x="2054" y="1718"/>
                  </a:lnTo>
                  <a:lnTo>
                    <a:pt x="2105" y="1750"/>
                  </a:lnTo>
                  <a:lnTo>
                    <a:pt x="2161" y="1783"/>
                  </a:lnTo>
                  <a:lnTo>
                    <a:pt x="2221" y="1817"/>
                  </a:lnTo>
                  <a:lnTo>
                    <a:pt x="2287" y="1853"/>
                  </a:lnTo>
                  <a:lnTo>
                    <a:pt x="2360" y="1889"/>
                  </a:lnTo>
                  <a:lnTo>
                    <a:pt x="2438" y="1925"/>
                  </a:lnTo>
                  <a:lnTo>
                    <a:pt x="2521" y="1962"/>
                  </a:lnTo>
                  <a:lnTo>
                    <a:pt x="2612" y="2001"/>
                  </a:lnTo>
                  <a:lnTo>
                    <a:pt x="2709" y="2040"/>
                  </a:lnTo>
                  <a:lnTo>
                    <a:pt x="2719" y="2044"/>
                  </a:lnTo>
                  <a:lnTo>
                    <a:pt x="2747" y="2055"/>
                  </a:lnTo>
                  <a:lnTo>
                    <a:pt x="2790" y="2074"/>
                  </a:lnTo>
                  <a:lnTo>
                    <a:pt x="2847" y="2100"/>
                  </a:lnTo>
                  <a:lnTo>
                    <a:pt x="2880" y="2116"/>
                  </a:lnTo>
                  <a:lnTo>
                    <a:pt x="2914" y="2134"/>
                  </a:lnTo>
                  <a:lnTo>
                    <a:pt x="2951" y="2154"/>
                  </a:lnTo>
                  <a:lnTo>
                    <a:pt x="2989" y="2177"/>
                  </a:lnTo>
                  <a:lnTo>
                    <a:pt x="3028" y="2201"/>
                  </a:lnTo>
                  <a:lnTo>
                    <a:pt x="3070" y="2227"/>
                  </a:lnTo>
                  <a:lnTo>
                    <a:pt x="3111" y="2255"/>
                  </a:lnTo>
                  <a:lnTo>
                    <a:pt x="3152" y="2285"/>
                  </a:lnTo>
                  <a:lnTo>
                    <a:pt x="3194" y="2317"/>
                  </a:lnTo>
                  <a:lnTo>
                    <a:pt x="3235" y="2352"/>
                  </a:lnTo>
                  <a:lnTo>
                    <a:pt x="3276" y="2388"/>
                  </a:lnTo>
                  <a:lnTo>
                    <a:pt x="3316" y="2427"/>
                  </a:lnTo>
                  <a:lnTo>
                    <a:pt x="3355" y="2467"/>
                  </a:lnTo>
                  <a:lnTo>
                    <a:pt x="3392" y="2510"/>
                  </a:lnTo>
                  <a:lnTo>
                    <a:pt x="3426" y="2555"/>
                  </a:lnTo>
                  <a:lnTo>
                    <a:pt x="3459" y="2601"/>
                  </a:lnTo>
                  <a:lnTo>
                    <a:pt x="3490" y="2650"/>
                  </a:lnTo>
                  <a:lnTo>
                    <a:pt x="3517" y="2702"/>
                  </a:lnTo>
                  <a:lnTo>
                    <a:pt x="3541" y="2755"/>
                  </a:lnTo>
                  <a:lnTo>
                    <a:pt x="3563" y="2811"/>
                  </a:lnTo>
                  <a:lnTo>
                    <a:pt x="3580" y="2869"/>
                  </a:lnTo>
                  <a:lnTo>
                    <a:pt x="3593" y="2929"/>
                  </a:lnTo>
                  <a:lnTo>
                    <a:pt x="3601" y="2991"/>
                  </a:lnTo>
                  <a:lnTo>
                    <a:pt x="3605" y="3056"/>
                  </a:lnTo>
                  <a:lnTo>
                    <a:pt x="3605" y="3066"/>
                  </a:lnTo>
                  <a:lnTo>
                    <a:pt x="3604" y="3097"/>
                  </a:lnTo>
                  <a:lnTo>
                    <a:pt x="3603" y="3119"/>
                  </a:lnTo>
                  <a:lnTo>
                    <a:pt x="3602" y="3146"/>
                  </a:lnTo>
                  <a:lnTo>
                    <a:pt x="3599" y="3177"/>
                  </a:lnTo>
                  <a:lnTo>
                    <a:pt x="3595" y="3211"/>
                  </a:lnTo>
                  <a:lnTo>
                    <a:pt x="3590" y="3249"/>
                  </a:lnTo>
                  <a:lnTo>
                    <a:pt x="3583" y="3290"/>
                  </a:lnTo>
                  <a:lnTo>
                    <a:pt x="3574" y="3335"/>
                  </a:lnTo>
                  <a:lnTo>
                    <a:pt x="3563" y="3381"/>
                  </a:lnTo>
                  <a:lnTo>
                    <a:pt x="3550" y="3431"/>
                  </a:lnTo>
                  <a:lnTo>
                    <a:pt x="3533" y="3483"/>
                  </a:lnTo>
                  <a:lnTo>
                    <a:pt x="3515" y="3536"/>
                  </a:lnTo>
                  <a:lnTo>
                    <a:pt x="3493" y="3591"/>
                  </a:lnTo>
                  <a:lnTo>
                    <a:pt x="3469" y="3648"/>
                  </a:lnTo>
                  <a:lnTo>
                    <a:pt x="3441" y="3706"/>
                  </a:lnTo>
                  <a:lnTo>
                    <a:pt x="3410" y="3765"/>
                  </a:lnTo>
                  <a:lnTo>
                    <a:pt x="3375" y="3825"/>
                  </a:lnTo>
                  <a:lnTo>
                    <a:pt x="3336" y="3885"/>
                  </a:lnTo>
                  <a:lnTo>
                    <a:pt x="3292" y="3945"/>
                  </a:lnTo>
                  <a:lnTo>
                    <a:pt x="3244" y="4006"/>
                  </a:lnTo>
                  <a:lnTo>
                    <a:pt x="3192" y="4065"/>
                  </a:lnTo>
                  <a:lnTo>
                    <a:pt x="3135" y="4124"/>
                  </a:lnTo>
                  <a:lnTo>
                    <a:pt x="3073" y="4183"/>
                  </a:lnTo>
                  <a:lnTo>
                    <a:pt x="3005" y="4241"/>
                  </a:lnTo>
                  <a:lnTo>
                    <a:pt x="2932" y="4296"/>
                  </a:lnTo>
                  <a:lnTo>
                    <a:pt x="2854" y="4352"/>
                  </a:lnTo>
                  <a:lnTo>
                    <a:pt x="2768" y="4404"/>
                  </a:lnTo>
                  <a:lnTo>
                    <a:pt x="2678" y="4454"/>
                  </a:lnTo>
                  <a:lnTo>
                    <a:pt x="2581" y="4503"/>
                  </a:lnTo>
                  <a:lnTo>
                    <a:pt x="2569" y="4509"/>
                  </a:lnTo>
                  <a:lnTo>
                    <a:pt x="2531" y="4525"/>
                  </a:lnTo>
                  <a:lnTo>
                    <a:pt x="2504" y="4536"/>
                  </a:lnTo>
                  <a:lnTo>
                    <a:pt x="2471" y="4548"/>
                  </a:lnTo>
                  <a:lnTo>
                    <a:pt x="2433" y="4561"/>
                  </a:lnTo>
                  <a:lnTo>
                    <a:pt x="2389" y="4574"/>
                  </a:lnTo>
                  <a:lnTo>
                    <a:pt x="2339" y="4589"/>
                  </a:lnTo>
                  <a:lnTo>
                    <a:pt x="2284" y="4603"/>
                  </a:lnTo>
                  <a:lnTo>
                    <a:pt x="2224" y="4617"/>
                  </a:lnTo>
                  <a:lnTo>
                    <a:pt x="2160" y="4631"/>
                  </a:lnTo>
                  <a:lnTo>
                    <a:pt x="2090" y="4643"/>
                  </a:lnTo>
                  <a:lnTo>
                    <a:pt x="2015" y="4654"/>
                  </a:lnTo>
                  <a:lnTo>
                    <a:pt x="1936" y="4664"/>
                  </a:lnTo>
                  <a:lnTo>
                    <a:pt x="1853" y="4671"/>
                  </a:lnTo>
                  <a:lnTo>
                    <a:pt x="1764" y="4676"/>
                  </a:lnTo>
                  <a:lnTo>
                    <a:pt x="1673" y="4679"/>
                  </a:lnTo>
                  <a:lnTo>
                    <a:pt x="1576" y="4678"/>
                  </a:lnTo>
                  <a:lnTo>
                    <a:pt x="1475" y="4674"/>
                  </a:lnTo>
                  <a:lnTo>
                    <a:pt x="1371" y="4666"/>
                  </a:lnTo>
                  <a:lnTo>
                    <a:pt x="1263" y="4654"/>
                  </a:lnTo>
                  <a:lnTo>
                    <a:pt x="1151" y="4638"/>
                  </a:lnTo>
                  <a:lnTo>
                    <a:pt x="1035" y="4616"/>
                  </a:lnTo>
                  <a:lnTo>
                    <a:pt x="917" y="4590"/>
                  </a:lnTo>
                  <a:lnTo>
                    <a:pt x="795" y="4559"/>
                  </a:lnTo>
                  <a:lnTo>
                    <a:pt x="670" y="4521"/>
                  </a:lnTo>
                  <a:lnTo>
                    <a:pt x="541" y="4478"/>
                  </a:lnTo>
                  <a:lnTo>
                    <a:pt x="410" y="4427"/>
                  </a:lnTo>
                  <a:lnTo>
                    <a:pt x="276" y="4371"/>
                  </a:lnTo>
                  <a:lnTo>
                    <a:pt x="139" y="4307"/>
                  </a:lnTo>
                  <a:lnTo>
                    <a:pt x="0" y="4235"/>
                  </a:lnTo>
                  <a:lnTo>
                    <a:pt x="337" y="3033"/>
                  </a:lnTo>
                  <a:lnTo>
                    <a:pt x="341" y="3041"/>
                  </a:lnTo>
                  <a:lnTo>
                    <a:pt x="353" y="3065"/>
                  </a:lnTo>
                  <a:lnTo>
                    <a:pt x="373" y="3101"/>
                  </a:lnTo>
                  <a:lnTo>
                    <a:pt x="401" y="3149"/>
                  </a:lnTo>
                  <a:lnTo>
                    <a:pt x="419" y="3178"/>
                  </a:lnTo>
                  <a:lnTo>
                    <a:pt x="438" y="3207"/>
                  </a:lnTo>
                  <a:lnTo>
                    <a:pt x="460" y="3238"/>
                  </a:lnTo>
                  <a:lnTo>
                    <a:pt x="485" y="3271"/>
                  </a:lnTo>
                  <a:lnTo>
                    <a:pt x="511" y="3305"/>
                  </a:lnTo>
                  <a:lnTo>
                    <a:pt x="540" y="3341"/>
                  </a:lnTo>
                  <a:lnTo>
                    <a:pt x="571" y="3376"/>
                  </a:lnTo>
                  <a:lnTo>
                    <a:pt x="606" y="3412"/>
                  </a:lnTo>
                  <a:lnTo>
                    <a:pt x="642" y="3448"/>
                  </a:lnTo>
                  <a:lnTo>
                    <a:pt x="681" y="3484"/>
                  </a:lnTo>
                  <a:lnTo>
                    <a:pt x="722" y="3520"/>
                  </a:lnTo>
                  <a:lnTo>
                    <a:pt x="766" y="3555"/>
                  </a:lnTo>
                  <a:lnTo>
                    <a:pt x="813" y="3588"/>
                  </a:lnTo>
                  <a:lnTo>
                    <a:pt x="863" y="3621"/>
                  </a:lnTo>
                  <a:lnTo>
                    <a:pt x="915" y="3653"/>
                  </a:lnTo>
                  <a:lnTo>
                    <a:pt x="970" y="3683"/>
                  </a:lnTo>
                  <a:lnTo>
                    <a:pt x="1027" y="3710"/>
                  </a:lnTo>
                  <a:lnTo>
                    <a:pt x="1088" y="3736"/>
                  </a:lnTo>
                  <a:lnTo>
                    <a:pt x="1151" y="3758"/>
                  </a:lnTo>
                  <a:lnTo>
                    <a:pt x="1217" y="3778"/>
                  </a:lnTo>
                  <a:lnTo>
                    <a:pt x="1286" y="3795"/>
                  </a:lnTo>
                  <a:lnTo>
                    <a:pt x="1359" y="3810"/>
                  </a:lnTo>
                  <a:lnTo>
                    <a:pt x="1433" y="3820"/>
                  </a:lnTo>
                  <a:lnTo>
                    <a:pt x="1511" y="3826"/>
                  </a:lnTo>
                  <a:lnTo>
                    <a:pt x="1610" y="3837"/>
                  </a:lnTo>
                  <a:lnTo>
                    <a:pt x="1703" y="3843"/>
                  </a:lnTo>
                  <a:lnTo>
                    <a:pt x="1790" y="3842"/>
                  </a:lnTo>
                  <a:lnTo>
                    <a:pt x="1872" y="3837"/>
                  </a:lnTo>
                  <a:lnTo>
                    <a:pt x="1948" y="3827"/>
                  </a:lnTo>
                  <a:lnTo>
                    <a:pt x="2019" y="3812"/>
                  </a:lnTo>
                  <a:lnTo>
                    <a:pt x="2084" y="3791"/>
                  </a:lnTo>
                  <a:lnTo>
                    <a:pt x="2144" y="3768"/>
                  </a:lnTo>
                  <a:lnTo>
                    <a:pt x="2197" y="3741"/>
                  </a:lnTo>
                  <a:lnTo>
                    <a:pt x="2244" y="3711"/>
                  </a:lnTo>
                  <a:lnTo>
                    <a:pt x="2286" y="3677"/>
                  </a:lnTo>
                  <a:lnTo>
                    <a:pt x="2323" y="3640"/>
                  </a:lnTo>
                  <a:lnTo>
                    <a:pt x="2352" y="3600"/>
                  </a:lnTo>
                  <a:lnTo>
                    <a:pt x="2376" y="3559"/>
                  </a:lnTo>
                  <a:lnTo>
                    <a:pt x="2394" y="3516"/>
                  </a:lnTo>
                  <a:lnTo>
                    <a:pt x="2405" y="3469"/>
                  </a:lnTo>
                  <a:lnTo>
                    <a:pt x="2411" y="3423"/>
                  </a:lnTo>
                  <a:lnTo>
                    <a:pt x="2410" y="3375"/>
                  </a:lnTo>
                  <a:lnTo>
                    <a:pt x="2403" y="3326"/>
                  </a:lnTo>
                  <a:lnTo>
                    <a:pt x="2389" y="3276"/>
                  </a:lnTo>
                  <a:lnTo>
                    <a:pt x="2369" y="3227"/>
                  </a:lnTo>
                  <a:lnTo>
                    <a:pt x="2343" y="3177"/>
                  </a:lnTo>
                  <a:lnTo>
                    <a:pt x="2310" y="3127"/>
                  </a:lnTo>
                  <a:lnTo>
                    <a:pt x="2269" y="3078"/>
                  </a:lnTo>
                  <a:lnTo>
                    <a:pt x="2223" y="3030"/>
                  </a:lnTo>
                  <a:lnTo>
                    <a:pt x="2170" y="2982"/>
                  </a:lnTo>
                  <a:lnTo>
                    <a:pt x="2111" y="2937"/>
                  </a:lnTo>
                  <a:lnTo>
                    <a:pt x="2044" y="2893"/>
                  </a:lnTo>
                  <a:lnTo>
                    <a:pt x="1970" y="2852"/>
                  </a:lnTo>
                  <a:lnTo>
                    <a:pt x="1891" y="2811"/>
                  </a:lnTo>
                  <a:lnTo>
                    <a:pt x="1803" y="2775"/>
                  </a:lnTo>
                  <a:lnTo>
                    <a:pt x="1709" y="2740"/>
                  </a:lnTo>
                  <a:lnTo>
                    <a:pt x="1696" y="2735"/>
                  </a:lnTo>
                  <a:lnTo>
                    <a:pt x="1659" y="2718"/>
                  </a:lnTo>
                  <a:lnTo>
                    <a:pt x="1601" y="2691"/>
                  </a:lnTo>
                  <a:lnTo>
                    <a:pt x="1526" y="2654"/>
                  </a:lnTo>
                  <a:lnTo>
                    <a:pt x="1484" y="2632"/>
                  </a:lnTo>
                  <a:lnTo>
                    <a:pt x="1438" y="2607"/>
                  </a:lnTo>
                  <a:lnTo>
                    <a:pt x="1391" y="2581"/>
                  </a:lnTo>
                  <a:lnTo>
                    <a:pt x="1341" y="2552"/>
                  </a:lnTo>
                  <a:lnTo>
                    <a:pt x="1288" y="2522"/>
                  </a:lnTo>
                  <a:lnTo>
                    <a:pt x="1236" y="2488"/>
                  </a:lnTo>
                  <a:lnTo>
                    <a:pt x="1183" y="2453"/>
                  </a:lnTo>
                  <a:lnTo>
                    <a:pt x="1129" y="2417"/>
                  </a:lnTo>
                  <a:lnTo>
                    <a:pt x="1076" y="2378"/>
                  </a:lnTo>
                  <a:lnTo>
                    <a:pt x="1022" y="2338"/>
                  </a:lnTo>
                  <a:lnTo>
                    <a:pt x="971" y="2295"/>
                  </a:lnTo>
                  <a:lnTo>
                    <a:pt x="920" y="2251"/>
                  </a:lnTo>
                  <a:lnTo>
                    <a:pt x="872" y="2206"/>
                  </a:lnTo>
                  <a:lnTo>
                    <a:pt x="826" y="2159"/>
                  </a:lnTo>
                  <a:lnTo>
                    <a:pt x="782" y="2111"/>
                  </a:lnTo>
                  <a:lnTo>
                    <a:pt x="742" y="2061"/>
                  </a:lnTo>
                  <a:lnTo>
                    <a:pt x="706" y="2009"/>
                  </a:lnTo>
                  <a:lnTo>
                    <a:pt x="674" y="1957"/>
                  </a:lnTo>
                  <a:lnTo>
                    <a:pt x="647" y="1904"/>
                  </a:lnTo>
                  <a:lnTo>
                    <a:pt x="624" y="1849"/>
                  </a:lnTo>
                  <a:lnTo>
                    <a:pt x="607" y="1793"/>
                  </a:lnTo>
                  <a:lnTo>
                    <a:pt x="596" y="1736"/>
                  </a:lnTo>
                  <a:lnTo>
                    <a:pt x="591" y="1678"/>
                  </a:lnTo>
                  <a:lnTo>
                    <a:pt x="593" y="1620"/>
                  </a:lnTo>
                  <a:lnTo>
                    <a:pt x="591" y="1610"/>
                  </a:lnTo>
                  <a:lnTo>
                    <a:pt x="587" y="1582"/>
                  </a:lnTo>
                  <a:lnTo>
                    <a:pt x="585" y="1562"/>
                  </a:lnTo>
                  <a:lnTo>
                    <a:pt x="582" y="1538"/>
                  </a:lnTo>
                  <a:lnTo>
                    <a:pt x="581" y="1509"/>
                  </a:lnTo>
                  <a:lnTo>
                    <a:pt x="580" y="1477"/>
                  </a:lnTo>
                  <a:lnTo>
                    <a:pt x="580" y="1443"/>
                  </a:lnTo>
                  <a:lnTo>
                    <a:pt x="582" y="1405"/>
                  </a:lnTo>
                  <a:lnTo>
                    <a:pt x="585" y="1364"/>
                  </a:lnTo>
                  <a:lnTo>
                    <a:pt x="591" y="1319"/>
                  </a:lnTo>
                  <a:lnTo>
                    <a:pt x="598" y="1273"/>
                  </a:lnTo>
                  <a:lnTo>
                    <a:pt x="608" y="1225"/>
                  </a:lnTo>
                  <a:lnTo>
                    <a:pt x="621" y="1173"/>
                  </a:lnTo>
                  <a:lnTo>
                    <a:pt x="637" y="1121"/>
                  </a:lnTo>
                  <a:lnTo>
                    <a:pt x="656" y="1067"/>
                  </a:lnTo>
                  <a:lnTo>
                    <a:pt x="678" y="1010"/>
                  </a:lnTo>
                  <a:lnTo>
                    <a:pt x="705" y="953"/>
                  </a:lnTo>
                  <a:lnTo>
                    <a:pt x="736" y="895"/>
                  </a:lnTo>
                  <a:lnTo>
                    <a:pt x="771" y="835"/>
                  </a:lnTo>
                  <a:lnTo>
                    <a:pt x="811" y="776"/>
                  </a:lnTo>
                  <a:lnTo>
                    <a:pt x="857" y="716"/>
                  </a:lnTo>
                  <a:lnTo>
                    <a:pt x="907" y="654"/>
                  </a:lnTo>
                  <a:lnTo>
                    <a:pt x="963" y="594"/>
                  </a:lnTo>
                  <a:lnTo>
                    <a:pt x="1024" y="533"/>
                  </a:lnTo>
                  <a:lnTo>
                    <a:pt x="1093" y="473"/>
                  </a:lnTo>
                  <a:lnTo>
                    <a:pt x="1167" y="414"/>
                  </a:lnTo>
                  <a:lnTo>
                    <a:pt x="1248" y="354"/>
                  </a:lnTo>
                  <a:lnTo>
                    <a:pt x="1337" y="296"/>
                  </a:lnTo>
                  <a:lnTo>
                    <a:pt x="1432" y="240"/>
                  </a:lnTo>
                  <a:lnTo>
                    <a:pt x="1534" y="184"/>
                  </a:lnTo>
                  <a:lnTo>
                    <a:pt x="1547" y="178"/>
                  </a:lnTo>
                  <a:lnTo>
                    <a:pt x="1586" y="163"/>
                  </a:lnTo>
                  <a:lnTo>
                    <a:pt x="1614" y="152"/>
                  </a:lnTo>
                  <a:lnTo>
                    <a:pt x="1647" y="140"/>
                  </a:lnTo>
                  <a:lnTo>
                    <a:pt x="1686" y="127"/>
                  </a:lnTo>
                  <a:lnTo>
                    <a:pt x="1731" y="113"/>
                  </a:lnTo>
                  <a:lnTo>
                    <a:pt x="1781" y="99"/>
                  </a:lnTo>
                  <a:lnTo>
                    <a:pt x="1836" y="84"/>
                  </a:lnTo>
                  <a:lnTo>
                    <a:pt x="1896" y="70"/>
                  </a:lnTo>
                  <a:lnTo>
                    <a:pt x="1960" y="56"/>
                  </a:lnTo>
                  <a:lnTo>
                    <a:pt x="2029" y="42"/>
                  </a:lnTo>
                  <a:lnTo>
                    <a:pt x="2103" y="31"/>
                  </a:lnTo>
                  <a:lnTo>
                    <a:pt x="2180" y="20"/>
                  </a:lnTo>
                  <a:lnTo>
                    <a:pt x="2261" y="11"/>
                  </a:lnTo>
                  <a:lnTo>
                    <a:pt x="2347" y="5"/>
                  </a:lnTo>
                  <a:lnTo>
                    <a:pt x="2435" y="1"/>
                  </a:lnTo>
                  <a:lnTo>
                    <a:pt x="2527" y="0"/>
                  </a:lnTo>
                  <a:lnTo>
                    <a:pt x="2624" y="1"/>
                  </a:lnTo>
                  <a:lnTo>
                    <a:pt x="2722" y="7"/>
                  </a:lnTo>
                  <a:lnTo>
                    <a:pt x="2824" y="15"/>
                  </a:lnTo>
                  <a:lnTo>
                    <a:pt x="2928" y="28"/>
                  </a:lnTo>
                  <a:lnTo>
                    <a:pt x="3035" y="46"/>
                  </a:lnTo>
                  <a:lnTo>
                    <a:pt x="3145" y="69"/>
                  </a:lnTo>
                  <a:lnTo>
                    <a:pt x="3257" y="96"/>
                  </a:lnTo>
                  <a:lnTo>
                    <a:pt x="3371" y="128"/>
                  </a:lnTo>
                  <a:lnTo>
                    <a:pt x="3486" y="166"/>
                  </a:lnTo>
                  <a:lnTo>
                    <a:pt x="3604" y="210"/>
                  </a:lnTo>
                  <a:lnTo>
                    <a:pt x="3723" y="261"/>
                  </a:lnTo>
                  <a:lnTo>
                    <a:pt x="3843" y="318"/>
                  </a:lnTo>
                  <a:lnTo>
                    <a:pt x="3965" y="383"/>
                  </a:lnTo>
                  <a:lnTo>
                    <a:pt x="3744" y="1176"/>
                  </a:lnTo>
                  <a:lnTo>
                    <a:pt x="3662" y="1375"/>
                  </a:lnTo>
                  <a:close/>
                </a:path>
              </a:pathLst>
            </a:custGeom>
            <a:solidFill>
              <a:srgbClr val="3366cc"/>
            </a:solidFill>
            <a:ln w="936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1074960" y="4964400"/>
              <a:ext cx="164520" cy="205920"/>
            </a:xfrm>
            <a:custGeom>
              <a:avLst/>
              <a:gdLst/>
              <a:ahLst/>
              <a:rect l="l" t="t" r="r" b="b"/>
              <a:pathLst>
                <a:path w="3965" h="4679">
                  <a:moveTo>
                    <a:pt x="3662" y="1375"/>
                  </a:moveTo>
                  <a:lnTo>
                    <a:pt x="3660" y="1369"/>
                  </a:lnTo>
                  <a:lnTo>
                    <a:pt x="3653" y="1349"/>
                  </a:lnTo>
                  <a:lnTo>
                    <a:pt x="3647" y="1336"/>
                  </a:lnTo>
                  <a:lnTo>
                    <a:pt x="3639" y="1320"/>
                  </a:lnTo>
                  <a:lnTo>
                    <a:pt x="3630" y="1303"/>
                  </a:lnTo>
                  <a:lnTo>
                    <a:pt x="3618" y="1283"/>
                  </a:lnTo>
                  <a:lnTo>
                    <a:pt x="3605" y="1262"/>
                  </a:lnTo>
                  <a:lnTo>
                    <a:pt x="3590" y="1239"/>
                  </a:lnTo>
                  <a:lnTo>
                    <a:pt x="3573" y="1215"/>
                  </a:lnTo>
                  <a:lnTo>
                    <a:pt x="3553" y="1188"/>
                  </a:lnTo>
                  <a:lnTo>
                    <a:pt x="3530" y="1162"/>
                  </a:lnTo>
                  <a:lnTo>
                    <a:pt x="3506" y="1135"/>
                  </a:lnTo>
                  <a:lnTo>
                    <a:pt x="3478" y="1108"/>
                  </a:lnTo>
                  <a:lnTo>
                    <a:pt x="3449" y="1080"/>
                  </a:lnTo>
                  <a:lnTo>
                    <a:pt x="3416" y="1052"/>
                  </a:lnTo>
                  <a:lnTo>
                    <a:pt x="3380" y="1024"/>
                  </a:lnTo>
                  <a:lnTo>
                    <a:pt x="3342" y="997"/>
                  </a:lnTo>
                  <a:lnTo>
                    <a:pt x="3300" y="970"/>
                  </a:lnTo>
                  <a:lnTo>
                    <a:pt x="3254" y="944"/>
                  </a:lnTo>
                  <a:lnTo>
                    <a:pt x="3206" y="919"/>
                  </a:lnTo>
                  <a:lnTo>
                    <a:pt x="3154" y="895"/>
                  </a:lnTo>
                  <a:lnTo>
                    <a:pt x="3099" y="873"/>
                  </a:lnTo>
                  <a:lnTo>
                    <a:pt x="3038" y="851"/>
                  </a:lnTo>
                  <a:lnTo>
                    <a:pt x="2976" y="832"/>
                  </a:lnTo>
                  <a:lnTo>
                    <a:pt x="2909" y="815"/>
                  </a:lnTo>
                  <a:lnTo>
                    <a:pt x="2838" y="800"/>
                  </a:lnTo>
                  <a:lnTo>
                    <a:pt x="2762" y="788"/>
                  </a:lnTo>
                  <a:lnTo>
                    <a:pt x="2683" y="778"/>
                  </a:lnTo>
                  <a:lnTo>
                    <a:pt x="2600" y="772"/>
                  </a:lnTo>
                  <a:lnTo>
                    <a:pt x="2511" y="768"/>
                  </a:lnTo>
                  <a:lnTo>
                    <a:pt x="2502" y="767"/>
                  </a:lnTo>
                  <a:lnTo>
                    <a:pt x="2476" y="767"/>
                  </a:lnTo>
                  <a:lnTo>
                    <a:pt x="2436" y="767"/>
                  </a:lnTo>
                  <a:lnTo>
                    <a:pt x="2385" y="770"/>
                  </a:lnTo>
                  <a:lnTo>
                    <a:pt x="2355" y="772"/>
                  </a:lnTo>
                  <a:lnTo>
                    <a:pt x="2324" y="775"/>
                  </a:lnTo>
                  <a:lnTo>
                    <a:pt x="2290" y="779"/>
                  </a:lnTo>
                  <a:lnTo>
                    <a:pt x="2255" y="784"/>
                  </a:lnTo>
                  <a:lnTo>
                    <a:pt x="2220" y="791"/>
                  </a:lnTo>
                  <a:lnTo>
                    <a:pt x="2183" y="798"/>
                  </a:lnTo>
                  <a:lnTo>
                    <a:pt x="2146" y="808"/>
                  </a:lnTo>
                  <a:lnTo>
                    <a:pt x="2109" y="818"/>
                  </a:lnTo>
                  <a:lnTo>
                    <a:pt x="2072" y="831"/>
                  </a:lnTo>
                  <a:lnTo>
                    <a:pt x="2034" y="846"/>
                  </a:lnTo>
                  <a:lnTo>
                    <a:pt x="1998" y="862"/>
                  </a:lnTo>
                  <a:lnTo>
                    <a:pt x="1963" y="881"/>
                  </a:lnTo>
                  <a:lnTo>
                    <a:pt x="1930" y="902"/>
                  </a:lnTo>
                  <a:lnTo>
                    <a:pt x="1898" y="925"/>
                  </a:lnTo>
                  <a:lnTo>
                    <a:pt x="1867" y="951"/>
                  </a:lnTo>
                  <a:lnTo>
                    <a:pt x="1840" y="979"/>
                  </a:lnTo>
                  <a:lnTo>
                    <a:pt x="1814" y="1010"/>
                  </a:lnTo>
                  <a:lnTo>
                    <a:pt x="1791" y="1045"/>
                  </a:lnTo>
                  <a:lnTo>
                    <a:pt x="1771" y="1082"/>
                  </a:lnTo>
                  <a:lnTo>
                    <a:pt x="1755" y="1122"/>
                  </a:lnTo>
                  <a:lnTo>
                    <a:pt x="1743" y="1165"/>
                  </a:lnTo>
                  <a:lnTo>
                    <a:pt x="1735" y="1212"/>
                  </a:lnTo>
                  <a:lnTo>
                    <a:pt x="1731" y="1262"/>
                  </a:lnTo>
                  <a:lnTo>
                    <a:pt x="1732" y="1316"/>
                  </a:lnTo>
                  <a:lnTo>
                    <a:pt x="1731" y="1320"/>
                  </a:lnTo>
                  <a:lnTo>
                    <a:pt x="1730" y="1330"/>
                  </a:lnTo>
                  <a:lnTo>
                    <a:pt x="1730" y="1337"/>
                  </a:lnTo>
                  <a:lnTo>
                    <a:pt x="1730" y="1347"/>
                  </a:lnTo>
                  <a:lnTo>
                    <a:pt x="1732" y="1358"/>
                  </a:lnTo>
                  <a:lnTo>
                    <a:pt x="1734" y="1371"/>
                  </a:lnTo>
                  <a:lnTo>
                    <a:pt x="1738" y="1384"/>
                  </a:lnTo>
                  <a:lnTo>
                    <a:pt x="1743" y="1400"/>
                  </a:lnTo>
                  <a:lnTo>
                    <a:pt x="1750" y="1416"/>
                  </a:lnTo>
                  <a:lnTo>
                    <a:pt x="1759" y="1435"/>
                  </a:lnTo>
                  <a:lnTo>
                    <a:pt x="1770" y="1454"/>
                  </a:lnTo>
                  <a:lnTo>
                    <a:pt x="1783" y="1475"/>
                  </a:lnTo>
                  <a:lnTo>
                    <a:pt x="1800" y="1497"/>
                  </a:lnTo>
                  <a:lnTo>
                    <a:pt x="1820" y="1521"/>
                  </a:lnTo>
                  <a:lnTo>
                    <a:pt x="1842" y="1546"/>
                  </a:lnTo>
                  <a:lnTo>
                    <a:pt x="1868" y="1571"/>
                  </a:lnTo>
                  <a:lnTo>
                    <a:pt x="1897" y="1598"/>
                  </a:lnTo>
                  <a:lnTo>
                    <a:pt x="1930" y="1626"/>
                  </a:lnTo>
                  <a:lnTo>
                    <a:pt x="1967" y="1655"/>
                  </a:lnTo>
                  <a:lnTo>
                    <a:pt x="2008" y="1686"/>
                  </a:lnTo>
                  <a:lnTo>
                    <a:pt x="2054" y="1718"/>
                  </a:lnTo>
                  <a:lnTo>
                    <a:pt x="2105" y="1750"/>
                  </a:lnTo>
                  <a:lnTo>
                    <a:pt x="2161" y="1783"/>
                  </a:lnTo>
                  <a:lnTo>
                    <a:pt x="2221" y="1817"/>
                  </a:lnTo>
                  <a:lnTo>
                    <a:pt x="2287" y="1853"/>
                  </a:lnTo>
                  <a:lnTo>
                    <a:pt x="2360" y="1889"/>
                  </a:lnTo>
                  <a:lnTo>
                    <a:pt x="2438" y="1925"/>
                  </a:lnTo>
                  <a:lnTo>
                    <a:pt x="2521" y="1962"/>
                  </a:lnTo>
                  <a:lnTo>
                    <a:pt x="2612" y="2001"/>
                  </a:lnTo>
                  <a:lnTo>
                    <a:pt x="2709" y="2040"/>
                  </a:lnTo>
                  <a:lnTo>
                    <a:pt x="2719" y="2044"/>
                  </a:lnTo>
                  <a:lnTo>
                    <a:pt x="2747" y="2055"/>
                  </a:lnTo>
                  <a:lnTo>
                    <a:pt x="2790" y="2074"/>
                  </a:lnTo>
                  <a:lnTo>
                    <a:pt x="2847" y="2100"/>
                  </a:lnTo>
                  <a:lnTo>
                    <a:pt x="2880" y="2116"/>
                  </a:lnTo>
                  <a:lnTo>
                    <a:pt x="2914" y="2134"/>
                  </a:lnTo>
                  <a:lnTo>
                    <a:pt x="2951" y="2154"/>
                  </a:lnTo>
                  <a:lnTo>
                    <a:pt x="2989" y="2177"/>
                  </a:lnTo>
                  <a:lnTo>
                    <a:pt x="3028" y="2201"/>
                  </a:lnTo>
                  <a:lnTo>
                    <a:pt x="3070" y="2227"/>
                  </a:lnTo>
                  <a:lnTo>
                    <a:pt x="3111" y="2255"/>
                  </a:lnTo>
                  <a:lnTo>
                    <a:pt x="3152" y="2285"/>
                  </a:lnTo>
                  <a:lnTo>
                    <a:pt x="3194" y="2317"/>
                  </a:lnTo>
                  <a:lnTo>
                    <a:pt x="3235" y="2352"/>
                  </a:lnTo>
                  <a:lnTo>
                    <a:pt x="3276" y="2388"/>
                  </a:lnTo>
                  <a:lnTo>
                    <a:pt x="3316" y="2427"/>
                  </a:lnTo>
                  <a:lnTo>
                    <a:pt x="3355" y="2467"/>
                  </a:lnTo>
                  <a:lnTo>
                    <a:pt x="3392" y="2510"/>
                  </a:lnTo>
                  <a:lnTo>
                    <a:pt x="3426" y="2555"/>
                  </a:lnTo>
                  <a:lnTo>
                    <a:pt x="3459" y="2601"/>
                  </a:lnTo>
                  <a:lnTo>
                    <a:pt x="3490" y="2650"/>
                  </a:lnTo>
                  <a:lnTo>
                    <a:pt x="3517" y="2702"/>
                  </a:lnTo>
                  <a:lnTo>
                    <a:pt x="3541" y="2755"/>
                  </a:lnTo>
                  <a:lnTo>
                    <a:pt x="3563" y="2811"/>
                  </a:lnTo>
                  <a:lnTo>
                    <a:pt x="3580" y="2869"/>
                  </a:lnTo>
                  <a:lnTo>
                    <a:pt x="3593" y="2929"/>
                  </a:lnTo>
                  <a:lnTo>
                    <a:pt x="3601" y="2991"/>
                  </a:lnTo>
                  <a:lnTo>
                    <a:pt x="3605" y="3056"/>
                  </a:lnTo>
                  <a:lnTo>
                    <a:pt x="3605" y="3066"/>
                  </a:lnTo>
                  <a:lnTo>
                    <a:pt x="3604" y="3097"/>
                  </a:lnTo>
                  <a:lnTo>
                    <a:pt x="3603" y="3119"/>
                  </a:lnTo>
                  <a:lnTo>
                    <a:pt x="3602" y="3146"/>
                  </a:lnTo>
                  <a:lnTo>
                    <a:pt x="3599" y="3177"/>
                  </a:lnTo>
                  <a:lnTo>
                    <a:pt x="3595" y="3211"/>
                  </a:lnTo>
                  <a:lnTo>
                    <a:pt x="3590" y="3249"/>
                  </a:lnTo>
                  <a:lnTo>
                    <a:pt x="3583" y="3290"/>
                  </a:lnTo>
                  <a:lnTo>
                    <a:pt x="3574" y="3335"/>
                  </a:lnTo>
                  <a:lnTo>
                    <a:pt x="3563" y="3381"/>
                  </a:lnTo>
                  <a:lnTo>
                    <a:pt x="3550" y="3431"/>
                  </a:lnTo>
                  <a:lnTo>
                    <a:pt x="3533" y="3483"/>
                  </a:lnTo>
                  <a:lnTo>
                    <a:pt x="3515" y="3536"/>
                  </a:lnTo>
                  <a:lnTo>
                    <a:pt x="3493" y="3591"/>
                  </a:lnTo>
                  <a:lnTo>
                    <a:pt x="3469" y="3648"/>
                  </a:lnTo>
                  <a:lnTo>
                    <a:pt x="3441" y="3706"/>
                  </a:lnTo>
                  <a:lnTo>
                    <a:pt x="3410" y="3765"/>
                  </a:lnTo>
                  <a:lnTo>
                    <a:pt x="3375" y="3825"/>
                  </a:lnTo>
                  <a:lnTo>
                    <a:pt x="3336" y="3885"/>
                  </a:lnTo>
                  <a:lnTo>
                    <a:pt x="3292" y="3945"/>
                  </a:lnTo>
                  <a:lnTo>
                    <a:pt x="3244" y="4006"/>
                  </a:lnTo>
                  <a:lnTo>
                    <a:pt x="3192" y="4065"/>
                  </a:lnTo>
                  <a:lnTo>
                    <a:pt x="3135" y="4124"/>
                  </a:lnTo>
                  <a:lnTo>
                    <a:pt x="3073" y="4183"/>
                  </a:lnTo>
                  <a:lnTo>
                    <a:pt x="3005" y="4241"/>
                  </a:lnTo>
                  <a:lnTo>
                    <a:pt x="2932" y="4296"/>
                  </a:lnTo>
                  <a:lnTo>
                    <a:pt x="2854" y="4352"/>
                  </a:lnTo>
                  <a:lnTo>
                    <a:pt x="2768" y="4404"/>
                  </a:lnTo>
                  <a:lnTo>
                    <a:pt x="2678" y="4454"/>
                  </a:lnTo>
                  <a:lnTo>
                    <a:pt x="2581" y="4503"/>
                  </a:lnTo>
                  <a:lnTo>
                    <a:pt x="2569" y="4509"/>
                  </a:lnTo>
                  <a:lnTo>
                    <a:pt x="2531" y="4525"/>
                  </a:lnTo>
                  <a:lnTo>
                    <a:pt x="2504" y="4536"/>
                  </a:lnTo>
                  <a:lnTo>
                    <a:pt x="2471" y="4548"/>
                  </a:lnTo>
                  <a:lnTo>
                    <a:pt x="2433" y="4561"/>
                  </a:lnTo>
                  <a:lnTo>
                    <a:pt x="2389" y="4574"/>
                  </a:lnTo>
                  <a:lnTo>
                    <a:pt x="2339" y="4589"/>
                  </a:lnTo>
                  <a:lnTo>
                    <a:pt x="2284" y="4603"/>
                  </a:lnTo>
                  <a:lnTo>
                    <a:pt x="2224" y="4617"/>
                  </a:lnTo>
                  <a:lnTo>
                    <a:pt x="2160" y="4631"/>
                  </a:lnTo>
                  <a:lnTo>
                    <a:pt x="2090" y="4643"/>
                  </a:lnTo>
                  <a:lnTo>
                    <a:pt x="2015" y="4654"/>
                  </a:lnTo>
                  <a:lnTo>
                    <a:pt x="1936" y="4664"/>
                  </a:lnTo>
                  <a:lnTo>
                    <a:pt x="1853" y="4671"/>
                  </a:lnTo>
                  <a:lnTo>
                    <a:pt x="1764" y="4676"/>
                  </a:lnTo>
                  <a:lnTo>
                    <a:pt x="1673" y="4679"/>
                  </a:lnTo>
                  <a:lnTo>
                    <a:pt x="1576" y="4678"/>
                  </a:lnTo>
                  <a:lnTo>
                    <a:pt x="1475" y="4674"/>
                  </a:lnTo>
                  <a:lnTo>
                    <a:pt x="1371" y="4666"/>
                  </a:lnTo>
                  <a:lnTo>
                    <a:pt x="1263" y="4654"/>
                  </a:lnTo>
                  <a:lnTo>
                    <a:pt x="1151" y="4638"/>
                  </a:lnTo>
                  <a:lnTo>
                    <a:pt x="1035" y="4616"/>
                  </a:lnTo>
                  <a:lnTo>
                    <a:pt x="917" y="4590"/>
                  </a:lnTo>
                  <a:lnTo>
                    <a:pt x="795" y="4559"/>
                  </a:lnTo>
                  <a:lnTo>
                    <a:pt x="670" y="4521"/>
                  </a:lnTo>
                  <a:lnTo>
                    <a:pt x="541" y="4478"/>
                  </a:lnTo>
                  <a:lnTo>
                    <a:pt x="410" y="4427"/>
                  </a:lnTo>
                  <a:lnTo>
                    <a:pt x="276" y="4371"/>
                  </a:lnTo>
                  <a:lnTo>
                    <a:pt x="139" y="4307"/>
                  </a:lnTo>
                  <a:lnTo>
                    <a:pt x="0" y="4235"/>
                  </a:lnTo>
                  <a:lnTo>
                    <a:pt x="337" y="3033"/>
                  </a:lnTo>
                  <a:lnTo>
                    <a:pt x="341" y="3041"/>
                  </a:lnTo>
                  <a:lnTo>
                    <a:pt x="353" y="3065"/>
                  </a:lnTo>
                  <a:lnTo>
                    <a:pt x="373" y="3101"/>
                  </a:lnTo>
                  <a:lnTo>
                    <a:pt x="401" y="3149"/>
                  </a:lnTo>
                  <a:lnTo>
                    <a:pt x="419" y="3178"/>
                  </a:lnTo>
                  <a:lnTo>
                    <a:pt x="438" y="3207"/>
                  </a:lnTo>
                  <a:lnTo>
                    <a:pt x="460" y="3238"/>
                  </a:lnTo>
                  <a:lnTo>
                    <a:pt x="485" y="3271"/>
                  </a:lnTo>
                  <a:lnTo>
                    <a:pt x="511" y="3305"/>
                  </a:lnTo>
                  <a:lnTo>
                    <a:pt x="540" y="3341"/>
                  </a:lnTo>
                  <a:lnTo>
                    <a:pt x="571" y="3376"/>
                  </a:lnTo>
                  <a:lnTo>
                    <a:pt x="606" y="3412"/>
                  </a:lnTo>
                  <a:lnTo>
                    <a:pt x="642" y="3448"/>
                  </a:lnTo>
                  <a:lnTo>
                    <a:pt x="681" y="3484"/>
                  </a:lnTo>
                  <a:lnTo>
                    <a:pt x="722" y="3520"/>
                  </a:lnTo>
                  <a:lnTo>
                    <a:pt x="766" y="3555"/>
                  </a:lnTo>
                  <a:lnTo>
                    <a:pt x="813" y="3588"/>
                  </a:lnTo>
                  <a:lnTo>
                    <a:pt x="863" y="3621"/>
                  </a:lnTo>
                  <a:lnTo>
                    <a:pt x="915" y="3653"/>
                  </a:lnTo>
                  <a:lnTo>
                    <a:pt x="970" y="3683"/>
                  </a:lnTo>
                  <a:lnTo>
                    <a:pt x="1027" y="3710"/>
                  </a:lnTo>
                  <a:lnTo>
                    <a:pt x="1088" y="3736"/>
                  </a:lnTo>
                  <a:lnTo>
                    <a:pt x="1151" y="3758"/>
                  </a:lnTo>
                  <a:lnTo>
                    <a:pt x="1217" y="3778"/>
                  </a:lnTo>
                  <a:lnTo>
                    <a:pt x="1286" y="3795"/>
                  </a:lnTo>
                  <a:lnTo>
                    <a:pt x="1359" y="3810"/>
                  </a:lnTo>
                  <a:lnTo>
                    <a:pt x="1433" y="3820"/>
                  </a:lnTo>
                  <a:lnTo>
                    <a:pt x="1511" y="3826"/>
                  </a:lnTo>
                  <a:lnTo>
                    <a:pt x="1610" y="3837"/>
                  </a:lnTo>
                  <a:lnTo>
                    <a:pt x="1703" y="3843"/>
                  </a:lnTo>
                  <a:lnTo>
                    <a:pt x="1790" y="3842"/>
                  </a:lnTo>
                  <a:lnTo>
                    <a:pt x="1872" y="3837"/>
                  </a:lnTo>
                  <a:lnTo>
                    <a:pt x="1948" y="3827"/>
                  </a:lnTo>
                  <a:lnTo>
                    <a:pt x="2019" y="3812"/>
                  </a:lnTo>
                  <a:lnTo>
                    <a:pt x="2084" y="3791"/>
                  </a:lnTo>
                  <a:lnTo>
                    <a:pt x="2144" y="3768"/>
                  </a:lnTo>
                  <a:lnTo>
                    <a:pt x="2197" y="3741"/>
                  </a:lnTo>
                  <a:lnTo>
                    <a:pt x="2244" y="3711"/>
                  </a:lnTo>
                  <a:lnTo>
                    <a:pt x="2286" y="3677"/>
                  </a:lnTo>
                  <a:lnTo>
                    <a:pt x="2323" y="3640"/>
                  </a:lnTo>
                  <a:lnTo>
                    <a:pt x="2352" y="3600"/>
                  </a:lnTo>
                  <a:lnTo>
                    <a:pt x="2376" y="3559"/>
                  </a:lnTo>
                  <a:lnTo>
                    <a:pt x="2394" y="3516"/>
                  </a:lnTo>
                  <a:lnTo>
                    <a:pt x="2405" y="3469"/>
                  </a:lnTo>
                  <a:lnTo>
                    <a:pt x="2411" y="3423"/>
                  </a:lnTo>
                  <a:lnTo>
                    <a:pt x="2410" y="3375"/>
                  </a:lnTo>
                  <a:lnTo>
                    <a:pt x="2403" y="3326"/>
                  </a:lnTo>
                  <a:lnTo>
                    <a:pt x="2389" y="3276"/>
                  </a:lnTo>
                  <a:lnTo>
                    <a:pt x="2369" y="3227"/>
                  </a:lnTo>
                  <a:lnTo>
                    <a:pt x="2343" y="3177"/>
                  </a:lnTo>
                  <a:lnTo>
                    <a:pt x="2310" y="3127"/>
                  </a:lnTo>
                  <a:lnTo>
                    <a:pt x="2269" y="3078"/>
                  </a:lnTo>
                  <a:lnTo>
                    <a:pt x="2223" y="3030"/>
                  </a:lnTo>
                  <a:lnTo>
                    <a:pt x="2170" y="2982"/>
                  </a:lnTo>
                  <a:lnTo>
                    <a:pt x="2111" y="2937"/>
                  </a:lnTo>
                  <a:lnTo>
                    <a:pt x="2044" y="2893"/>
                  </a:lnTo>
                  <a:lnTo>
                    <a:pt x="1970" y="2852"/>
                  </a:lnTo>
                  <a:lnTo>
                    <a:pt x="1891" y="2811"/>
                  </a:lnTo>
                  <a:lnTo>
                    <a:pt x="1803" y="2775"/>
                  </a:lnTo>
                  <a:lnTo>
                    <a:pt x="1709" y="2740"/>
                  </a:lnTo>
                  <a:lnTo>
                    <a:pt x="1696" y="2735"/>
                  </a:lnTo>
                  <a:lnTo>
                    <a:pt x="1659" y="2718"/>
                  </a:lnTo>
                  <a:lnTo>
                    <a:pt x="1601" y="2691"/>
                  </a:lnTo>
                  <a:lnTo>
                    <a:pt x="1526" y="2654"/>
                  </a:lnTo>
                  <a:lnTo>
                    <a:pt x="1484" y="2632"/>
                  </a:lnTo>
                  <a:lnTo>
                    <a:pt x="1438" y="2607"/>
                  </a:lnTo>
                  <a:lnTo>
                    <a:pt x="1391" y="2581"/>
                  </a:lnTo>
                  <a:lnTo>
                    <a:pt x="1341" y="2552"/>
                  </a:lnTo>
                  <a:lnTo>
                    <a:pt x="1288" y="2522"/>
                  </a:lnTo>
                  <a:lnTo>
                    <a:pt x="1236" y="2488"/>
                  </a:lnTo>
                  <a:lnTo>
                    <a:pt x="1183" y="2453"/>
                  </a:lnTo>
                  <a:lnTo>
                    <a:pt x="1129" y="2417"/>
                  </a:lnTo>
                  <a:lnTo>
                    <a:pt x="1076" y="2378"/>
                  </a:lnTo>
                  <a:lnTo>
                    <a:pt x="1022" y="2338"/>
                  </a:lnTo>
                  <a:lnTo>
                    <a:pt x="971" y="2295"/>
                  </a:lnTo>
                  <a:lnTo>
                    <a:pt x="920" y="2251"/>
                  </a:lnTo>
                  <a:lnTo>
                    <a:pt x="872" y="2206"/>
                  </a:lnTo>
                  <a:lnTo>
                    <a:pt x="826" y="2159"/>
                  </a:lnTo>
                  <a:lnTo>
                    <a:pt x="782" y="2111"/>
                  </a:lnTo>
                  <a:lnTo>
                    <a:pt x="742" y="2061"/>
                  </a:lnTo>
                  <a:lnTo>
                    <a:pt x="706" y="2009"/>
                  </a:lnTo>
                  <a:lnTo>
                    <a:pt x="674" y="1957"/>
                  </a:lnTo>
                  <a:lnTo>
                    <a:pt x="647" y="1904"/>
                  </a:lnTo>
                  <a:lnTo>
                    <a:pt x="624" y="1849"/>
                  </a:lnTo>
                  <a:lnTo>
                    <a:pt x="607" y="1793"/>
                  </a:lnTo>
                  <a:lnTo>
                    <a:pt x="596" y="1736"/>
                  </a:lnTo>
                  <a:lnTo>
                    <a:pt x="591" y="1678"/>
                  </a:lnTo>
                  <a:lnTo>
                    <a:pt x="593" y="1620"/>
                  </a:lnTo>
                  <a:lnTo>
                    <a:pt x="591" y="1610"/>
                  </a:lnTo>
                  <a:lnTo>
                    <a:pt x="587" y="1582"/>
                  </a:lnTo>
                  <a:lnTo>
                    <a:pt x="585" y="1562"/>
                  </a:lnTo>
                  <a:lnTo>
                    <a:pt x="582" y="1538"/>
                  </a:lnTo>
                  <a:lnTo>
                    <a:pt x="581" y="1509"/>
                  </a:lnTo>
                  <a:lnTo>
                    <a:pt x="580" y="1477"/>
                  </a:lnTo>
                  <a:lnTo>
                    <a:pt x="580" y="1443"/>
                  </a:lnTo>
                  <a:lnTo>
                    <a:pt x="582" y="1405"/>
                  </a:lnTo>
                  <a:lnTo>
                    <a:pt x="585" y="1364"/>
                  </a:lnTo>
                  <a:lnTo>
                    <a:pt x="591" y="1319"/>
                  </a:lnTo>
                  <a:lnTo>
                    <a:pt x="598" y="1273"/>
                  </a:lnTo>
                  <a:lnTo>
                    <a:pt x="608" y="1225"/>
                  </a:lnTo>
                  <a:lnTo>
                    <a:pt x="621" y="1173"/>
                  </a:lnTo>
                  <a:lnTo>
                    <a:pt x="637" y="1121"/>
                  </a:lnTo>
                  <a:lnTo>
                    <a:pt x="656" y="1067"/>
                  </a:lnTo>
                  <a:lnTo>
                    <a:pt x="678" y="1010"/>
                  </a:lnTo>
                  <a:lnTo>
                    <a:pt x="705" y="953"/>
                  </a:lnTo>
                  <a:lnTo>
                    <a:pt x="736" y="895"/>
                  </a:lnTo>
                  <a:lnTo>
                    <a:pt x="771" y="835"/>
                  </a:lnTo>
                  <a:lnTo>
                    <a:pt x="811" y="776"/>
                  </a:lnTo>
                  <a:lnTo>
                    <a:pt x="857" y="716"/>
                  </a:lnTo>
                  <a:lnTo>
                    <a:pt x="907" y="654"/>
                  </a:lnTo>
                  <a:lnTo>
                    <a:pt x="963" y="594"/>
                  </a:lnTo>
                  <a:lnTo>
                    <a:pt x="1024" y="533"/>
                  </a:lnTo>
                  <a:lnTo>
                    <a:pt x="1093" y="473"/>
                  </a:lnTo>
                  <a:lnTo>
                    <a:pt x="1167" y="414"/>
                  </a:lnTo>
                  <a:lnTo>
                    <a:pt x="1248" y="354"/>
                  </a:lnTo>
                  <a:lnTo>
                    <a:pt x="1337" y="296"/>
                  </a:lnTo>
                  <a:lnTo>
                    <a:pt x="1432" y="240"/>
                  </a:lnTo>
                  <a:lnTo>
                    <a:pt x="1534" y="184"/>
                  </a:lnTo>
                  <a:lnTo>
                    <a:pt x="1547" y="178"/>
                  </a:lnTo>
                  <a:lnTo>
                    <a:pt x="1586" y="163"/>
                  </a:lnTo>
                  <a:lnTo>
                    <a:pt x="1614" y="152"/>
                  </a:lnTo>
                  <a:lnTo>
                    <a:pt x="1647" y="140"/>
                  </a:lnTo>
                  <a:lnTo>
                    <a:pt x="1686" y="127"/>
                  </a:lnTo>
                  <a:lnTo>
                    <a:pt x="1731" y="113"/>
                  </a:lnTo>
                  <a:lnTo>
                    <a:pt x="1781" y="99"/>
                  </a:lnTo>
                  <a:lnTo>
                    <a:pt x="1836" y="84"/>
                  </a:lnTo>
                  <a:lnTo>
                    <a:pt x="1896" y="70"/>
                  </a:lnTo>
                  <a:lnTo>
                    <a:pt x="1960" y="56"/>
                  </a:lnTo>
                  <a:lnTo>
                    <a:pt x="2029" y="42"/>
                  </a:lnTo>
                  <a:lnTo>
                    <a:pt x="2103" y="31"/>
                  </a:lnTo>
                  <a:lnTo>
                    <a:pt x="2180" y="20"/>
                  </a:lnTo>
                  <a:lnTo>
                    <a:pt x="2261" y="11"/>
                  </a:lnTo>
                  <a:lnTo>
                    <a:pt x="2347" y="5"/>
                  </a:lnTo>
                  <a:lnTo>
                    <a:pt x="2435" y="1"/>
                  </a:lnTo>
                  <a:lnTo>
                    <a:pt x="2527" y="0"/>
                  </a:lnTo>
                  <a:lnTo>
                    <a:pt x="2624" y="1"/>
                  </a:lnTo>
                  <a:lnTo>
                    <a:pt x="2722" y="7"/>
                  </a:lnTo>
                  <a:lnTo>
                    <a:pt x="2824" y="15"/>
                  </a:lnTo>
                  <a:lnTo>
                    <a:pt x="2928" y="28"/>
                  </a:lnTo>
                  <a:lnTo>
                    <a:pt x="3035" y="46"/>
                  </a:lnTo>
                  <a:lnTo>
                    <a:pt x="3145" y="69"/>
                  </a:lnTo>
                  <a:lnTo>
                    <a:pt x="3257" y="96"/>
                  </a:lnTo>
                  <a:lnTo>
                    <a:pt x="3371" y="128"/>
                  </a:lnTo>
                  <a:lnTo>
                    <a:pt x="3486" y="166"/>
                  </a:lnTo>
                  <a:lnTo>
                    <a:pt x="3604" y="210"/>
                  </a:lnTo>
                  <a:lnTo>
                    <a:pt x="3723" y="261"/>
                  </a:lnTo>
                  <a:lnTo>
                    <a:pt x="3843" y="318"/>
                  </a:lnTo>
                  <a:lnTo>
                    <a:pt x="3965" y="383"/>
                  </a:lnTo>
                  <a:lnTo>
                    <a:pt x="3744" y="1176"/>
                  </a:lnTo>
                  <a:lnTo>
                    <a:pt x="3662" y="1375"/>
                  </a:lnTo>
                </a:path>
              </a:pathLst>
            </a:custGeom>
            <a:solidFill>
              <a:srgbClr val="335dcc"/>
            </a:solidFill>
            <a:ln w="6480">
              <a:solidFill>
                <a:srgbClr val="3366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950" name="giants" descr=""/>
          <p:cNvPicPr/>
          <p:nvPr/>
        </p:nvPicPr>
        <p:blipFill>
          <a:blip r:embed="rId6"/>
          <a:srcRect l="6866" t="3615" r="9013" b="0"/>
          <a:stretch/>
        </p:blipFill>
        <p:spPr>
          <a:xfrm>
            <a:off x="399960" y="3314880"/>
            <a:ext cx="1044720" cy="63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1" name="Pi_clr" descr=""/>
          <p:cNvPicPr/>
          <p:nvPr/>
        </p:nvPicPr>
        <p:blipFill>
          <a:blip r:embed="rId7"/>
          <a:srcRect l="0" t="0" r="0" b="-13"/>
          <a:stretch/>
        </p:blipFill>
        <p:spPr>
          <a:xfrm>
            <a:off x="512640" y="2440080"/>
            <a:ext cx="758880" cy="8208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952" name=""/>
          <p:cNvGrpSpPr/>
          <p:nvPr/>
        </p:nvGrpSpPr>
        <p:grpSpPr>
          <a:xfrm>
            <a:off x="538200" y="5259240"/>
            <a:ext cx="941040" cy="714240"/>
            <a:chOff x="538200" y="5259240"/>
            <a:chExt cx="941040" cy="714240"/>
          </a:xfrm>
        </p:grpSpPr>
        <p:grpSp>
          <p:nvGrpSpPr>
            <p:cNvPr id="953" name=""/>
            <p:cNvGrpSpPr/>
            <p:nvPr/>
          </p:nvGrpSpPr>
          <p:grpSpPr>
            <a:xfrm>
              <a:off x="623880" y="5259240"/>
              <a:ext cx="710640" cy="553680"/>
              <a:chOff x="623880" y="5259240"/>
              <a:chExt cx="710640" cy="553680"/>
            </a:xfrm>
          </p:grpSpPr>
          <p:grpSp>
            <p:nvGrpSpPr>
              <p:cNvPr id="954" name=""/>
              <p:cNvGrpSpPr/>
              <p:nvPr/>
            </p:nvGrpSpPr>
            <p:grpSpPr>
              <a:xfrm>
                <a:off x="685440" y="5303880"/>
                <a:ext cx="621000" cy="487440"/>
                <a:chOff x="685440" y="5303880"/>
                <a:chExt cx="621000" cy="487440"/>
              </a:xfrm>
            </p:grpSpPr>
            <p:grpSp>
              <p:nvGrpSpPr>
                <p:cNvPr id="955" name=""/>
                <p:cNvGrpSpPr/>
                <p:nvPr/>
              </p:nvGrpSpPr>
              <p:grpSpPr>
                <a:xfrm>
                  <a:off x="685440" y="5303880"/>
                  <a:ext cx="621000" cy="487440"/>
                  <a:chOff x="685440" y="5303880"/>
                  <a:chExt cx="621000" cy="487440"/>
                </a:xfrm>
              </p:grpSpPr>
              <p:sp>
                <p:nvSpPr>
                  <p:cNvPr id="956" name=""/>
                  <p:cNvSpPr/>
                  <p:nvPr/>
                </p:nvSpPr>
                <p:spPr>
                  <a:xfrm>
                    <a:off x="685440" y="5303880"/>
                    <a:ext cx="441000" cy="468360"/>
                  </a:xfrm>
                  <a:custGeom>
                    <a:avLst/>
                    <a:gdLst/>
                    <a:ahLst/>
                    <a:rect l="l" t="t" r="r" b="b"/>
                    <a:pathLst>
                      <a:path w="11164" h="11858">
                        <a:moveTo>
                          <a:pt x="11164" y="2917"/>
                        </a:moveTo>
                        <a:lnTo>
                          <a:pt x="10882" y="2431"/>
                        </a:lnTo>
                        <a:lnTo>
                          <a:pt x="10553" y="1989"/>
                        </a:lnTo>
                        <a:lnTo>
                          <a:pt x="10180" y="1590"/>
                        </a:lnTo>
                        <a:lnTo>
                          <a:pt x="9770" y="1233"/>
                        </a:lnTo>
                        <a:lnTo>
                          <a:pt x="9325" y="921"/>
                        </a:lnTo>
                        <a:lnTo>
                          <a:pt x="8851" y="653"/>
                        </a:lnTo>
                        <a:lnTo>
                          <a:pt x="8354" y="430"/>
                        </a:lnTo>
                        <a:lnTo>
                          <a:pt x="7837" y="253"/>
                        </a:lnTo>
                        <a:lnTo>
                          <a:pt x="7307" y="122"/>
                        </a:lnTo>
                        <a:lnTo>
                          <a:pt x="6766" y="37"/>
                        </a:lnTo>
                        <a:lnTo>
                          <a:pt x="6221" y="0"/>
                        </a:lnTo>
                        <a:lnTo>
                          <a:pt x="5676" y="11"/>
                        </a:lnTo>
                        <a:lnTo>
                          <a:pt x="5136" y="70"/>
                        </a:lnTo>
                        <a:lnTo>
                          <a:pt x="4606" y="178"/>
                        </a:lnTo>
                        <a:lnTo>
                          <a:pt x="4092" y="337"/>
                        </a:lnTo>
                        <a:lnTo>
                          <a:pt x="3597" y="546"/>
                        </a:lnTo>
                        <a:lnTo>
                          <a:pt x="2879" y="901"/>
                        </a:lnTo>
                        <a:lnTo>
                          <a:pt x="2250" y="1305"/>
                        </a:lnTo>
                        <a:lnTo>
                          <a:pt x="1705" y="1750"/>
                        </a:lnTo>
                        <a:lnTo>
                          <a:pt x="1243" y="2234"/>
                        </a:lnTo>
                        <a:lnTo>
                          <a:pt x="859" y="2753"/>
                        </a:lnTo>
                        <a:lnTo>
                          <a:pt x="550" y="3302"/>
                        </a:lnTo>
                        <a:lnTo>
                          <a:pt x="312" y="3877"/>
                        </a:lnTo>
                        <a:lnTo>
                          <a:pt x="144" y="4475"/>
                        </a:lnTo>
                        <a:lnTo>
                          <a:pt x="41" y="5091"/>
                        </a:lnTo>
                        <a:lnTo>
                          <a:pt x="0" y="5721"/>
                        </a:lnTo>
                        <a:lnTo>
                          <a:pt x="18" y="6361"/>
                        </a:lnTo>
                        <a:lnTo>
                          <a:pt x="92" y="7007"/>
                        </a:lnTo>
                        <a:lnTo>
                          <a:pt x="219" y="7656"/>
                        </a:lnTo>
                        <a:lnTo>
                          <a:pt x="394" y="8302"/>
                        </a:lnTo>
                        <a:lnTo>
                          <a:pt x="616" y="8942"/>
                        </a:lnTo>
                        <a:lnTo>
                          <a:pt x="881" y="9572"/>
                        </a:lnTo>
                        <a:lnTo>
                          <a:pt x="944" y="9659"/>
                        </a:lnTo>
                        <a:lnTo>
                          <a:pt x="1006" y="9743"/>
                        </a:lnTo>
                        <a:lnTo>
                          <a:pt x="1067" y="9823"/>
                        </a:lnTo>
                        <a:lnTo>
                          <a:pt x="1128" y="9900"/>
                        </a:lnTo>
                        <a:lnTo>
                          <a:pt x="1186" y="9974"/>
                        </a:lnTo>
                        <a:lnTo>
                          <a:pt x="1244" y="10043"/>
                        </a:lnTo>
                        <a:lnTo>
                          <a:pt x="1301" y="10110"/>
                        </a:lnTo>
                        <a:lnTo>
                          <a:pt x="1358" y="10175"/>
                        </a:lnTo>
                        <a:lnTo>
                          <a:pt x="1412" y="10237"/>
                        </a:lnTo>
                        <a:lnTo>
                          <a:pt x="1466" y="10297"/>
                        </a:lnTo>
                        <a:lnTo>
                          <a:pt x="1518" y="10355"/>
                        </a:lnTo>
                        <a:lnTo>
                          <a:pt x="1570" y="10412"/>
                        </a:lnTo>
                        <a:lnTo>
                          <a:pt x="1620" y="10466"/>
                        </a:lnTo>
                        <a:lnTo>
                          <a:pt x="1671" y="10520"/>
                        </a:lnTo>
                        <a:lnTo>
                          <a:pt x="1719" y="10571"/>
                        </a:lnTo>
                        <a:lnTo>
                          <a:pt x="1766" y="10624"/>
                        </a:lnTo>
                        <a:lnTo>
                          <a:pt x="1761" y="10653"/>
                        </a:lnTo>
                        <a:lnTo>
                          <a:pt x="1761" y="10682"/>
                        </a:lnTo>
                        <a:lnTo>
                          <a:pt x="1764" y="10708"/>
                        </a:lnTo>
                        <a:lnTo>
                          <a:pt x="1772" y="10733"/>
                        </a:lnTo>
                        <a:lnTo>
                          <a:pt x="1782" y="10756"/>
                        </a:lnTo>
                        <a:lnTo>
                          <a:pt x="1795" y="10778"/>
                        </a:lnTo>
                        <a:lnTo>
                          <a:pt x="1812" y="10797"/>
                        </a:lnTo>
                        <a:lnTo>
                          <a:pt x="1829" y="10814"/>
                        </a:lnTo>
                        <a:lnTo>
                          <a:pt x="1850" y="10829"/>
                        </a:lnTo>
                        <a:lnTo>
                          <a:pt x="1874" y="10840"/>
                        </a:lnTo>
                        <a:lnTo>
                          <a:pt x="1899" y="10849"/>
                        </a:lnTo>
                        <a:lnTo>
                          <a:pt x="1925" y="10854"/>
                        </a:lnTo>
                        <a:lnTo>
                          <a:pt x="1952" y="10856"/>
                        </a:lnTo>
                        <a:lnTo>
                          <a:pt x="1981" y="10855"/>
                        </a:lnTo>
                        <a:lnTo>
                          <a:pt x="2010" y="10851"/>
                        </a:lnTo>
                        <a:lnTo>
                          <a:pt x="2041" y="10843"/>
                        </a:lnTo>
                        <a:lnTo>
                          <a:pt x="2088" y="10827"/>
                        </a:lnTo>
                        <a:lnTo>
                          <a:pt x="2144" y="10811"/>
                        </a:lnTo>
                        <a:lnTo>
                          <a:pt x="2207" y="10794"/>
                        </a:lnTo>
                        <a:lnTo>
                          <a:pt x="2277" y="10778"/>
                        </a:lnTo>
                        <a:lnTo>
                          <a:pt x="2352" y="10764"/>
                        </a:lnTo>
                        <a:lnTo>
                          <a:pt x="2430" y="10751"/>
                        </a:lnTo>
                        <a:lnTo>
                          <a:pt x="2513" y="10741"/>
                        </a:lnTo>
                        <a:lnTo>
                          <a:pt x="2598" y="10733"/>
                        </a:lnTo>
                        <a:lnTo>
                          <a:pt x="2683" y="10730"/>
                        </a:lnTo>
                        <a:lnTo>
                          <a:pt x="2768" y="10730"/>
                        </a:lnTo>
                        <a:lnTo>
                          <a:pt x="2852" y="10735"/>
                        </a:lnTo>
                        <a:lnTo>
                          <a:pt x="2934" y="10746"/>
                        </a:lnTo>
                        <a:lnTo>
                          <a:pt x="3011" y="10763"/>
                        </a:lnTo>
                        <a:lnTo>
                          <a:pt x="3085" y="10787"/>
                        </a:lnTo>
                        <a:lnTo>
                          <a:pt x="3153" y="10817"/>
                        </a:lnTo>
                        <a:lnTo>
                          <a:pt x="3215" y="10857"/>
                        </a:lnTo>
                        <a:lnTo>
                          <a:pt x="3388" y="10974"/>
                        </a:lnTo>
                        <a:lnTo>
                          <a:pt x="3567" y="11088"/>
                        </a:lnTo>
                        <a:lnTo>
                          <a:pt x="3754" y="11200"/>
                        </a:lnTo>
                        <a:lnTo>
                          <a:pt x="3949" y="11306"/>
                        </a:lnTo>
                        <a:lnTo>
                          <a:pt x="4150" y="11407"/>
                        </a:lnTo>
                        <a:lnTo>
                          <a:pt x="4357" y="11499"/>
                        </a:lnTo>
                        <a:lnTo>
                          <a:pt x="4571" y="11584"/>
                        </a:lnTo>
                        <a:lnTo>
                          <a:pt x="4790" y="11661"/>
                        </a:lnTo>
                        <a:lnTo>
                          <a:pt x="5014" y="11726"/>
                        </a:lnTo>
                        <a:lnTo>
                          <a:pt x="5243" y="11779"/>
                        </a:lnTo>
                        <a:lnTo>
                          <a:pt x="5476" y="11820"/>
                        </a:lnTo>
                        <a:lnTo>
                          <a:pt x="5715" y="11846"/>
                        </a:lnTo>
                        <a:lnTo>
                          <a:pt x="5957" y="11858"/>
                        </a:lnTo>
                        <a:lnTo>
                          <a:pt x="6202" y="11853"/>
                        </a:lnTo>
                        <a:lnTo>
                          <a:pt x="6450" y="11830"/>
                        </a:lnTo>
                        <a:lnTo>
                          <a:pt x="6703" y="11790"/>
                        </a:lnTo>
                        <a:lnTo>
                          <a:pt x="6890" y="11738"/>
                        </a:lnTo>
                        <a:lnTo>
                          <a:pt x="7080" y="11671"/>
                        </a:lnTo>
                        <a:lnTo>
                          <a:pt x="7269" y="11589"/>
                        </a:lnTo>
                        <a:lnTo>
                          <a:pt x="7455" y="11490"/>
                        </a:lnTo>
                        <a:lnTo>
                          <a:pt x="7635" y="11376"/>
                        </a:lnTo>
                        <a:lnTo>
                          <a:pt x="7805" y="11246"/>
                        </a:lnTo>
                        <a:lnTo>
                          <a:pt x="7962" y="11099"/>
                        </a:lnTo>
                        <a:lnTo>
                          <a:pt x="8105" y="10936"/>
                        </a:lnTo>
                        <a:lnTo>
                          <a:pt x="8230" y="10755"/>
                        </a:lnTo>
                        <a:lnTo>
                          <a:pt x="8335" y="10558"/>
                        </a:lnTo>
                        <a:lnTo>
                          <a:pt x="8417" y="10343"/>
                        </a:lnTo>
                        <a:lnTo>
                          <a:pt x="8472" y="10110"/>
                        </a:lnTo>
                        <a:lnTo>
                          <a:pt x="8498" y="9860"/>
                        </a:lnTo>
                        <a:lnTo>
                          <a:pt x="8493" y="9592"/>
                        </a:lnTo>
                        <a:lnTo>
                          <a:pt x="8453" y="9305"/>
                        </a:lnTo>
                        <a:lnTo>
                          <a:pt x="8375" y="9001"/>
                        </a:lnTo>
                        <a:lnTo>
                          <a:pt x="8315" y="8822"/>
                        </a:lnTo>
                        <a:lnTo>
                          <a:pt x="8249" y="8628"/>
                        </a:lnTo>
                        <a:lnTo>
                          <a:pt x="8181" y="8421"/>
                        </a:lnTo>
                        <a:lnTo>
                          <a:pt x="8115" y="8201"/>
                        </a:lnTo>
                        <a:lnTo>
                          <a:pt x="8053" y="7972"/>
                        </a:lnTo>
                        <a:lnTo>
                          <a:pt x="8000" y="7736"/>
                        </a:lnTo>
                        <a:lnTo>
                          <a:pt x="7960" y="7496"/>
                        </a:lnTo>
                        <a:lnTo>
                          <a:pt x="7937" y="7254"/>
                        </a:lnTo>
                        <a:lnTo>
                          <a:pt x="7935" y="7011"/>
                        </a:lnTo>
                        <a:lnTo>
                          <a:pt x="7957" y="6771"/>
                        </a:lnTo>
                        <a:lnTo>
                          <a:pt x="8008" y="6535"/>
                        </a:lnTo>
                        <a:lnTo>
                          <a:pt x="8091" y="6307"/>
                        </a:lnTo>
                        <a:lnTo>
                          <a:pt x="8208" y="6089"/>
                        </a:lnTo>
                        <a:lnTo>
                          <a:pt x="8367" y="5881"/>
                        </a:lnTo>
                        <a:lnTo>
                          <a:pt x="8568" y="5688"/>
                        </a:lnTo>
                        <a:lnTo>
                          <a:pt x="8818" y="5511"/>
                        </a:lnTo>
                        <a:lnTo>
                          <a:pt x="8872" y="5467"/>
                        </a:lnTo>
                        <a:lnTo>
                          <a:pt x="8927" y="5426"/>
                        </a:lnTo>
                        <a:lnTo>
                          <a:pt x="8983" y="5387"/>
                        </a:lnTo>
                        <a:lnTo>
                          <a:pt x="9042" y="5351"/>
                        </a:lnTo>
                        <a:lnTo>
                          <a:pt x="9102" y="5317"/>
                        </a:lnTo>
                        <a:lnTo>
                          <a:pt x="9168" y="5284"/>
                        </a:lnTo>
                        <a:lnTo>
                          <a:pt x="9239" y="5253"/>
                        </a:lnTo>
                        <a:lnTo>
                          <a:pt x="9318" y="5222"/>
                        </a:lnTo>
                        <a:lnTo>
                          <a:pt x="9405" y="5194"/>
                        </a:lnTo>
                        <a:lnTo>
                          <a:pt x="9501" y="5166"/>
                        </a:lnTo>
                        <a:lnTo>
                          <a:pt x="9608" y="5139"/>
                        </a:lnTo>
                        <a:lnTo>
                          <a:pt x="9727" y="5114"/>
                        </a:lnTo>
                        <a:lnTo>
                          <a:pt x="9859" y="5088"/>
                        </a:lnTo>
                        <a:lnTo>
                          <a:pt x="10006" y="5062"/>
                        </a:lnTo>
                        <a:lnTo>
                          <a:pt x="10169" y="5037"/>
                        </a:lnTo>
                        <a:lnTo>
                          <a:pt x="10349" y="5013"/>
                        </a:lnTo>
                        <a:lnTo>
                          <a:pt x="10380" y="5003"/>
                        </a:lnTo>
                        <a:lnTo>
                          <a:pt x="10411" y="4988"/>
                        </a:lnTo>
                        <a:lnTo>
                          <a:pt x="10440" y="4964"/>
                        </a:lnTo>
                        <a:lnTo>
                          <a:pt x="10467" y="4933"/>
                        </a:lnTo>
                        <a:lnTo>
                          <a:pt x="10493" y="4897"/>
                        </a:lnTo>
                        <a:lnTo>
                          <a:pt x="10516" y="4856"/>
                        </a:lnTo>
                        <a:lnTo>
                          <a:pt x="10535" y="4811"/>
                        </a:lnTo>
                        <a:lnTo>
                          <a:pt x="10550" y="4762"/>
                        </a:lnTo>
                        <a:lnTo>
                          <a:pt x="10563" y="4710"/>
                        </a:lnTo>
                        <a:lnTo>
                          <a:pt x="10570" y="4658"/>
                        </a:lnTo>
                        <a:lnTo>
                          <a:pt x="10572" y="4603"/>
                        </a:lnTo>
                        <a:lnTo>
                          <a:pt x="10570" y="4549"/>
                        </a:lnTo>
                        <a:lnTo>
                          <a:pt x="10562" y="4494"/>
                        </a:lnTo>
                        <a:lnTo>
                          <a:pt x="10547" y="4440"/>
                        </a:lnTo>
                        <a:lnTo>
                          <a:pt x="10526" y="4390"/>
                        </a:lnTo>
                        <a:lnTo>
                          <a:pt x="10498" y="4342"/>
                        </a:lnTo>
                        <a:lnTo>
                          <a:pt x="10238" y="3633"/>
                        </a:lnTo>
                        <a:lnTo>
                          <a:pt x="10235" y="3627"/>
                        </a:lnTo>
                        <a:lnTo>
                          <a:pt x="10229" y="3612"/>
                        </a:lnTo>
                        <a:lnTo>
                          <a:pt x="10219" y="3589"/>
                        </a:lnTo>
                        <a:lnTo>
                          <a:pt x="10209" y="3559"/>
                        </a:lnTo>
                        <a:lnTo>
                          <a:pt x="10197" y="3523"/>
                        </a:lnTo>
                        <a:lnTo>
                          <a:pt x="10186" y="3483"/>
                        </a:lnTo>
                        <a:lnTo>
                          <a:pt x="10175" y="3440"/>
                        </a:lnTo>
                        <a:lnTo>
                          <a:pt x="10167" y="3396"/>
                        </a:lnTo>
                        <a:lnTo>
                          <a:pt x="10163" y="3351"/>
                        </a:lnTo>
                        <a:lnTo>
                          <a:pt x="10163" y="3307"/>
                        </a:lnTo>
                        <a:lnTo>
                          <a:pt x="10169" y="3266"/>
                        </a:lnTo>
                        <a:lnTo>
                          <a:pt x="10182" y="3228"/>
                        </a:lnTo>
                        <a:lnTo>
                          <a:pt x="10202" y="3195"/>
                        </a:lnTo>
                        <a:lnTo>
                          <a:pt x="10230" y="3170"/>
                        </a:lnTo>
                        <a:lnTo>
                          <a:pt x="10269" y="3151"/>
                        </a:lnTo>
                        <a:lnTo>
                          <a:pt x="10319" y="3143"/>
                        </a:lnTo>
                        <a:lnTo>
                          <a:pt x="10582" y="3144"/>
                        </a:lnTo>
                        <a:lnTo>
                          <a:pt x="11038" y="2917"/>
                        </a:lnTo>
                        <a:lnTo>
                          <a:pt x="11164" y="2917"/>
                        </a:lnTo>
                        <a:close/>
                      </a:path>
                    </a:pathLst>
                  </a:custGeom>
                  <a:solidFill>
                    <a:srgbClr val="ff4d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7" name=""/>
                  <p:cNvSpPr/>
                  <p:nvPr/>
                </p:nvSpPr>
                <p:spPr>
                  <a:xfrm>
                    <a:off x="897840" y="5722560"/>
                    <a:ext cx="21960" cy="14760"/>
                  </a:xfrm>
                  <a:custGeom>
                    <a:avLst/>
                    <a:gdLst/>
                    <a:ahLst/>
                    <a:rect l="l" t="t" r="r" b="b"/>
                    <a:pathLst>
                      <a:path w="548" h="367">
                        <a:moveTo>
                          <a:pt x="547" y="367"/>
                        </a:moveTo>
                        <a:lnTo>
                          <a:pt x="548" y="1"/>
                        </a:lnTo>
                        <a:lnTo>
                          <a:pt x="1" y="0"/>
                        </a:lnTo>
                        <a:lnTo>
                          <a:pt x="0" y="366"/>
                        </a:lnTo>
                        <a:lnTo>
                          <a:pt x="547" y="367"/>
                        </a:lnTo>
                        <a:close/>
                      </a:path>
                    </a:pathLst>
                  </a:custGeom>
                  <a:solidFill>
                    <a:srgbClr val="ff4d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040" bIns="-32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8" name=""/>
                  <p:cNvSpPr/>
                  <p:nvPr/>
                </p:nvSpPr>
                <p:spPr>
                  <a:xfrm>
                    <a:off x="840240" y="5305320"/>
                    <a:ext cx="287640" cy="124560"/>
                  </a:xfrm>
                  <a:custGeom>
                    <a:avLst/>
                    <a:gdLst/>
                    <a:ahLst/>
                    <a:rect l="l" t="t" r="r" b="b"/>
                    <a:pathLst>
                      <a:path w="7278" h="3165">
                        <a:moveTo>
                          <a:pt x="0" y="401"/>
                        </a:moveTo>
                        <a:lnTo>
                          <a:pt x="584" y="279"/>
                        </a:lnTo>
                        <a:lnTo>
                          <a:pt x="1150" y="216"/>
                        </a:lnTo>
                        <a:lnTo>
                          <a:pt x="1696" y="208"/>
                        </a:lnTo>
                        <a:lnTo>
                          <a:pt x="2221" y="250"/>
                        </a:lnTo>
                        <a:lnTo>
                          <a:pt x="2722" y="340"/>
                        </a:lnTo>
                        <a:lnTo>
                          <a:pt x="3199" y="471"/>
                        </a:lnTo>
                        <a:lnTo>
                          <a:pt x="3651" y="641"/>
                        </a:lnTo>
                        <a:lnTo>
                          <a:pt x="4076" y="844"/>
                        </a:lnTo>
                        <a:lnTo>
                          <a:pt x="4474" y="1076"/>
                        </a:lnTo>
                        <a:lnTo>
                          <a:pt x="4843" y="1334"/>
                        </a:lnTo>
                        <a:lnTo>
                          <a:pt x="5182" y="1611"/>
                        </a:lnTo>
                        <a:lnTo>
                          <a:pt x="5488" y="1906"/>
                        </a:lnTo>
                        <a:lnTo>
                          <a:pt x="5763" y="2213"/>
                        </a:lnTo>
                        <a:lnTo>
                          <a:pt x="6002" y="2528"/>
                        </a:lnTo>
                        <a:lnTo>
                          <a:pt x="6207" y="2847"/>
                        </a:lnTo>
                        <a:lnTo>
                          <a:pt x="6376" y="3165"/>
                        </a:lnTo>
                        <a:lnTo>
                          <a:pt x="6376" y="3164"/>
                        </a:lnTo>
                        <a:lnTo>
                          <a:pt x="6377" y="3164"/>
                        </a:lnTo>
                        <a:lnTo>
                          <a:pt x="6378" y="3163"/>
                        </a:lnTo>
                        <a:lnTo>
                          <a:pt x="6380" y="3162"/>
                        </a:lnTo>
                        <a:lnTo>
                          <a:pt x="6383" y="3160"/>
                        </a:lnTo>
                        <a:lnTo>
                          <a:pt x="6386" y="3159"/>
                        </a:lnTo>
                        <a:lnTo>
                          <a:pt x="6389" y="3157"/>
                        </a:lnTo>
                        <a:lnTo>
                          <a:pt x="6393" y="3155"/>
                        </a:lnTo>
                        <a:lnTo>
                          <a:pt x="6398" y="3154"/>
                        </a:lnTo>
                        <a:lnTo>
                          <a:pt x="6403" y="3152"/>
                        </a:lnTo>
                        <a:lnTo>
                          <a:pt x="6408" y="3149"/>
                        </a:lnTo>
                        <a:lnTo>
                          <a:pt x="6414" y="3148"/>
                        </a:lnTo>
                        <a:lnTo>
                          <a:pt x="6420" y="3147"/>
                        </a:lnTo>
                        <a:lnTo>
                          <a:pt x="6427" y="3146"/>
                        </a:lnTo>
                        <a:lnTo>
                          <a:pt x="6434" y="3145"/>
                        </a:lnTo>
                        <a:lnTo>
                          <a:pt x="6441" y="3145"/>
                        </a:lnTo>
                        <a:lnTo>
                          <a:pt x="6578" y="3145"/>
                        </a:lnTo>
                        <a:lnTo>
                          <a:pt x="7109" y="2874"/>
                        </a:lnTo>
                        <a:lnTo>
                          <a:pt x="7122" y="2867"/>
                        </a:lnTo>
                        <a:lnTo>
                          <a:pt x="7136" y="2862"/>
                        </a:lnTo>
                        <a:lnTo>
                          <a:pt x="7150" y="2857"/>
                        </a:lnTo>
                        <a:lnTo>
                          <a:pt x="7163" y="2855"/>
                        </a:lnTo>
                        <a:lnTo>
                          <a:pt x="7176" y="2853"/>
                        </a:lnTo>
                        <a:lnTo>
                          <a:pt x="7188" y="2853"/>
                        </a:lnTo>
                        <a:lnTo>
                          <a:pt x="7200" y="2854"/>
                        </a:lnTo>
                        <a:lnTo>
                          <a:pt x="7212" y="2856"/>
                        </a:lnTo>
                        <a:lnTo>
                          <a:pt x="7222" y="2858"/>
                        </a:lnTo>
                        <a:lnTo>
                          <a:pt x="7233" y="2860"/>
                        </a:lnTo>
                        <a:lnTo>
                          <a:pt x="7242" y="2864"/>
                        </a:lnTo>
                        <a:lnTo>
                          <a:pt x="7250" y="2867"/>
                        </a:lnTo>
                        <a:lnTo>
                          <a:pt x="7259" y="2870"/>
                        </a:lnTo>
                        <a:lnTo>
                          <a:pt x="7265" y="2872"/>
                        </a:lnTo>
                        <a:lnTo>
                          <a:pt x="7271" y="2875"/>
                        </a:lnTo>
                        <a:lnTo>
                          <a:pt x="7278" y="2877"/>
                        </a:lnTo>
                        <a:lnTo>
                          <a:pt x="6967" y="2388"/>
                        </a:lnTo>
                        <a:lnTo>
                          <a:pt x="6617" y="1946"/>
                        </a:lnTo>
                        <a:lnTo>
                          <a:pt x="6232" y="1551"/>
                        </a:lnTo>
                        <a:lnTo>
                          <a:pt x="5817" y="1202"/>
                        </a:lnTo>
                        <a:lnTo>
                          <a:pt x="5375" y="899"/>
                        </a:lnTo>
                        <a:lnTo>
                          <a:pt x="4911" y="640"/>
                        </a:lnTo>
                        <a:lnTo>
                          <a:pt x="4428" y="426"/>
                        </a:lnTo>
                        <a:lnTo>
                          <a:pt x="3932" y="256"/>
                        </a:lnTo>
                        <a:lnTo>
                          <a:pt x="3428" y="129"/>
                        </a:lnTo>
                        <a:lnTo>
                          <a:pt x="2917" y="44"/>
                        </a:lnTo>
                        <a:lnTo>
                          <a:pt x="2408" y="1"/>
                        </a:lnTo>
                        <a:lnTo>
                          <a:pt x="1901" y="0"/>
                        </a:lnTo>
                        <a:lnTo>
                          <a:pt x="1402" y="40"/>
                        </a:lnTo>
                        <a:lnTo>
                          <a:pt x="917" y="121"/>
                        </a:lnTo>
                        <a:lnTo>
                          <a:pt x="447" y="241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3d1102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59" name=""/>
                  <p:cNvSpPr/>
                  <p:nvPr/>
                </p:nvSpPr>
                <p:spPr>
                  <a:xfrm>
                    <a:off x="861480" y="5304600"/>
                    <a:ext cx="265680" cy="119880"/>
                  </a:xfrm>
                  <a:custGeom>
                    <a:avLst/>
                    <a:gdLst/>
                    <a:ahLst/>
                    <a:rect l="l" t="t" r="r" b="b"/>
                    <a:pathLst>
                      <a:path w="6716" h="3032">
                        <a:moveTo>
                          <a:pt x="0" y="230"/>
                        </a:moveTo>
                        <a:lnTo>
                          <a:pt x="561" y="152"/>
                        </a:lnTo>
                        <a:lnTo>
                          <a:pt x="1103" y="120"/>
                        </a:lnTo>
                        <a:lnTo>
                          <a:pt x="1626" y="129"/>
                        </a:lnTo>
                        <a:lnTo>
                          <a:pt x="2128" y="180"/>
                        </a:lnTo>
                        <a:lnTo>
                          <a:pt x="2608" y="268"/>
                        </a:lnTo>
                        <a:lnTo>
                          <a:pt x="3066" y="391"/>
                        </a:lnTo>
                        <a:lnTo>
                          <a:pt x="3501" y="546"/>
                        </a:lnTo>
                        <a:lnTo>
                          <a:pt x="3913" y="732"/>
                        </a:lnTo>
                        <a:lnTo>
                          <a:pt x="4300" y="947"/>
                        </a:lnTo>
                        <a:lnTo>
                          <a:pt x="4661" y="1187"/>
                        </a:lnTo>
                        <a:lnTo>
                          <a:pt x="4996" y="1451"/>
                        </a:lnTo>
                        <a:lnTo>
                          <a:pt x="5305" y="1735"/>
                        </a:lnTo>
                        <a:lnTo>
                          <a:pt x="5586" y="2037"/>
                        </a:lnTo>
                        <a:lnTo>
                          <a:pt x="5839" y="2356"/>
                        </a:lnTo>
                        <a:lnTo>
                          <a:pt x="6063" y="2689"/>
                        </a:lnTo>
                        <a:lnTo>
                          <a:pt x="6257" y="3032"/>
                        </a:lnTo>
                        <a:lnTo>
                          <a:pt x="6627" y="2857"/>
                        </a:lnTo>
                        <a:lnTo>
                          <a:pt x="6633" y="2854"/>
                        </a:lnTo>
                        <a:lnTo>
                          <a:pt x="6640" y="2851"/>
                        </a:lnTo>
                        <a:lnTo>
                          <a:pt x="6646" y="2848"/>
                        </a:lnTo>
                        <a:lnTo>
                          <a:pt x="6652" y="2845"/>
                        </a:lnTo>
                        <a:lnTo>
                          <a:pt x="6657" y="2842"/>
                        </a:lnTo>
                        <a:lnTo>
                          <a:pt x="6663" y="2840"/>
                        </a:lnTo>
                        <a:lnTo>
                          <a:pt x="6669" y="2839"/>
                        </a:lnTo>
                        <a:lnTo>
                          <a:pt x="6674" y="2838"/>
                        </a:lnTo>
                        <a:lnTo>
                          <a:pt x="6679" y="2837"/>
                        </a:lnTo>
                        <a:lnTo>
                          <a:pt x="6685" y="2837"/>
                        </a:lnTo>
                        <a:lnTo>
                          <a:pt x="6689" y="2837"/>
                        </a:lnTo>
                        <a:lnTo>
                          <a:pt x="6694" y="2838"/>
                        </a:lnTo>
                        <a:lnTo>
                          <a:pt x="6699" y="2839"/>
                        </a:lnTo>
                        <a:lnTo>
                          <a:pt x="6705" y="2841"/>
                        </a:lnTo>
                        <a:lnTo>
                          <a:pt x="6710" y="2844"/>
                        </a:lnTo>
                        <a:lnTo>
                          <a:pt x="6716" y="2849"/>
                        </a:lnTo>
                        <a:lnTo>
                          <a:pt x="6399" y="2324"/>
                        </a:lnTo>
                        <a:lnTo>
                          <a:pt x="6041" y="1862"/>
                        </a:lnTo>
                        <a:lnTo>
                          <a:pt x="5647" y="1460"/>
                        </a:lnTo>
                        <a:lnTo>
                          <a:pt x="5224" y="1113"/>
                        </a:lnTo>
                        <a:lnTo>
                          <a:pt x="4779" y="820"/>
                        </a:lnTo>
                        <a:lnTo>
                          <a:pt x="4315" y="577"/>
                        </a:lnTo>
                        <a:lnTo>
                          <a:pt x="3839" y="381"/>
                        </a:lnTo>
                        <a:lnTo>
                          <a:pt x="3358" y="229"/>
                        </a:lnTo>
                        <a:lnTo>
                          <a:pt x="2877" y="118"/>
                        </a:lnTo>
                        <a:lnTo>
                          <a:pt x="2402" y="45"/>
                        </a:lnTo>
                        <a:lnTo>
                          <a:pt x="1938" y="6"/>
                        </a:lnTo>
                        <a:lnTo>
                          <a:pt x="1492" y="0"/>
                        </a:lnTo>
                        <a:lnTo>
                          <a:pt x="1069" y="22"/>
                        </a:lnTo>
                        <a:lnTo>
                          <a:pt x="676" y="69"/>
                        </a:lnTo>
                        <a:lnTo>
                          <a:pt x="317" y="140"/>
                        </a:lnTo>
                        <a:lnTo>
                          <a:pt x="0" y="2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680">
                    <a:solidFill>
                      <a:srgbClr val="3d110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0" name=""/>
                  <p:cNvSpPr/>
                  <p:nvPr/>
                </p:nvSpPr>
                <p:spPr>
                  <a:xfrm>
                    <a:off x="1271160" y="5773320"/>
                    <a:ext cx="1404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359" h="460">
                        <a:moveTo>
                          <a:pt x="359" y="0"/>
                        </a:moveTo>
                        <a:lnTo>
                          <a:pt x="359" y="68"/>
                        </a:lnTo>
                        <a:lnTo>
                          <a:pt x="217" y="68"/>
                        </a:lnTo>
                        <a:lnTo>
                          <a:pt x="217" y="460"/>
                        </a:lnTo>
                        <a:lnTo>
                          <a:pt x="142" y="460"/>
                        </a:lnTo>
                        <a:lnTo>
                          <a:pt x="142" y="68"/>
                        </a:lnTo>
                        <a:lnTo>
                          <a:pt x="0" y="68"/>
                        </a:lnTo>
                        <a:lnTo>
                          <a:pt x="0" y="0"/>
                        </a:lnTo>
                        <a:lnTo>
                          <a:pt x="3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1" name=""/>
                  <p:cNvSpPr/>
                  <p:nvPr/>
                </p:nvSpPr>
                <p:spPr>
                  <a:xfrm>
                    <a:off x="1287000" y="5773320"/>
                    <a:ext cx="1728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443" h="460">
                        <a:moveTo>
                          <a:pt x="111" y="0"/>
                        </a:moveTo>
                        <a:lnTo>
                          <a:pt x="222" y="367"/>
                        </a:lnTo>
                        <a:lnTo>
                          <a:pt x="333" y="0"/>
                        </a:lnTo>
                        <a:lnTo>
                          <a:pt x="443" y="0"/>
                        </a:lnTo>
                        <a:lnTo>
                          <a:pt x="443" y="460"/>
                        </a:lnTo>
                        <a:lnTo>
                          <a:pt x="371" y="460"/>
                        </a:lnTo>
                        <a:lnTo>
                          <a:pt x="371" y="80"/>
                        </a:lnTo>
                        <a:lnTo>
                          <a:pt x="257" y="460"/>
                        </a:lnTo>
                        <a:lnTo>
                          <a:pt x="183" y="460"/>
                        </a:lnTo>
                        <a:lnTo>
                          <a:pt x="70" y="80"/>
                        </a:lnTo>
                        <a:lnTo>
                          <a:pt x="70" y="460"/>
                        </a:lnTo>
                        <a:lnTo>
                          <a:pt x="0" y="460"/>
                        </a:lnTo>
                        <a:lnTo>
                          <a:pt x="0" y="0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2" name=""/>
                  <p:cNvSpPr/>
                  <p:nvPr/>
                </p:nvSpPr>
                <p:spPr>
                  <a:xfrm>
                    <a:off x="1119240" y="5405040"/>
                    <a:ext cx="14760" cy="25200"/>
                  </a:xfrm>
                  <a:custGeom>
                    <a:avLst/>
                    <a:gdLst/>
                    <a:ahLst/>
                    <a:rect l="l" t="t" r="r" b="b"/>
                    <a:pathLst>
                      <a:path w="397" h="650">
                        <a:moveTo>
                          <a:pt x="45" y="0"/>
                        </a:moveTo>
                        <a:lnTo>
                          <a:pt x="48" y="5"/>
                        </a:lnTo>
                        <a:lnTo>
                          <a:pt x="58" y="22"/>
                        </a:lnTo>
                        <a:lnTo>
                          <a:pt x="74" y="47"/>
                        </a:lnTo>
                        <a:lnTo>
                          <a:pt x="95" y="81"/>
                        </a:lnTo>
                        <a:lnTo>
                          <a:pt x="120" y="122"/>
                        </a:lnTo>
                        <a:lnTo>
                          <a:pt x="149" y="168"/>
                        </a:lnTo>
                        <a:lnTo>
                          <a:pt x="179" y="219"/>
                        </a:lnTo>
                        <a:lnTo>
                          <a:pt x="211" y="272"/>
                        </a:lnTo>
                        <a:lnTo>
                          <a:pt x="242" y="327"/>
                        </a:lnTo>
                        <a:lnTo>
                          <a:pt x="274" y="383"/>
                        </a:lnTo>
                        <a:lnTo>
                          <a:pt x="303" y="437"/>
                        </a:lnTo>
                        <a:lnTo>
                          <a:pt x="331" y="489"/>
                        </a:lnTo>
                        <a:lnTo>
                          <a:pt x="355" y="538"/>
                        </a:lnTo>
                        <a:lnTo>
                          <a:pt x="374" y="581"/>
                        </a:lnTo>
                        <a:lnTo>
                          <a:pt x="388" y="619"/>
                        </a:lnTo>
                        <a:lnTo>
                          <a:pt x="397" y="650"/>
                        </a:lnTo>
                        <a:lnTo>
                          <a:pt x="0" y="34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0" bIns="-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3" name=""/>
                  <p:cNvSpPr/>
                  <p:nvPr/>
                </p:nvSpPr>
                <p:spPr>
                  <a:xfrm>
                    <a:off x="1038600" y="5427720"/>
                    <a:ext cx="123840" cy="9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145" h="2307">
                        <a:moveTo>
                          <a:pt x="3039" y="1266"/>
                        </a:moveTo>
                        <a:lnTo>
                          <a:pt x="2659" y="56"/>
                        </a:lnTo>
                        <a:lnTo>
                          <a:pt x="2594" y="47"/>
                        </a:lnTo>
                        <a:lnTo>
                          <a:pt x="2526" y="38"/>
                        </a:lnTo>
                        <a:lnTo>
                          <a:pt x="2452" y="31"/>
                        </a:lnTo>
                        <a:lnTo>
                          <a:pt x="2373" y="25"/>
                        </a:lnTo>
                        <a:lnTo>
                          <a:pt x="2291" y="20"/>
                        </a:lnTo>
                        <a:lnTo>
                          <a:pt x="2207" y="15"/>
                        </a:lnTo>
                        <a:lnTo>
                          <a:pt x="2120" y="11"/>
                        </a:lnTo>
                        <a:lnTo>
                          <a:pt x="2032" y="8"/>
                        </a:lnTo>
                        <a:lnTo>
                          <a:pt x="1945" y="6"/>
                        </a:lnTo>
                        <a:lnTo>
                          <a:pt x="1858" y="4"/>
                        </a:lnTo>
                        <a:lnTo>
                          <a:pt x="1773" y="2"/>
                        </a:lnTo>
                        <a:lnTo>
                          <a:pt x="1690" y="1"/>
                        </a:lnTo>
                        <a:lnTo>
                          <a:pt x="1610" y="1"/>
                        </a:lnTo>
                        <a:lnTo>
                          <a:pt x="1533" y="0"/>
                        </a:lnTo>
                        <a:lnTo>
                          <a:pt x="1463" y="0"/>
                        </a:lnTo>
                        <a:lnTo>
                          <a:pt x="1398" y="0"/>
                        </a:lnTo>
                        <a:lnTo>
                          <a:pt x="1374" y="4"/>
                        </a:lnTo>
                        <a:lnTo>
                          <a:pt x="1351" y="10"/>
                        </a:lnTo>
                        <a:lnTo>
                          <a:pt x="1329" y="19"/>
                        </a:lnTo>
                        <a:lnTo>
                          <a:pt x="1309" y="28"/>
                        </a:lnTo>
                        <a:lnTo>
                          <a:pt x="1289" y="41"/>
                        </a:lnTo>
                        <a:lnTo>
                          <a:pt x="1273" y="55"/>
                        </a:lnTo>
                        <a:lnTo>
                          <a:pt x="1258" y="73"/>
                        </a:lnTo>
                        <a:lnTo>
                          <a:pt x="1245" y="94"/>
                        </a:lnTo>
                        <a:lnTo>
                          <a:pt x="1235" y="119"/>
                        </a:lnTo>
                        <a:lnTo>
                          <a:pt x="1229" y="148"/>
                        </a:lnTo>
                        <a:lnTo>
                          <a:pt x="1225" y="181"/>
                        </a:lnTo>
                        <a:lnTo>
                          <a:pt x="1225" y="218"/>
                        </a:lnTo>
                        <a:lnTo>
                          <a:pt x="1231" y="261"/>
                        </a:lnTo>
                        <a:lnTo>
                          <a:pt x="1239" y="309"/>
                        </a:lnTo>
                        <a:lnTo>
                          <a:pt x="1253" y="362"/>
                        </a:lnTo>
                        <a:lnTo>
                          <a:pt x="1272" y="422"/>
                        </a:lnTo>
                        <a:lnTo>
                          <a:pt x="1599" y="1324"/>
                        </a:lnTo>
                        <a:lnTo>
                          <a:pt x="1612" y="1362"/>
                        </a:lnTo>
                        <a:lnTo>
                          <a:pt x="1621" y="1406"/>
                        </a:lnTo>
                        <a:lnTo>
                          <a:pt x="1626" y="1452"/>
                        </a:lnTo>
                        <a:lnTo>
                          <a:pt x="1627" y="1501"/>
                        </a:lnTo>
                        <a:lnTo>
                          <a:pt x="1621" y="1552"/>
                        </a:lnTo>
                        <a:lnTo>
                          <a:pt x="1611" y="1603"/>
                        </a:lnTo>
                        <a:lnTo>
                          <a:pt x="1594" y="1653"/>
                        </a:lnTo>
                        <a:lnTo>
                          <a:pt x="1571" y="1702"/>
                        </a:lnTo>
                        <a:lnTo>
                          <a:pt x="1541" y="1749"/>
                        </a:lnTo>
                        <a:lnTo>
                          <a:pt x="1504" y="1792"/>
                        </a:lnTo>
                        <a:lnTo>
                          <a:pt x="1460" y="1831"/>
                        </a:lnTo>
                        <a:lnTo>
                          <a:pt x="1407" y="1865"/>
                        </a:lnTo>
                        <a:lnTo>
                          <a:pt x="1345" y="1892"/>
                        </a:lnTo>
                        <a:lnTo>
                          <a:pt x="1276" y="1912"/>
                        </a:lnTo>
                        <a:lnTo>
                          <a:pt x="1196" y="1924"/>
                        </a:lnTo>
                        <a:lnTo>
                          <a:pt x="1108" y="1927"/>
                        </a:lnTo>
                        <a:lnTo>
                          <a:pt x="1069" y="1928"/>
                        </a:lnTo>
                        <a:lnTo>
                          <a:pt x="1018" y="1933"/>
                        </a:lnTo>
                        <a:lnTo>
                          <a:pt x="958" y="1940"/>
                        </a:lnTo>
                        <a:lnTo>
                          <a:pt x="891" y="1952"/>
                        </a:lnTo>
                        <a:lnTo>
                          <a:pt x="816" y="1967"/>
                        </a:lnTo>
                        <a:lnTo>
                          <a:pt x="736" y="1983"/>
                        </a:lnTo>
                        <a:lnTo>
                          <a:pt x="652" y="2003"/>
                        </a:lnTo>
                        <a:lnTo>
                          <a:pt x="567" y="2025"/>
                        </a:lnTo>
                        <a:lnTo>
                          <a:pt x="480" y="2051"/>
                        </a:lnTo>
                        <a:lnTo>
                          <a:pt x="395" y="2078"/>
                        </a:lnTo>
                        <a:lnTo>
                          <a:pt x="313" y="2108"/>
                        </a:lnTo>
                        <a:lnTo>
                          <a:pt x="236" y="2140"/>
                        </a:lnTo>
                        <a:lnTo>
                          <a:pt x="164" y="2175"/>
                        </a:lnTo>
                        <a:lnTo>
                          <a:pt x="99" y="2210"/>
                        </a:lnTo>
                        <a:lnTo>
                          <a:pt x="44" y="2248"/>
                        </a:lnTo>
                        <a:lnTo>
                          <a:pt x="0" y="2288"/>
                        </a:lnTo>
                        <a:lnTo>
                          <a:pt x="2566" y="2307"/>
                        </a:lnTo>
                        <a:lnTo>
                          <a:pt x="2646" y="2297"/>
                        </a:lnTo>
                        <a:lnTo>
                          <a:pt x="2722" y="2279"/>
                        </a:lnTo>
                        <a:lnTo>
                          <a:pt x="2794" y="2253"/>
                        </a:lnTo>
                        <a:lnTo>
                          <a:pt x="2862" y="2220"/>
                        </a:lnTo>
                        <a:lnTo>
                          <a:pt x="2924" y="2180"/>
                        </a:lnTo>
                        <a:lnTo>
                          <a:pt x="2980" y="2132"/>
                        </a:lnTo>
                        <a:lnTo>
                          <a:pt x="3029" y="2076"/>
                        </a:lnTo>
                        <a:lnTo>
                          <a:pt x="3070" y="2014"/>
                        </a:lnTo>
                        <a:lnTo>
                          <a:pt x="3104" y="1943"/>
                        </a:lnTo>
                        <a:lnTo>
                          <a:pt x="3127" y="1868"/>
                        </a:lnTo>
                        <a:lnTo>
                          <a:pt x="3142" y="1784"/>
                        </a:lnTo>
                        <a:lnTo>
                          <a:pt x="3145" y="1693"/>
                        </a:lnTo>
                        <a:lnTo>
                          <a:pt x="3137" y="1596"/>
                        </a:lnTo>
                        <a:lnTo>
                          <a:pt x="3117" y="1493"/>
                        </a:lnTo>
                        <a:lnTo>
                          <a:pt x="3084" y="1382"/>
                        </a:lnTo>
                        <a:lnTo>
                          <a:pt x="3039" y="12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4640" bIns="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4" name=""/>
                  <p:cNvSpPr/>
                  <p:nvPr/>
                </p:nvSpPr>
                <p:spPr>
                  <a:xfrm>
                    <a:off x="1100520" y="5419080"/>
                    <a:ext cx="52560" cy="70200"/>
                  </a:xfrm>
                  <a:custGeom>
                    <a:avLst/>
                    <a:gdLst/>
                    <a:ahLst/>
                    <a:rect l="l" t="t" r="r" b="b"/>
                    <a:pathLst>
                      <a:path w="1339" h="1781">
                        <a:moveTo>
                          <a:pt x="98" y="238"/>
                        </a:moveTo>
                        <a:lnTo>
                          <a:pt x="81" y="246"/>
                        </a:lnTo>
                        <a:lnTo>
                          <a:pt x="67" y="256"/>
                        </a:lnTo>
                        <a:lnTo>
                          <a:pt x="53" y="268"/>
                        </a:lnTo>
                        <a:lnTo>
                          <a:pt x="39" y="280"/>
                        </a:lnTo>
                        <a:lnTo>
                          <a:pt x="28" y="296"/>
                        </a:lnTo>
                        <a:lnTo>
                          <a:pt x="18" y="315"/>
                        </a:lnTo>
                        <a:lnTo>
                          <a:pt x="11" y="335"/>
                        </a:lnTo>
                        <a:lnTo>
                          <a:pt x="5" y="359"/>
                        </a:lnTo>
                        <a:lnTo>
                          <a:pt x="1" y="386"/>
                        </a:lnTo>
                        <a:lnTo>
                          <a:pt x="0" y="416"/>
                        </a:lnTo>
                        <a:lnTo>
                          <a:pt x="2" y="450"/>
                        </a:lnTo>
                        <a:lnTo>
                          <a:pt x="7" y="486"/>
                        </a:lnTo>
                        <a:lnTo>
                          <a:pt x="15" y="527"/>
                        </a:lnTo>
                        <a:lnTo>
                          <a:pt x="27" y="573"/>
                        </a:lnTo>
                        <a:lnTo>
                          <a:pt x="41" y="623"/>
                        </a:lnTo>
                        <a:lnTo>
                          <a:pt x="61" y="678"/>
                        </a:lnTo>
                        <a:lnTo>
                          <a:pt x="266" y="1255"/>
                        </a:lnTo>
                        <a:lnTo>
                          <a:pt x="267" y="1253"/>
                        </a:lnTo>
                        <a:lnTo>
                          <a:pt x="270" y="1252"/>
                        </a:lnTo>
                        <a:lnTo>
                          <a:pt x="277" y="1251"/>
                        </a:lnTo>
                        <a:lnTo>
                          <a:pt x="285" y="1249"/>
                        </a:lnTo>
                        <a:lnTo>
                          <a:pt x="295" y="1246"/>
                        </a:lnTo>
                        <a:lnTo>
                          <a:pt x="306" y="1243"/>
                        </a:lnTo>
                        <a:lnTo>
                          <a:pt x="319" y="1240"/>
                        </a:lnTo>
                        <a:lnTo>
                          <a:pt x="333" y="1238"/>
                        </a:lnTo>
                        <a:lnTo>
                          <a:pt x="348" y="1235"/>
                        </a:lnTo>
                        <a:lnTo>
                          <a:pt x="364" y="1231"/>
                        </a:lnTo>
                        <a:lnTo>
                          <a:pt x="381" y="1228"/>
                        </a:lnTo>
                        <a:lnTo>
                          <a:pt x="398" y="1226"/>
                        </a:lnTo>
                        <a:lnTo>
                          <a:pt x="415" y="1223"/>
                        </a:lnTo>
                        <a:lnTo>
                          <a:pt x="432" y="1222"/>
                        </a:lnTo>
                        <a:lnTo>
                          <a:pt x="449" y="1221"/>
                        </a:lnTo>
                        <a:lnTo>
                          <a:pt x="466" y="1221"/>
                        </a:lnTo>
                        <a:lnTo>
                          <a:pt x="497" y="1214"/>
                        </a:lnTo>
                        <a:lnTo>
                          <a:pt x="530" y="1215"/>
                        </a:lnTo>
                        <a:lnTo>
                          <a:pt x="563" y="1222"/>
                        </a:lnTo>
                        <a:lnTo>
                          <a:pt x="594" y="1235"/>
                        </a:lnTo>
                        <a:lnTo>
                          <a:pt x="623" y="1253"/>
                        </a:lnTo>
                        <a:lnTo>
                          <a:pt x="650" y="1277"/>
                        </a:lnTo>
                        <a:lnTo>
                          <a:pt x="672" y="1303"/>
                        </a:lnTo>
                        <a:lnTo>
                          <a:pt x="690" y="1332"/>
                        </a:lnTo>
                        <a:lnTo>
                          <a:pt x="701" y="1363"/>
                        </a:lnTo>
                        <a:lnTo>
                          <a:pt x="706" y="1396"/>
                        </a:lnTo>
                        <a:lnTo>
                          <a:pt x="703" y="1429"/>
                        </a:lnTo>
                        <a:lnTo>
                          <a:pt x="692" y="1463"/>
                        </a:lnTo>
                        <a:lnTo>
                          <a:pt x="671" y="1495"/>
                        </a:lnTo>
                        <a:lnTo>
                          <a:pt x="638" y="1526"/>
                        </a:lnTo>
                        <a:lnTo>
                          <a:pt x="594" y="1554"/>
                        </a:lnTo>
                        <a:lnTo>
                          <a:pt x="538" y="1579"/>
                        </a:lnTo>
                        <a:lnTo>
                          <a:pt x="536" y="1579"/>
                        </a:lnTo>
                        <a:lnTo>
                          <a:pt x="533" y="1579"/>
                        </a:lnTo>
                        <a:lnTo>
                          <a:pt x="528" y="1580"/>
                        </a:lnTo>
                        <a:lnTo>
                          <a:pt x="520" y="1581"/>
                        </a:lnTo>
                        <a:lnTo>
                          <a:pt x="512" y="1583"/>
                        </a:lnTo>
                        <a:lnTo>
                          <a:pt x="502" y="1584"/>
                        </a:lnTo>
                        <a:lnTo>
                          <a:pt x="491" y="1587"/>
                        </a:lnTo>
                        <a:lnTo>
                          <a:pt x="480" y="1589"/>
                        </a:lnTo>
                        <a:lnTo>
                          <a:pt x="468" y="1591"/>
                        </a:lnTo>
                        <a:lnTo>
                          <a:pt x="455" y="1593"/>
                        </a:lnTo>
                        <a:lnTo>
                          <a:pt x="444" y="1595"/>
                        </a:lnTo>
                        <a:lnTo>
                          <a:pt x="432" y="1598"/>
                        </a:lnTo>
                        <a:lnTo>
                          <a:pt x="422" y="1600"/>
                        </a:lnTo>
                        <a:lnTo>
                          <a:pt x="411" y="1602"/>
                        </a:lnTo>
                        <a:lnTo>
                          <a:pt x="403" y="1604"/>
                        </a:lnTo>
                        <a:lnTo>
                          <a:pt x="397" y="1608"/>
                        </a:lnTo>
                        <a:lnTo>
                          <a:pt x="409" y="1636"/>
                        </a:lnTo>
                        <a:lnTo>
                          <a:pt x="423" y="1662"/>
                        </a:lnTo>
                        <a:lnTo>
                          <a:pt x="439" y="1685"/>
                        </a:lnTo>
                        <a:lnTo>
                          <a:pt x="454" y="1705"/>
                        </a:lnTo>
                        <a:lnTo>
                          <a:pt x="471" y="1722"/>
                        </a:lnTo>
                        <a:lnTo>
                          <a:pt x="488" y="1736"/>
                        </a:lnTo>
                        <a:lnTo>
                          <a:pt x="506" y="1748"/>
                        </a:lnTo>
                        <a:lnTo>
                          <a:pt x="525" y="1758"/>
                        </a:lnTo>
                        <a:lnTo>
                          <a:pt x="543" y="1765"/>
                        </a:lnTo>
                        <a:lnTo>
                          <a:pt x="561" y="1772"/>
                        </a:lnTo>
                        <a:lnTo>
                          <a:pt x="580" y="1776"/>
                        </a:lnTo>
                        <a:lnTo>
                          <a:pt x="600" y="1779"/>
                        </a:lnTo>
                        <a:lnTo>
                          <a:pt x="619" y="1780"/>
                        </a:lnTo>
                        <a:lnTo>
                          <a:pt x="638" y="1781"/>
                        </a:lnTo>
                        <a:lnTo>
                          <a:pt x="657" y="1780"/>
                        </a:lnTo>
                        <a:lnTo>
                          <a:pt x="676" y="1780"/>
                        </a:lnTo>
                        <a:lnTo>
                          <a:pt x="678" y="1779"/>
                        </a:lnTo>
                        <a:lnTo>
                          <a:pt x="684" y="1779"/>
                        </a:lnTo>
                        <a:lnTo>
                          <a:pt x="696" y="1779"/>
                        </a:lnTo>
                        <a:lnTo>
                          <a:pt x="710" y="1778"/>
                        </a:lnTo>
                        <a:lnTo>
                          <a:pt x="727" y="1777"/>
                        </a:lnTo>
                        <a:lnTo>
                          <a:pt x="747" y="1777"/>
                        </a:lnTo>
                        <a:lnTo>
                          <a:pt x="770" y="1776"/>
                        </a:lnTo>
                        <a:lnTo>
                          <a:pt x="794" y="1775"/>
                        </a:lnTo>
                        <a:lnTo>
                          <a:pt x="819" y="1775"/>
                        </a:lnTo>
                        <a:lnTo>
                          <a:pt x="844" y="1774"/>
                        </a:lnTo>
                        <a:lnTo>
                          <a:pt x="870" y="1774"/>
                        </a:lnTo>
                        <a:lnTo>
                          <a:pt x="897" y="1774"/>
                        </a:lnTo>
                        <a:lnTo>
                          <a:pt x="922" y="1774"/>
                        </a:lnTo>
                        <a:lnTo>
                          <a:pt x="946" y="1774"/>
                        </a:lnTo>
                        <a:lnTo>
                          <a:pt x="968" y="1775"/>
                        </a:lnTo>
                        <a:lnTo>
                          <a:pt x="989" y="1776"/>
                        </a:lnTo>
                        <a:lnTo>
                          <a:pt x="1037" y="1764"/>
                        </a:lnTo>
                        <a:lnTo>
                          <a:pt x="1083" y="1752"/>
                        </a:lnTo>
                        <a:lnTo>
                          <a:pt x="1124" y="1737"/>
                        </a:lnTo>
                        <a:lnTo>
                          <a:pt x="1162" y="1719"/>
                        </a:lnTo>
                        <a:lnTo>
                          <a:pt x="1197" y="1699"/>
                        </a:lnTo>
                        <a:lnTo>
                          <a:pt x="1228" y="1677"/>
                        </a:lnTo>
                        <a:lnTo>
                          <a:pt x="1255" y="1653"/>
                        </a:lnTo>
                        <a:lnTo>
                          <a:pt x="1279" y="1627"/>
                        </a:lnTo>
                        <a:lnTo>
                          <a:pt x="1299" y="1598"/>
                        </a:lnTo>
                        <a:lnTo>
                          <a:pt x="1315" y="1568"/>
                        </a:lnTo>
                        <a:lnTo>
                          <a:pt x="1326" y="1534"/>
                        </a:lnTo>
                        <a:lnTo>
                          <a:pt x="1335" y="1499"/>
                        </a:lnTo>
                        <a:lnTo>
                          <a:pt x="1339" y="1462"/>
                        </a:lnTo>
                        <a:lnTo>
                          <a:pt x="1339" y="1423"/>
                        </a:lnTo>
                        <a:lnTo>
                          <a:pt x="1335" y="1381"/>
                        </a:lnTo>
                        <a:lnTo>
                          <a:pt x="1326" y="1338"/>
                        </a:lnTo>
                        <a:lnTo>
                          <a:pt x="896" y="292"/>
                        </a:lnTo>
                        <a:lnTo>
                          <a:pt x="874" y="246"/>
                        </a:lnTo>
                        <a:lnTo>
                          <a:pt x="850" y="205"/>
                        </a:lnTo>
                        <a:lnTo>
                          <a:pt x="825" y="167"/>
                        </a:lnTo>
                        <a:lnTo>
                          <a:pt x="800" y="133"/>
                        </a:lnTo>
                        <a:lnTo>
                          <a:pt x="774" y="103"/>
                        </a:lnTo>
                        <a:lnTo>
                          <a:pt x="747" y="77"/>
                        </a:lnTo>
                        <a:lnTo>
                          <a:pt x="720" y="55"/>
                        </a:lnTo>
                        <a:lnTo>
                          <a:pt x="693" y="36"/>
                        </a:lnTo>
                        <a:lnTo>
                          <a:pt x="667" y="21"/>
                        </a:lnTo>
                        <a:lnTo>
                          <a:pt x="639" y="10"/>
                        </a:lnTo>
                        <a:lnTo>
                          <a:pt x="614" y="3"/>
                        </a:lnTo>
                        <a:lnTo>
                          <a:pt x="589" y="0"/>
                        </a:lnTo>
                        <a:lnTo>
                          <a:pt x="565" y="1"/>
                        </a:lnTo>
                        <a:lnTo>
                          <a:pt x="543" y="6"/>
                        </a:lnTo>
                        <a:lnTo>
                          <a:pt x="522" y="16"/>
                        </a:lnTo>
                        <a:lnTo>
                          <a:pt x="503" y="29"/>
                        </a:lnTo>
                        <a:lnTo>
                          <a:pt x="98" y="2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3400" bIns="23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5" name=""/>
                  <p:cNvSpPr/>
                  <p:nvPr/>
                </p:nvSpPr>
                <p:spPr>
                  <a:xfrm>
                    <a:off x="1144080" y="5422320"/>
                    <a:ext cx="4716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197" h="1739">
                        <a:moveTo>
                          <a:pt x="485" y="0"/>
                        </a:moveTo>
                        <a:lnTo>
                          <a:pt x="0" y="205"/>
                        </a:lnTo>
                        <a:lnTo>
                          <a:pt x="311" y="1089"/>
                        </a:lnTo>
                        <a:lnTo>
                          <a:pt x="344" y="1089"/>
                        </a:lnTo>
                        <a:lnTo>
                          <a:pt x="382" y="1091"/>
                        </a:lnTo>
                        <a:lnTo>
                          <a:pt x="421" y="1094"/>
                        </a:lnTo>
                        <a:lnTo>
                          <a:pt x="462" y="1098"/>
                        </a:lnTo>
                        <a:lnTo>
                          <a:pt x="504" y="1104"/>
                        </a:lnTo>
                        <a:lnTo>
                          <a:pt x="545" y="1110"/>
                        </a:lnTo>
                        <a:lnTo>
                          <a:pt x="587" y="1116"/>
                        </a:lnTo>
                        <a:lnTo>
                          <a:pt x="627" y="1123"/>
                        </a:lnTo>
                        <a:lnTo>
                          <a:pt x="666" y="1130"/>
                        </a:lnTo>
                        <a:lnTo>
                          <a:pt x="704" y="1136"/>
                        </a:lnTo>
                        <a:lnTo>
                          <a:pt x="737" y="1144"/>
                        </a:lnTo>
                        <a:lnTo>
                          <a:pt x="768" y="1150"/>
                        </a:lnTo>
                        <a:lnTo>
                          <a:pt x="795" y="1155"/>
                        </a:lnTo>
                        <a:lnTo>
                          <a:pt x="817" y="1162"/>
                        </a:lnTo>
                        <a:lnTo>
                          <a:pt x="835" y="1166"/>
                        </a:lnTo>
                        <a:lnTo>
                          <a:pt x="846" y="1170"/>
                        </a:lnTo>
                        <a:lnTo>
                          <a:pt x="875" y="1181"/>
                        </a:lnTo>
                        <a:lnTo>
                          <a:pt x="900" y="1198"/>
                        </a:lnTo>
                        <a:lnTo>
                          <a:pt x="922" y="1219"/>
                        </a:lnTo>
                        <a:lnTo>
                          <a:pt x="941" y="1245"/>
                        </a:lnTo>
                        <a:lnTo>
                          <a:pt x="956" y="1272"/>
                        </a:lnTo>
                        <a:lnTo>
                          <a:pt x="966" y="1302"/>
                        </a:lnTo>
                        <a:lnTo>
                          <a:pt x="973" y="1333"/>
                        </a:lnTo>
                        <a:lnTo>
                          <a:pt x="975" y="1364"/>
                        </a:lnTo>
                        <a:lnTo>
                          <a:pt x="970" y="1395"/>
                        </a:lnTo>
                        <a:lnTo>
                          <a:pt x="962" y="1424"/>
                        </a:lnTo>
                        <a:lnTo>
                          <a:pt x="948" y="1453"/>
                        </a:lnTo>
                        <a:lnTo>
                          <a:pt x="927" y="1477"/>
                        </a:lnTo>
                        <a:lnTo>
                          <a:pt x="901" y="1497"/>
                        </a:lnTo>
                        <a:lnTo>
                          <a:pt x="868" y="1514"/>
                        </a:lnTo>
                        <a:lnTo>
                          <a:pt x="830" y="1523"/>
                        </a:lnTo>
                        <a:lnTo>
                          <a:pt x="783" y="1528"/>
                        </a:lnTo>
                        <a:lnTo>
                          <a:pt x="769" y="1522"/>
                        </a:lnTo>
                        <a:lnTo>
                          <a:pt x="753" y="1517"/>
                        </a:lnTo>
                        <a:lnTo>
                          <a:pt x="735" y="1511"/>
                        </a:lnTo>
                        <a:lnTo>
                          <a:pt x="716" y="1507"/>
                        </a:lnTo>
                        <a:lnTo>
                          <a:pt x="695" y="1502"/>
                        </a:lnTo>
                        <a:lnTo>
                          <a:pt x="673" y="1498"/>
                        </a:lnTo>
                        <a:lnTo>
                          <a:pt x="651" y="1494"/>
                        </a:lnTo>
                        <a:lnTo>
                          <a:pt x="627" y="1489"/>
                        </a:lnTo>
                        <a:lnTo>
                          <a:pt x="604" y="1486"/>
                        </a:lnTo>
                        <a:lnTo>
                          <a:pt x="580" y="1483"/>
                        </a:lnTo>
                        <a:lnTo>
                          <a:pt x="555" y="1481"/>
                        </a:lnTo>
                        <a:lnTo>
                          <a:pt x="532" y="1480"/>
                        </a:lnTo>
                        <a:lnTo>
                          <a:pt x="509" y="1479"/>
                        </a:lnTo>
                        <a:lnTo>
                          <a:pt x="487" y="1479"/>
                        </a:lnTo>
                        <a:lnTo>
                          <a:pt x="466" y="1480"/>
                        </a:lnTo>
                        <a:lnTo>
                          <a:pt x="446" y="1482"/>
                        </a:lnTo>
                        <a:lnTo>
                          <a:pt x="468" y="1523"/>
                        </a:lnTo>
                        <a:lnTo>
                          <a:pt x="493" y="1562"/>
                        </a:lnTo>
                        <a:lnTo>
                          <a:pt x="523" y="1598"/>
                        </a:lnTo>
                        <a:lnTo>
                          <a:pt x="556" y="1630"/>
                        </a:lnTo>
                        <a:lnTo>
                          <a:pt x="592" y="1659"/>
                        </a:lnTo>
                        <a:lnTo>
                          <a:pt x="630" y="1684"/>
                        </a:lnTo>
                        <a:lnTo>
                          <a:pt x="670" y="1704"/>
                        </a:lnTo>
                        <a:lnTo>
                          <a:pt x="713" y="1721"/>
                        </a:lnTo>
                        <a:lnTo>
                          <a:pt x="757" y="1732"/>
                        </a:lnTo>
                        <a:lnTo>
                          <a:pt x="802" y="1738"/>
                        </a:lnTo>
                        <a:lnTo>
                          <a:pt x="849" y="1739"/>
                        </a:lnTo>
                        <a:lnTo>
                          <a:pt x="896" y="1734"/>
                        </a:lnTo>
                        <a:lnTo>
                          <a:pt x="943" y="1724"/>
                        </a:lnTo>
                        <a:lnTo>
                          <a:pt x="990" y="1708"/>
                        </a:lnTo>
                        <a:lnTo>
                          <a:pt x="1037" y="1685"/>
                        </a:lnTo>
                        <a:lnTo>
                          <a:pt x="1084" y="1655"/>
                        </a:lnTo>
                        <a:lnTo>
                          <a:pt x="1108" y="1632"/>
                        </a:lnTo>
                        <a:lnTo>
                          <a:pt x="1130" y="1607"/>
                        </a:lnTo>
                        <a:lnTo>
                          <a:pt x="1149" y="1580"/>
                        </a:lnTo>
                        <a:lnTo>
                          <a:pt x="1165" y="1550"/>
                        </a:lnTo>
                        <a:lnTo>
                          <a:pt x="1177" y="1519"/>
                        </a:lnTo>
                        <a:lnTo>
                          <a:pt x="1188" y="1487"/>
                        </a:lnTo>
                        <a:lnTo>
                          <a:pt x="1194" y="1454"/>
                        </a:lnTo>
                        <a:lnTo>
                          <a:pt x="1197" y="1420"/>
                        </a:lnTo>
                        <a:lnTo>
                          <a:pt x="1197" y="1386"/>
                        </a:lnTo>
                        <a:lnTo>
                          <a:pt x="1195" y="1352"/>
                        </a:lnTo>
                        <a:lnTo>
                          <a:pt x="1190" y="1318"/>
                        </a:lnTo>
                        <a:lnTo>
                          <a:pt x="1182" y="1286"/>
                        </a:lnTo>
                        <a:lnTo>
                          <a:pt x="1170" y="1253"/>
                        </a:lnTo>
                        <a:lnTo>
                          <a:pt x="1156" y="1221"/>
                        </a:lnTo>
                        <a:lnTo>
                          <a:pt x="1139" y="1192"/>
                        </a:lnTo>
                        <a:lnTo>
                          <a:pt x="1120" y="1165"/>
                        </a:lnTo>
                        <a:lnTo>
                          <a:pt x="48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6" name=""/>
                  <p:cNvSpPr/>
                  <p:nvPr/>
                </p:nvSpPr>
                <p:spPr>
                  <a:xfrm>
                    <a:off x="905040" y="5600880"/>
                    <a:ext cx="70200" cy="62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91" h="1587">
                        <a:moveTo>
                          <a:pt x="665" y="33"/>
                        </a:moveTo>
                        <a:lnTo>
                          <a:pt x="642" y="21"/>
                        </a:lnTo>
                        <a:lnTo>
                          <a:pt x="620" y="11"/>
                        </a:lnTo>
                        <a:lnTo>
                          <a:pt x="598" y="5"/>
                        </a:lnTo>
                        <a:lnTo>
                          <a:pt x="577" y="1"/>
                        </a:lnTo>
                        <a:lnTo>
                          <a:pt x="555" y="0"/>
                        </a:lnTo>
                        <a:lnTo>
                          <a:pt x="534" y="2"/>
                        </a:lnTo>
                        <a:lnTo>
                          <a:pt x="514" y="5"/>
                        </a:lnTo>
                        <a:lnTo>
                          <a:pt x="494" y="11"/>
                        </a:lnTo>
                        <a:lnTo>
                          <a:pt x="475" y="18"/>
                        </a:lnTo>
                        <a:lnTo>
                          <a:pt x="456" y="29"/>
                        </a:lnTo>
                        <a:lnTo>
                          <a:pt x="438" y="41"/>
                        </a:lnTo>
                        <a:lnTo>
                          <a:pt x="421" y="53"/>
                        </a:lnTo>
                        <a:lnTo>
                          <a:pt x="406" y="68"/>
                        </a:lnTo>
                        <a:lnTo>
                          <a:pt x="391" y="85"/>
                        </a:lnTo>
                        <a:lnTo>
                          <a:pt x="377" y="101"/>
                        </a:lnTo>
                        <a:lnTo>
                          <a:pt x="366" y="120"/>
                        </a:lnTo>
                        <a:lnTo>
                          <a:pt x="22" y="658"/>
                        </a:lnTo>
                        <a:lnTo>
                          <a:pt x="12" y="674"/>
                        </a:lnTo>
                        <a:lnTo>
                          <a:pt x="5" y="691"/>
                        </a:lnTo>
                        <a:lnTo>
                          <a:pt x="1" y="711"/>
                        </a:lnTo>
                        <a:lnTo>
                          <a:pt x="0" y="731"/>
                        </a:lnTo>
                        <a:lnTo>
                          <a:pt x="1" y="752"/>
                        </a:lnTo>
                        <a:lnTo>
                          <a:pt x="4" y="773"/>
                        </a:lnTo>
                        <a:lnTo>
                          <a:pt x="10" y="795"/>
                        </a:lnTo>
                        <a:lnTo>
                          <a:pt x="17" y="817"/>
                        </a:lnTo>
                        <a:lnTo>
                          <a:pt x="25" y="839"/>
                        </a:lnTo>
                        <a:lnTo>
                          <a:pt x="35" y="860"/>
                        </a:lnTo>
                        <a:lnTo>
                          <a:pt x="45" y="880"/>
                        </a:lnTo>
                        <a:lnTo>
                          <a:pt x="57" y="899"/>
                        </a:lnTo>
                        <a:lnTo>
                          <a:pt x="69" y="916"/>
                        </a:lnTo>
                        <a:lnTo>
                          <a:pt x="82" y="932"/>
                        </a:lnTo>
                        <a:lnTo>
                          <a:pt x="96" y="946"/>
                        </a:lnTo>
                        <a:lnTo>
                          <a:pt x="109" y="958"/>
                        </a:lnTo>
                        <a:lnTo>
                          <a:pt x="1041" y="1537"/>
                        </a:lnTo>
                        <a:lnTo>
                          <a:pt x="1088" y="1558"/>
                        </a:lnTo>
                        <a:lnTo>
                          <a:pt x="1132" y="1573"/>
                        </a:lnTo>
                        <a:lnTo>
                          <a:pt x="1174" y="1582"/>
                        </a:lnTo>
                        <a:lnTo>
                          <a:pt x="1215" y="1587"/>
                        </a:lnTo>
                        <a:lnTo>
                          <a:pt x="1253" y="1587"/>
                        </a:lnTo>
                        <a:lnTo>
                          <a:pt x="1289" y="1584"/>
                        </a:lnTo>
                        <a:lnTo>
                          <a:pt x="1324" y="1577"/>
                        </a:lnTo>
                        <a:lnTo>
                          <a:pt x="1357" y="1567"/>
                        </a:lnTo>
                        <a:lnTo>
                          <a:pt x="1386" y="1555"/>
                        </a:lnTo>
                        <a:lnTo>
                          <a:pt x="1414" y="1540"/>
                        </a:lnTo>
                        <a:lnTo>
                          <a:pt x="1442" y="1524"/>
                        </a:lnTo>
                        <a:lnTo>
                          <a:pt x="1466" y="1508"/>
                        </a:lnTo>
                        <a:lnTo>
                          <a:pt x="1488" y="1491"/>
                        </a:lnTo>
                        <a:lnTo>
                          <a:pt x="1508" y="1474"/>
                        </a:lnTo>
                        <a:lnTo>
                          <a:pt x="1526" y="1458"/>
                        </a:lnTo>
                        <a:lnTo>
                          <a:pt x="1543" y="1443"/>
                        </a:lnTo>
                        <a:lnTo>
                          <a:pt x="1582" y="1402"/>
                        </a:lnTo>
                        <a:lnTo>
                          <a:pt x="1621" y="1358"/>
                        </a:lnTo>
                        <a:lnTo>
                          <a:pt x="1657" y="1311"/>
                        </a:lnTo>
                        <a:lnTo>
                          <a:pt x="1691" y="1261"/>
                        </a:lnTo>
                        <a:lnTo>
                          <a:pt x="1720" y="1210"/>
                        </a:lnTo>
                        <a:lnTo>
                          <a:pt x="1744" y="1156"/>
                        </a:lnTo>
                        <a:lnTo>
                          <a:pt x="1765" y="1103"/>
                        </a:lnTo>
                        <a:lnTo>
                          <a:pt x="1780" y="1048"/>
                        </a:lnTo>
                        <a:lnTo>
                          <a:pt x="1788" y="995"/>
                        </a:lnTo>
                        <a:lnTo>
                          <a:pt x="1791" y="941"/>
                        </a:lnTo>
                        <a:lnTo>
                          <a:pt x="1785" y="890"/>
                        </a:lnTo>
                        <a:lnTo>
                          <a:pt x="1772" y="840"/>
                        </a:lnTo>
                        <a:lnTo>
                          <a:pt x="1751" y="793"/>
                        </a:lnTo>
                        <a:lnTo>
                          <a:pt x="1720" y="750"/>
                        </a:lnTo>
                        <a:lnTo>
                          <a:pt x="1680" y="709"/>
                        </a:lnTo>
                        <a:lnTo>
                          <a:pt x="1631" y="674"/>
                        </a:lnTo>
                        <a:lnTo>
                          <a:pt x="1019" y="267"/>
                        </a:lnTo>
                        <a:lnTo>
                          <a:pt x="957" y="361"/>
                        </a:lnTo>
                        <a:lnTo>
                          <a:pt x="938" y="379"/>
                        </a:lnTo>
                        <a:lnTo>
                          <a:pt x="914" y="390"/>
                        </a:lnTo>
                        <a:lnTo>
                          <a:pt x="887" y="396"/>
                        </a:lnTo>
                        <a:lnTo>
                          <a:pt x="855" y="395"/>
                        </a:lnTo>
                        <a:lnTo>
                          <a:pt x="823" y="388"/>
                        </a:lnTo>
                        <a:lnTo>
                          <a:pt x="788" y="377"/>
                        </a:lnTo>
                        <a:lnTo>
                          <a:pt x="753" y="361"/>
                        </a:lnTo>
                        <a:lnTo>
                          <a:pt x="720" y="342"/>
                        </a:lnTo>
                        <a:lnTo>
                          <a:pt x="688" y="320"/>
                        </a:lnTo>
                        <a:lnTo>
                          <a:pt x="660" y="295"/>
                        </a:lnTo>
                        <a:lnTo>
                          <a:pt x="636" y="269"/>
                        </a:lnTo>
                        <a:lnTo>
                          <a:pt x="617" y="239"/>
                        </a:lnTo>
                        <a:lnTo>
                          <a:pt x="604" y="210"/>
                        </a:lnTo>
                        <a:lnTo>
                          <a:pt x="598" y="180"/>
                        </a:lnTo>
                        <a:lnTo>
                          <a:pt x="601" y="150"/>
                        </a:lnTo>
                        <a:lnTo>
                          <a:pt x="614" y="121"/>
                        </a:lnTo>
                        <a:lnTo>
                          <a:pt x="665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5480" bIns="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7" name=""/>
                  <p:cNvSpPr/>
                  <p:nvPr/>
                </p:nvSpPr>
                <p:spPr>
                  <a:xfrm>
                    <a:off x="722520" y="5686200"/>
                    <a:ext cx="97200" cy="69480"/>
                  </a:xfrm>
                  <a:custGeom>
                    <a:avLst/>
                    <a:gdLst/>
                    <a:ahLst/>
                    <a:rect l="l" t="t" r="r" b="b"/>
                    <a:pathLst>
                      <a:path w="2472" h="1762">
                        <a:moveTo>
                          <a:pt x="0" y="0"/>
                        </a:moveTo>
                        <a:lnTo>
                          <a:pt x="2" y="68"/>
                        </a:lnTo>
                        <a:lnTo>
                          <a:pt x="10" y="138"/>
                        </a:lnTo>
                        <a:lnTo>
                          <a:pt x="21" y="207"/>
                        </a:lnTo>
                        <a:lnTo>
                          <a:pt x="37" y="278"/>
                        </a:lnTo>
                        <a:lnTo>
                          <a:pt x="57" y="349"/>
                        </a:lnTo>
                        <a:lnTo>
                          <a:pt x="80" y="421"/>
                        </a:lnTo>
                        <a:lnTo>
                          <a:pt x="106" y="494"/>
                        </a:lnTo>
                        <a:lnTo>
                          <a:pt x="135" y="568"/>
                        </a:lnTo>
                        <a:lnTo>
                          <a:pt x="165" y="641"/>
                        </a:lnTo>
                        <a:lnTo>
                          <a:pt x="198" y="717"/>
                        </a:lnTo>
                        <a:lnTo>
                          <a:pt x="231" y="792"/>
                        </a:lnTo>
                        <a:lnTo>
                          <a:pt x="266" y="870"/>
                        </a:lnTo>
                        <a:lnTo>
                          <a:pt x="302" y="948"/>
                        </a:lnTo>
                        <a:lnTo>
                          <a:pt x="337" y="1027"/>
                        </a:lnTo>
                        <a:lnTo>
                          <a:pt x="372" y="1107"/>
                        </a:lnTo>
                        <a:lnTo>
                          <a:pt x="407" y="1187"/>
                        </a:lnTo>
                        <a:lnTo>
                          <a:pt x="395" y="1246"/>
                        </a:lnTo>
                        <a:lnTo>
                          <a:pt x="392" y="1304"/>
                        </a:lnTo>
                        <a:lnTo>
                          <a:pt x="395" y="1361"/>
                        </a:lnTo>
                        <a:lnTo>
                          <a:pt x="407" y="1415"/>
                        </a:lnTo>
                        <a:lnTo>
                          <a:pt x="424" y="1468"/>
                        </a:lnTo>
                        <a:lnTo>
                          <a:pt x="448" y="1517"/>
                        </a:lnTo>
                        <a:lnTo>
                          <a:pt x="476" y="1563"/>
                        </a:lnTo>
                        <a:lnTo>
                          <a:pt x="512" y="1606"/>
                        </a:lnTo>
                        <a:lnTo>
                          <a:pt x="551" y="1644"/>
                        </a:lnTo>
                        <a:lnTo>
                          <a:pt x="596" y="1677"/>
                        </a:lnTo>
                        <a:lnTo>
                          <a:pt x="644" y="1706"/>
                        </a:lnTo>
                        <a:lnTo>
                          <a:pt x="698" y="1729"/>
                        </a:lnTo>
                        <a:lnTo>
                          <a:pt x="754" y="1746"/>
                        </a:lnTo>
                        <a:lnTo>
                          <a:pt x="814" y="1757"/>
                        </a:lnTo>
                        <a:lnTo>
                          <a:pt x="877" y="1762"/>
                        </a:lnTo>
                        <a:lnTo>
                          <a:pt x="942" y="1760"/>
                        </a:lnTo>
                        <a:lnTo>
                          <a:pt x="1000" y="1762"/>
                        </a:lnTo>
                        <a:lnTo>
                          <a:pt x="1070" y="1759"/>
                        </a:lnTo>
                        <a:lnTo>
                          <a:pt x="1152" y="1750"/>
                        </a:lnTo>
                        <a:lnTo>
                          <a:pt x="1243" y="1735"/>
                        </a:lnTo>
                        <a:lnTo>
                          <a:pt x="1342" y="1715"/>
                        </a:lnTo>
                        <a:lnTo>
                          <a:pt x="1446" y="1691"/>
                        </a:lnTo>
                        <a:lnTo>
                          <a:pt x="1555" y="1662"/>
                        </a:lnTo>
                        <a:lnTo>
                          <a:pt x="1668" y="1630"/>
                        </a:lnTo>
                        <a:lnTo>
                          <a:pt x="1781" y="1594"/>
                        </a:lnTo>
                        <a:lnTo>
                          <a:pt x="1894" y="1556"/>
                        </a:lnTo>
                        <a:lnTo>
                          <a:pt x="2004" y="1515"/>
                        </a:lnTo>
                        <a:lnTo>
                          <a:pt x="2111" y="1473"/>
                        </a:lnTo>
                        <a:lnTo>
                          <a:pt x="2213" y="1429"/>
                        </a:lnTo>
                        <a:lnTo>
                          <a:pt x="2309" y="1385"/>
                        </a:lnTo>
                        <a:lnTo>
                          <a:pt x="2395" y="1340"/>
                        </a:lnTo>
                        <a:lnTo>
                          <a:pt x="2472" y="1296"/>
                        </a:lnTo>
                        <a:lnTo>
                          <a:pt x="2416" y="1261"/>
                        </a:lnTo>
                        <a:lnTo>
                          <a:pt x="2356" y="1226"/>
                        </a:lnTo>
                        <a:lnTo>
                          <a:pt x="2292" y="1193"/>
                        </a:lnTo>
                        <a:lnTo>
                          <a:pt x="2225" y="1161"/>
                        </a:lnTo>
                        <a:lnTo>
                          <a:pt x="2154" y="1131"/>
                        </a:lnTo>
                        <a:lnTo>
                          <a:pt x="2081" y="1103"/>
                        </a:lnTo>
                        <a:lnTo>
                          <a:pt x="2005" y="1080"/>
                        </a:lnTo>
                        <a:lnTo>
                          <a:pt x="1926" y="1060"/>
                        </a:lnTo>
                        <a:lnTo>
                          <a:pt x="1845" y="1046"/>
                        </a:lnTo>
                        <a:lnTo>
                          <a:pt x="1763" y="1036"/>
                        </a:lnTo>
                        <a:lnTo>
                          <a:pt x="1679" y="1033"/>
                        </a:lnTo>
                        <a:lnTo>
                          <a:pt x="1594" y="1037"/>
                        </a:lnTo>
                        <a:lnTo>
                          <a:pt x="1509" y="1048"/>
                        </a:lnTo>
                        <a:lnTo>
                          <a:pt x="1423" y="1068"/>
                        </a:lnTo>
                        <a:lnTo>
                          <a:pt x="1337" y="1096"/>
                        </a:lnTo>
                        <a:lnTo>
                          <a:pt x="1252" y="1134"/>
                        </a:lnTo>
                        <a:lnTo>
                          <a:pt x="1211" y="1152"/>
                        </a:lnTo>
                        <a:lnTo>
                          <a:pt x="1169" y="1164"/>
                        </a:lnTo>
                        <a:lnTo>
                          <a:pt x="1128" y="1173"/>
                        </a:lnTo>
                        <a:lnTo>
                          <a:pt x="1088" y="1176"/>
                        </a:lnTo>
                        <a:lnTo>
                          <a:pt x="1048" y="1175"/>
                        </a:lnTo>
                        <a:lnTo>
                          <a:pt x="1010" y="1170"/>
                        </a:lnTo>
                        <a:lnTo>
                          <a:pt x="975" y="1160"/>
                        </a:lnTo>
                        <a:lnTo>
                          <a:pt x="942" y="1148"/>
                        </a:lnTo>
                        <a:lnTo>
                          <a:pt x="912" y="1131"/>
                        </a:lnTo>
                        <a:lnTo>
                          <a:pt x="886" y="1112"/>
                        </a:lnTo>
                        <a:lnTo>
                          <a:pt x="864" y="1090"/>
                        </a:lnTo>
                        <a:lnTo>
                          <a:pt x="846" y="1066"/>
                        </a:lnTo>
                        <a:lnTo>
                          <a:pt x="834" y="1038"/>
                        </a:lnTo>
                        <a:lnTo>
                          <a:pt x="826" y="1010"/>
                        </a:lnTo>
                        <a:lnTo>
                          <a:pt x="824" y="980"/>
                        </a:lnTo>
                        <a:lnTo>
                          <a:pt x="830" y="949"/>
                        </a:lnTo>
                        <a:lnTo>
                          <a:pt x="783" y="913"/>
                        </a:lnTo>
                        <a:lnTo>
                          <a:pt x="727" y="864"/>
                        </a:lnTo>
                        <a:lnTo>
                          <a:pt x="665" y="803"/>
                        </a:lnTo>
                        <a:lnTo>
                          <a:pt x="599" y="733"/>
                        </a:lnTo>
                        <a:lnTo>
                          <a:pt x="530" y="656"/>
                        </a:lnTo>
                        <a:lnTo>
                          <a:pt x="458" y="574"/>
                        </a:lnTo>
                        <a:lnTo>
                          <a:pt x="387" y="490"/>
                        </a:lnTo>
                        <a:lnTo>
                          <a:pt x="317" y="406"/>
                        </a:lnTo>
                        <a:lnTo>
                          <a:pt x="249" y="324"/>
                        </a:lnTo>
                        <a:lnTo>
                          <a:pt x="187" y="246"/>
                        </a:lnTo>
                        <a:lnTo>
                          <a:pt x="132" y="175"/>
                        </a:lnTo>
                        <a:lnTo>
                          <a:pt x="83" y="113"/>
                        </a:lnTo>
                        <a:lnTo>
                          <a:pt x="44" y="62"/>
                        </a:lnTo>
                        <a:lnTo>
                          <a:pt x="16" y="24"/>
                        </a:lnTo>
                        <a:lnTo>
                          <a:pt x="1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2680" bIns="22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8" name=""/>
                  <p:cNvSpPr/>
                  <p:nvPr/>
                </p:nvSpPr>
                <p:spPr>
                  <a:xfrm>
                    <a:off x="1159920" y="5479920"/>
                    <a:ext cx="1548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454">
                        <a:moveTo>
                          <a:pt x="396" y="273"/>
                        </a:moveTo>
                        <a:lnTo>
                          <a:pt x="394" y="275"/>
                        </a:lnTo>
                        <a:lnTo>
                          <a:pt x="390" y="280"/>
                        </a:lnTo>
                        <a:lnTo>
                          <a:pt x="384" y="288"/>
                        </a:lnTo>
                        <a:lnTo>
                          <a:pt x="376" y="298"/>
                        </a:lnTo>
                        <a:lnTo>
                          <a:pt x="364" y="310"/>
                        </a:lnTo>
                        <a:lnTo>
                          <a:pt x="352" y="324"/>
                        </a:lnTo>
                        <a:lnTo>
                          <a:pt x="335" y="340"/>
                        </a:lnTo>
                        <a:lnTo>
                          <a:pt x="317" y="355"/>
                        </a:lnTo>
                        <a:lnTo>
                          <a:pt x="296" y="371"/>
                        </a:lnTo>
                        <a:lnTo>
                          <a:pt x="272" y="387"/>
                        </a:lnTo>
                        <a:lnTo>
                          <a:pt x="245" y="402"/>
                        </a:lnTo>
                        <a:lnTo>
                          <a:pt x="216" y="416"/>
                        </a:lnTo>
                        <a:lnTo>
                          <a:pt x="186" y="429"/>
                        </a:lnTo>
                        <a:lnTo>
                          <a:pt x="151" y="440"/>
                        </a:lnTo>
                        <a:lnTo>
                          <a:pt x="114" y="448"/>
                        </a:lnTo>
                        <a:lnTo>
                          <a:pt x="75" y="454"/>
                        </a:lnTo>
                        <a:lnTo>
                          <a:pt x="79" y="428"/>
                        </a:lnTo>
                        <a:lnTo>
                          <a:pt x="82" y="400"/>
                        </a:lnTo>
                        <a:lnTo>
                          <a:pt x="82" y="369"/>
                        </a:lnTo>
                        <a:lnTo>
                          <a:pt x="80" y="337"/>
                        </a:lnTo>
                        <a:lnTo>
                          <a:pt x="77" y="302"/>
                        </a:lnTo>
                        <a:lnTo>
                          <a:pt x="73" y="267"/>
                        </a:lnTo>
                        <a:lnTo>
                          <a:pt x="68" y="233"/>
                        </a:lnTo>
                        <a:lnTo>
                          <a:pt x="62" y="198"/>
                        </a:lnTo>
                        <a:lnTo>
                          <a:pt x="54" y="164"/>
                        </a:lnTo>
                        <a:lnTo>
                          <a:pt x="47" y="132"/>
                        </a:lnTo>
                        <a:lnTo>
                          <a:pt x="38" y="101"/>
                        </a:lnTo>
                        <a:lnTo>
                          <a:pt x="30" y="74"/>
                        </a:lnTo>
                        <a:lnTo>
                          <a:pt x="23" y="49"/>
                        </a:lnTo>
                        <a:lnTo>
                          <a:pt x="14" y="29"/>
                        </a:lnTo>
                        <a:lnTo>
                          <a:pt x="6" y="12"/>
                        </a:lnTo>
                        <a:lnTo>
                          <a:pt x="0" y="0"/>
                        </a:lnTo>
                        <a:lnTo>
                          <a:pt x="20" y="0"/>
                        </a:lnTo>
                        <a:lnTo>
                          <a:pt x="29" y="22"/>
                        </a:lnTo>
                        <a:lnTo>
                          <a:pt x="41" y="45"/>
                        </a:lnTo>
                        <a:lnTo>
                          <a:pt x="54" y="68"/>
                        </a:lnTo>
                        <a:lnTo>
                          <a:pt x="70" y="90"/>
                        </a:lnTo>
                        <a:lnTo>
                          <a:pt x="88" y="112"/>
                        </a:lnTo>
                        <a:lnTo>
                          <a:pt x="108" y="134"/>
                        </a:lnTo>
                        <a:lnTo>
                          <a:pt x="129" y="154"/>
                        </a:lnTo>
                        <a:lnTo>
                          <a:pt x="152" y="174"/>
                        </a:lnTo>
                        <a:lnTo>
                          <a:pt x="177" y="192"/>
                        </a:lnTo>
                        <a:lnTo>
                          <a:pt x="204" y="209"/>
                        </a:lnTo>
                        <a:lnTo>
                          <a:pt x="232" y="224"/>
                        </a:lnTo>
                        <a:lnTo>
                          <a:pt x="262" y="238"/>
                        </a:lnTo>
                        <a:lnTo>
                          <a:pt x="294" y="250"/>
                        </a:lnTo>
                        <a:lnTo>
                          <a:pt x="326" y="260"/>
                        </a:lnTo>
                        <a:lnTo>
                          <a:pt x="360" y="268"/>
                        </a:lnTo>
                        <a:lnTo>
                          <a:pt x="396" y="2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9" name=""/>
                  <p:cNvSpPr/>
                  <p:nvPr/>
                </p:nvSpPr>
                <p:spPr>
                  <a:xfrm>
                    <a:off x="997560" y="5517720"/>
                    <a:ext cx="142920" cy="223560"/>
                  </a:xfrm>
                  <a:custGeom>
                    <a:avLst/>
                    <a:gdLst/>
                    <a:ahLst/>
                    <a:rect l="l" t="t" r="r" b="b"/>
                    <a:pathLst>
                      <a:path w="3618" h="5649">
                        <a:moveTo>
                          <a:pt x="3618" y="0"/>
                        </a:moveTo>
                        <a:lnTo>
                          <a:pt x="3464" y="80"/>
                        </a:lnTo>
                        <a:lnTo>
                          <a:pt x="3332" y="189"/>
                        </a:lnTo>
                        <a:lnTo>
                          <a:pt x="3220" y="324"/>
                        </a:lnTo>
                        <a:lnTo>
                          <a:pt x="3126" y="479"/>
                        </a:lnTo>
                        <a:lnTo>
                          <a:pt x="3051" y="650"/>
                        </a:lnTo>
                        <a:lnTo>
                          <a:pt x="2990" y="835"/>
                        </a:lnTo>
                        <a:lnTo>
                          <a:pt x="2944" y="1028"/>
                        </a:lnTo>
                        <a:lnTo>
                          <a:pt x="2911" y="1223"/>
                        </a:lnTo>
                        <a:lnTo>
                          <a:pt x="2889" y="1418"/>
                        </a:lnTo>
                        <a:lnTo>
                          <a:pt x="2877" y="1609"/>
                        </a:lnTo>
                        <a:lnTo>
                          <a:pt x="2874" y="1789"/>
                        </a:lnTo>
                        <a:lnTo>
                          <a:pt x="2878" y="1956"/>
                        </a:lnTo>
                        <a:lnTo>
                          <a:pt x="2888" y="2106"/>
                        </a:lnTo>
                        <a:lnTo>
                          <a:pt x="2902" y="2234"/>
                        </a:lnTo>
                        <a:lnTo>
                          <a:pt x="2919" y="2335"/>
                        </a:lnTo>
                        <a:lnTo>
                          <a:pt x="2938" y="2405"/>
                        </a:lnTo>
                        <a:lnTo>
                          <a:pt x="3018" y="2692"/>
                        </a:lnTo>
                        <a:lnTo>
                          <a:pt x="3078" y="2978"/>
                        </a:lnTo>
                        <a:lnTo>
                          <a:pt x="3115" y="3260"/>
                        </a:lnTo>
                        <a:lnTo>
                          <a:pt x="3130" y="3539"/>
                        </a:lnTo>
                        <a:lnTo>
                          <a:pt x="3120" y="3809"/>
                        </a:lnTo>
                        <a:lnTo>
                          <a:pt x="3085" y="4068"/>
                        </a:lnTo>
                        <a:lnTo>
                          <a:pt x="3026" y="4316"/>
                        </a:lnTo>
                        <a:lnTo>
                          <a:pt x="2939" y="4551"/>
                        </a:lnTo>
                        <a:lnTo>
                          <a:pt x="2826" y="4768"/>
                        </a:lnTo>
                        <a:lnTo>
                          <a:pt x="2685" y="4967"/>
                        </a:lnTo>
                        <a:lnTo>
                          <a:pt x="2515" y="5144"/>
                        </a:lnTo>
                        <a:lnTo>
                          <a:pt x="2316" y="5299"/>
                        </a:lnTo>
                        <a:lnTo>
                          <a:pt x="2086" y="5427"/>
                        </a:lnTo>
                        <a:lnTo>
                          <a:pt x="1826" y="5529"/>
                        </a:lnTo>
                        <a:lnTo>
                          <a:pt x="1533" y="5600"/>
                        </a:lnTo>
                        <a:lnTo>
                          <a:pt x="1208" y="5640"/>
                        </a:lnTo>
                        <a:lnTo>
                          <a:pt x="1201" y="5640"/>
                        </a:lnTo>
                        <a:lnTo>
                          <a:pt x="1181" y="5641"/>
                        </a:lnTo>
                        <a:lnTo>
                          <a:pt x="1148" y="5644"/>
                        </a:lnTo>
                        <a:lnTo>
                          <a:pt x="1105" y="5646"/>
                        </a:lnTo>
                        <a:lnTo>
                          <a:pt x="1052" y="5647"/>
                        </a:lnTo>
                        <a:lnTo>
                          <a:pt x="991" y="5649"/>
                        </a:lnTo>
                        <a:lnTo>
                          <a:pt x="923" y="5649"/>
                        </a:lnTo>
                        <a:lnTo>
                          <a:pt x="849" y="5649"/>
                        </a:lnTo>
                        <a:lnTo>
                          <a:pt x="769" y="5647"/>
                        </a:lnTo>
                        <a:lnTo>
                          <a:pt x="686" y="5644"/>
                        </a:lnTo>
                        <a:lnTo>
                          <a:pt x="600" y="5638"/>
                        </a:lnTo>
                        <a:lnTo>
                          <a:pt x="512" y="5630"/>
                        </a:lnTo>
                        <a:lnTo>
                          <a:pt x="424" y="5619"/>
                        </a:lnTo>
                        <a:lnTo>
                          <a:pt x="337" y="5607"/>
                        </a:lnTo>
                        <a:lnTo>
                          <a:pt x="252" y="5590"/>
                        </a:lnTo>
                        <a:lnTo>
                          <a:pt x="170" y="5571"/>
                        </a:lnTo>
                        <a:lnTo>
                          <a:pt x="254" y="5459"/>
                        </a:lnTo>
                        <a:lnTo>
                          <a:pt x="326" y="5341"/>
                        </a:lnTo>
                        <a:lnTo>
                          <a:pt x="389" y="5219"/>
                        </a:lnTo>
                        <a:lnTo>
                          <a:pt x="442" y="5095"/>
                        </a:lnTo>
                        <a:lnTo>
                          <a:pt x="485" y="4968"/>
                        </a:lnTo>
                        <a:lnTo>
                          <a:pt x="519" y="4840"/>
                        </a:lnTo>
                        <a:lnTo>
                          <a:pt x="546" y="4714"/>
                        </a:lnTo>
                        <a:lnTo>
                          <a:pt x="564" y="4588"/>
                        </a:lnTo>
                        <a:lnTo>
                          <a:pt x="576" y="4466"/>
                        </a:lnTo>
                        <a:lnTo>
                          <a:pt x="582" y="4347"/>
                        </a:lnTo>
                        <a:lnTo>
                          <a:pt x="582" y="4233"/>
                        </a:lnTo>
                        <a:lnTo>
                          <a:pt x="576" y="4127"/>
                        </a:lnTo>
                        <a:lnTo>
                          <a:pt x="567" y="4029"/>
                        </a:lnTo>
                        <a:lnTo>
                          <a:pt x="553" y="3938"/>
                        </a:lnTo>
                        <a:lnTo>
                          <a:pt x="536" y="3858"/>
                        </a:lnTo>
                        <a:lnTo>
                          <a:pt x="518" y="3790"/>
                        </a:lnTo>
                        <a:lnTo>
                          <a:pt x="493" y="3719"/>
                        </a:lnTo>
                        <a:lnTo>
                          <a:pt x="462" y="3623"/>
                        </a:lnTo>
                        <a:lnTo>
                          <a:pt x="424" y="3505"/>
                        </a:lnTo>
                        <a:lnTo>
                          <a:pt x="382" y="3368"/>
                        </a:lnTo>
                        <a:lnTo>
                          <a:pt x="336" y="3214"/>
                        </a:lnTo>
                        <a:lnTo>
                          <a:pt x="287" y="3047"/>
                        </a:lnTo>
                        <a:lnTo>
                          <a:pt x="238" y="2870"/>
                        </a:lnTo>
                        <a:lnTo>
                          <a:pt x="191" y="2685"/>
                        </a:lnTo>
                        <a:lnTo>
                          <a:pt x="145" y="2493"/>
                        </a:lnTo>
                        <a:lnTo>
                          <a:pt x="103" y="2300"/>
                        </a:lnTo>
                        <a:lnTo>
                          <a:pt x="66" y="2107"/>
                        </a:lnTo>
                        <a:lnTo>
                          <a:pt x="36" y="1917"/>
                        </a:lnTo>
                        <a:lnTo>
                          <a:pt x="14" y="1733"/>
                        </a:lnTo>
                        <a:lnTo>
                          <a:pt x="2" y="1557"/>
                        </a:lnTo>
                        <a:lnTo>
                          <a:pt x="0" y="1394"/>
                        </a:lnTo>
                        <a:lnTo>
                          <a:pt x="11" y="1245"/>
                        </a:lnTo>
                        <a:lnTo>
                          <a:pt x="36" y="1116"/>
                        </a:lnTo>
                        <a:lnTo>
                          <a:pt x="78" y="992"/>
                        </a:lnTo>
                        <a:lnTo>
                          <a:pt x="135" y="872"/>
                        </a:lnTo>
                        <a:lnTo>
                          <a:pt x="204" y="758"/>
                        </a:lnTo>
                        <a:lnTo>
                          <a:pt x="282" y="649"/>
                        </a:lnTo>
                        <a:lnTo>
                          <a:pt x="367" y="546"/>
                        </a:lnTo>
                        <a:lnTo>
                          <a:pt x="457" y="452"/>
                        </a:lnTo>
                        <a:lnTo>
                          <a:pt x="547" y="363"/>
                        </a:lnTo>
                        <a:lnTo>
                          <a:pt x="636" y="284"/>
                        </a:lnTo>
                        <a:lnTo>
                          <a:pt x="722" y="213"/>
                        </a:lnTo>
                        <a:lnTo>
                          <a:pt x="802" y="151"/>
                        </a:lnTo>
                        <a:lnTo>
                          <a:pt x="873" y="100"/>
                        </a:lnTo>
                        <a:lnTo>
                          <a:pt x="933" y="59"/>
                        </a:lnTo>
                        <a:lnTo>
                          <a:pt x="979" y="28"/>
                        </a:lnTo>
                        <a:lnTo>
                          <a:pt x="1008" y="10"/>
                        </a:lnTo>
                        <a:lnTo>
                          <a:pt x="1019" y="4"/>
                        </a:lnTo>
                        <a:lnTo>
                          <a:pt x="36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0" name=""/>
                  <p:cNvSpPr/>
                  <p:nvPr/>
                </p:nvSpPr>
                <p:spPr>
                  <a:xfrm>
                    <a:off x="1010160" y="5588280"/>
                    <a:ext cx="103320" cy="146160"/>
                  </a:xfrm>
                  <a:custGeom>
                    <a:avLst/>
                    <a:gdLst/>
                    <a:ahLst/>
                    <a:rect l="l" t="t" r="r" b="b"/>
                    <a:pathLst>
                      <a:path w="2618" h="3696">
                        <a:moveTo>
                          <a:pt x="312" y="2528"/>
                        </a:moveTo>
                        <a:lnTo>
                          <a:pt x="404" y="2474"/>
                        </a:lnTo>
                        <a:lnTo>
                          <a:pt x="494" y="2410"/>
                        </a:lnTo>
                        <a:lnTo>
                          <a:pt x="580" y="2337"/>
                        </a:lnTo>
                        <a:lnTo>
                          <a:pt x="662" y="2254"/>
                        </a:lnTo>
                        <a:lnTo>
                          <a:pt x="740" y="2164"/>
                        </a:lnTo>
                        <a:lnTo>
                          <a:pt x="813" y="2070"/>
                        </a:lnTo>
                        <a:lnTo>
                          <a:pt x="880" y="1970"/>
                        </a:lnTo>
                        <a:lnTo>
                          <a:pt x="942" y="1868"/>
                        </a:lnTo>
                        <a:lnTo>
                          <a:pt x="998" y="1763"/>
                        </a:lnTo>
                        <a:lnTo>
                          <a:pt x="1047" y="1659"/>
                        </a:lnTo>
                        <a:lnTo>
                          <a:pt x="1091" y="1556"/>
                        </a:lnTo>
                        <a:lnTo>
                          <a:pt x="1125" y="1455"/>
                        </a:lnTo>
                        <a:lnTo>
                          <a:pt x="1151" y="1358"/>
                        </a:lnTo>
                        <a:lnTo>
                          <a:pt x="1170" y="1266"/>
                        </a:lnTo>
                        <a:lnTo>
                          <a:pt x="1181" y="1181"/>
                        </a:lnTo>
                        <a:lnTo>
                          <a:pt x="1182" y="1104"/>
                        </a:lnTo>
                        <a:lnTo>
                          <a:pt x="1183" y="1076"/>
                        </a:lnTo>
                        <a:lnTo>
                          <a:pt x="1184" y="1046"/>
                        </a:lnTo>
                        <a:lnTo>
                          <a:pt x="1184" y="1017"/>
                        </a:lnTo>
                        <a:lnTo>
                          <a:pt x="1184" y="986"/>
                        </a:lnTo>
                        <a:lnTo>
                          <a:pt x="1183" y="956"/>
                        </a:lnTo>
                        <a:lnTo>
                          <a:pt x="1181" y="924"/>
                        </a:lnTo>
                        <a:lnTo>
                          <a:pt x="1179" y="893"/>
                        </a:lnTo>
                        <a:lnTo>
                          <a:pt x="1177" y="860"/>
                        </a:lnTo>
                        <a:lnTo>
                          <a:pt x="1173" y="828"/>
                        </a:lnTo>
                        <a:lnTo>
                          <a:pt x="1169" y="794"/>
                        </a:lnTo>
                        <a:lnTo>
                          <a:pt x="1165" y="760"/>
                        </a:lnTo>
                        <a:lnTo>
                          <a:pt x="1160" y="727"/>
                        </a:lnTo>
                        <a:lnTo>
                          <a:pt x="1155" y="693"/>
                        </a:lnTo>
                        <a:lnTo>
                          <a:pt x="1149" y="659"/>
                        </a:lnTo>
                        <a:lnTo>
                          <a:pt x="1143" y="624"/>
                        </a:lnTo>
                        <a:lnTo>
                          <a:pt x="1138" y="590"/>
                        </a:lnTo>
                        <a:lnTo>
                          <a:pt x="1121" y="493"/>
                        </a:lnTo>
                        <a:lnTo>
                          <a:pt x="1129" y="399"/>
                        </a:lnTo>
                        <a:lnTo>
                          <a:pt x="1160" y="312"/>
                        </a:lnTo>
                        <a:lnTo>
                          <a:pt x="1210" y="231"/>
                        </a:lnTo>
                        <a:lnTo>
                          <a:pt x="1278" y="159"/>
                        </a:lnTo>
                        <a:lnTo>
                          <a:pt x="1358" y="98"/>
                        </a:lnTo>
                        <a:lnTo>
                          <a:pt x="1451" y="51"/>
                        </a:lnTo>
                        <a:lnTo>
                          <a:pt x="1553" y="18"/>
                        </a:lnTo>
                        <a:lnTo>
                          <a:pt x="1660" y="0"/>
                        </a:lnTo>
                        <a:lnTo>
                          <a:pt x="1771" y="0"/>
                        </a:lnTo>
                        <a:lnTo>
                          <a:pt x="1883" y="21"/>
                        </a:lnTo>
                        <a:lnTo>
                          <a:pt x="1993" y="62"/>
                        </a:lnTo>
                        <a:lnTo>
                          <a:pt x="2098" y="127"/>
                        </a:lnTo>
                        <a:lnTo>
                          <a:pt x="2196" y="217"/>
                        </a:lnTo>
                        <a:lnTo>
                          <a:pt x="2284" y="334"/>
                        </a:lnTo>
                        <a:lnTo>
                          <a:pt x="2360" y="480"/>
                        </a:lnTo>
                        <a:lnTo>
                          <a:pt x="2444" y="701"/>
                        </a:lnTo>
                        <a:lnTo>
                          <a:pt x="2513" y="937"/>
                        </a:lnTo>
                        <a:lnTo>
                          <a:pt x="2567" y="1184"/>
                        </a:lnTo>
                        <a:lnTo>
                          <a:pt x="2603" y="1438"/>
                        </a:lnTo>
                        <a:lnTo>
                          <a:pt x="2618" y="1697"/>
                        </a:lnTo>
                        <a:lnTo>
                          <a:pt x="2613" y="1953"/>
                        </a:lnTo>
                        <a:lnTo>
                          <a:pt x="2585" y="2206"/>
                        </a:lnTo>
                        <a:lnTo>
                          <a:pt x="2531" y="2451"/>
                        </a:lnTo>
                        <a:lnTo>
                          <a:pt x="2451" y="2684"/>
                        </a:lnTo>
                        <a:lnTo>
                          <a:pt x="2342" y="2902"/>
                        </a:lnTo>
                        <a:lnTo>
                          <a:pt x="2204" y="3100"/>
                        </a:lnTo>
                        <a:lnTo>
                          <a:pt x="2034" y="3276"/>
                        </a:lnTo>
                        <a:lnTo>
                          <a:pt x="1830" y="3424"/>
                        </a:lnTo>
                        <a:lnTo>
                          <a:pt x="1592" y="3542"/>
                        </a:lnTo>
                        <a:lnTo>
                          <a:pt x="1316" y="3626"/>
                        </a:lnTo>
                        <a:lnTo>
                          <a:pt x="1003" y="3671"/>
                        </a:lnTo>
                        <a:lnTo>
                          <a:pt x="997" y="3671"/>
                        </a:lnTo>
                        <a:lnTo>
                          <a:pt x="978" y="3673"/>
                        </a:lnTo>
                        <a:lnTo>
                          <a:pt x="950" y="3677"/>
                        </a:lnTo>
                        <a:lnTo>
                          <a:pt x="910" y="3680"/>
                        </a:lnTo>
                        <a:lnTo>
                          <a:pt x="861" y="3685"/>
                        </a:lnTo>
                        <a:lnTo>
                          <a:pt x="806" y="3689"/>
                        </a:lnTo>
                        <a:lnTo>
                          <a:pt x="742" y="3692"/>
                        </a:lnTo>
                        <a:lnTo>
                          <a:pt x="672" y="3695"/>
                        </a:lnTo>
                        <a:lnTo>
                          <a:pt x="597" y="3696"/>
                        </a:lnTo>
                        <a:lnTo>
                          <a:pt x="517" y="3695"/>
                        </a:lnTo>
                        <a:lnTo>
                          <a:pt x="434" y="3693"/>
                        </a:lnTo>
                        <a:lnTo>
                          <a:pt x="349" y="3688"/>
                        </a:lnTo>
                        <a:lnTo>
                          <a:pt x="262" y="3679"/>
                        </a:lnTo>
                        <a:lnTo>
                          <a:pt x="173" y="3668"/>
                        </a:lnTo>
                        <a:lnTo>
                          <a:pt x="86" y="3652"/>
                        </a:lnTo>
                        <a:lnTo>
                          <a:pt x="0" y="3633"/>
                        </a:lnTo>
                        <a:lnTo>
                          <a:pt x="66" y="3522"/>
                        </a:lnTo>
                        <a:lnTo>
                          <a:pt x="123" y="3415"/>
                        </a:lnTo>
                        <a:lnTo>
                          <a:pt x="171" y="3310"/>
                        </a:lnTo>
                        <a:lnTo>
                          <a:pt x="210" y="3209"/>
                        </a:lnTo>
                        <a:lnTo>
                          <a:pt x="243" y="3113"/>
                        </a:lnTo>
                        <a:lnTo>
                          <a:pt x="267" y="3022"/>
                        </a:lnTo>
                        <a:lnTo>
                          <a:pt x="286" y="2937"/>
                        </a:lnTo>
                        <a:lnTo>
                          <a:pt x="299" y="2857"/>
                        </a:lnTo>
                        <a:lnTo>
                          <a:pt x="309" y="2785"/>
                        </a:lnTo>
                        <a:lnTo>
                          <a:pt x="314" y="2720"/>
                        </a:lnTo>
                        <a:lnTo>
                          <a:pt x="316" y="2663"/>
                        </a:lnTo>
                        <a:lnTo>
                          <a:pt x="317" y="2616"/>
                        </a:lnTo>
                        <a:lnTo>
                          <a:pt x="315" y="2578"/>
                        </a:lnTo>
                        <a:lnTo>
                          <a:pt x="314" y="2550"/>
                        </a:lnTo>
                        <a:lnTo>
                          <a:pt x="312" y="2533"/>
                        </a:lnTo>
                        <a:lnTo>
                          <a:pt x="312" y="25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1" name=""/>
                  <p:cNvSpPr/>
                  <p:nvPr/>
                </p:nvSpPr>
                <p:spPr>
                  <a:xfrm>
                    <a:off x="1127160" y="5419080"/>
                    <a:ext cx="360" cy="360"/>
                  </a:xfrm>
                  <a:prstGeom prst="line">
                    <a:avLst/>
                  </a:prstGeom>
                  <a:ln w="792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2" name=""/>
                  <p:cNvSpPr/>
                  <p:nvPr/>
                </p:nvSpPr>
                <p:spPr>
                  <a:xfrm>
                    <a:off x="791280" y="5304600"/>
                    <a:ext cx="336600" cy="115200"/>
                  </a:xfrm>
                  <a:custGeom>
                    <a:avLst/>
                    <a:gdLst/>
                    <a:ahLst/>
                    <a:rect l="l" t="t" r="r" b="b"/>
                    <a:pathLst>
                      <a:path w="8520" h="2928">
                        <a:moveTo>
                          <a:pt x="8520" y="2928"/>
                        </a:moveTo>
                        <a:lnTo>
                          <a:pt x="8248" y="2458"/>
                        </a:lnTo>
                        <a:lnTo>
                          <a:pt x="7921" y="2018"/>
                        </a:lnTo>
                        <a:lnTo>
                          <a:pt x="7544" y="1612"/>
                        </a:lnTo>
                        <a:lnTo>
                          <a:pt x="7119" y="1243"/>
                        </a:lnTo>
                        <a:lnTo>
                          <a:pt x="6653" y="914"/>
                        </a:lnTo>
                        <a:lnTo>
                          <a:pt x="6148" y="631"/>
                        </a:lnTo>
                        <a:lnTo>
                          <a:pt x="5612" y="394"/>
                        </a:lnTo>
                        <a:lnTo>
                          <a:pt x="5045" y="209"/>
                        </a:lnTo>
                        <a:lnTo>
                          <a:pt x="4454" y="80"/>
                        </a:lnTo>
                        <a:lnTo>
                          <a:pt x="3843" y="9"/>
                        </a:lnTo>
                        <a:lnTo>
                          <a:pt x="3216" y="0"/>
                        </a:lnTo>
                        <a:lnTo>
                          <a:pt x="2578" y="57"/>
                        </a:lnTo>
                        <a:lnTo>
                          <a:pt x="1933" y="183"/>
                        </a:lnTo>
                        <a:lnTo>
                          <a:pt x="1285" y="382"/>
                        </a:lnTo>
                        <a:lnTo>
                          <a:pt x="638" y="657"/>
                        </a:lnTo>
                        <a:lnTo>
                          <a:pt x="0" y="1013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3" name=""/>
                  <p:cNvSpPr/>
                  <p:nvPr/>
                </p:nvSpPr>
                <p:spPr>
                  <a:xfrm>
                    <a:off x="1126440" y="5419080"/>
                    <a:ext cx="39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5" h="65">
                        <a:moveTo>
                          <a:pt x="80" y="0"/>
                        </a:moveTo>
                        <a:lnTo>
                          <a:pt x="80" y="0"/>
                        </a:lnTo>
                        <a:lnTo>
                          <a:pt x="83" y="7"/>
                        </a:lnTo>
                        <a:lnTo>
                          <a:pt x="85" y="14"/>
                        </a:lnTo>
                        <a:lnTo>
                          <a:pt x="85" y="22"/>
                        </a:lnTo>
                        <a:lnTo>
                          <a:pt x="84" y="30"/>
                        </a:lnTo>
                        <a:lnTo>
                          <a:pt x="81" y="38"/>
                        </a:lnTo>
                        <a:lnTo>
                          <a:pt x="78" y="44"/>
                        </a:lnTo>
                        <a:lnTo>
                          <a:pt x="72" y="50"/>
                        </a:lnTo>
                        <a:lnTo>
                          <a:pt x="66" y="55"/>
                        </a:lnTo>
                        <a:lnTo>
                          <a:pt x="60" y="60"/>
                        </a:lnTo>
                        <a:lnTo>
                          <a:pt x="52" y="63"/>
                        </a:lnTo>
                        <a:lnTo>
                          <a:pt x="45" y="65"/>
                        </a:lnTo>
                        <a:lnTo>
                          <a:pt x="38" y="65"/>
                        </a:lnTo>
                        <a:lnTo>
                          <a:pt x="29" y="64"/>
                        </a:lnTo>
                        <a:lnTo>
                          <a:pt x="22" y="61"/>
                        </a:lnTo>
                        <a:lnTo>
                          <a:pt x="16" y="57"/>
                        </a:lnTo>
                        <a:lnTo>
                          <a:pt x="9" y="52"/>
                        </a:lnTo>
                        <a:lnTo>
                          <a:pt x="4" y="46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4" name=""/>
                  <p:cNvSpPr/>
                  <p:nvPr/>
                </p:nvSpPr>
                <p:spPr>
                  <a:xfrm>
                    <a:off x="789480" y="5342400"/>
                    <a:ext cx="216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70" h="83">
                        <a:moveTo>
                          <a:pt x="70" y="76"/>
                        </a:moveTo>
                        <a:lnTo>
                          <a:pt x="70" y="76"/>
                        </a:lnTo>
                        <a:lnTo>
                          <a:pt x="62" y="80"/>
                        </a:lnTo>
                        <a:lnTo>
                          <a:pt x="55" y="82"/>
                        </a:lnTo>
                        <a:lnTo>
                          <a:pt x="47" y="83"/>
                        </a:lnTo>
                        <a:lnTo>
                          <a:pt x="39" y="83"/>
                        </a:lnTo>
                        <a:lnTo>
                          <a:pt x="32" y="81"/>
                        </a:lnTo>
                        <a:lnTo>
                          <a:pt x="25" y="78"/>
                        </a:lnTo>
                        <a:lnTo>
                          <a:pt x="18" y="74"/>
                        </a:lnTo>
                        <a:lnTo>
                          <a:pt x="12" y="69"/>
                        </a:lnTo>
                        <a:lnTo>
                          <a:pt x="8" y="62"/>
                        </a:lnTo>
                        <a:lnTo>
                          <a:pt x="4" y="55"/>
                        </a:lnTo>
                        <a:lnTo>
                          <a:pt x="2" y="48"/>
                        </a:lnTo>
                        <a:lnTo>
                          <a:pt x="0" y="39"/>
                        </a:lnTo>
                        <a:lnTo>
                          <a:pt x="0" y="32"/>
                        </a:lnTo>
                        <a:lnTo>
                          <a:pt x="3" y="25"/>
                        </a:lnTo>
                        <a:lnTo>
                          <a:pt x="6" y="17"/>
                        </a:lnTo>
                        <a:lnTo>
                          <a:pt x="10" y="11"/>
                        </a:lnTo>
                        <a:lnTo>
                          <a:pt x="15" y="5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70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5" name=""/>
                  <p:cNvSpPr/>
                  <p:nvPr/>
                </p:nvSpPr>
                <p:spPr>
                  <a:xfrm>
                    <a:off x="685440" y="5344200"/>
                    <a:ext cx="10584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78" h="8643">
                        <a:moveTo>
                          <a:pt x="2678" y="0"/>
                        </a:moveTo>
                        <a:lnTo>
                          <a:pt x="2271" y="245"/>
                        </a:lnTo>
                        <a:lnTo>
                          <a:pt x="1884" y="539"/>
                        </a:lnTo>
                        <a:lnTo>
                          <a:pt x="1522" y="880"/>
                        </a:lnTo>
                        <a:lnTo>
                          <a:pt x="1188" y="1265"/>
                        </a:lnTo>
                        <a:lnTo>
                          <a:pt x="887" y="1693"/>
                        </a:lnTo>
                        <a:lnTo>
                          <a:pt x="622" y="2162"/>
                        </a:lnTo>
                        <a:lnTo>
                          <a:pt x="399" y="2669"/>
                        </a:lnTo>
                        <a:lnTo>
                          <a:pt x="221" y="3212"/>
                        </a:lnTo>
                        <a:lnTo>
                          <a:pt x="93" y="3791"/>
                        </a:lnTo>
                        <a:lnTo>
                          <a:pt x="17" y="4402"/>
                        </a:lnTo>
                        <a:lnTo>
                          <a:pt x="0" y="5044"/>
                        </a:lnTo>
                        <a:lnTo>
                          <a:pt x="46" y="5714"/>
                        </a:lnTo>
                        <a:lnTo>
                          <a:pt x="157" y="6411"/>
                        </a:lnTo>
                        <a:lnTo>
                          <a:pt x="338" y="7133"/>
                        </a:lnTo>
                        <a:lnTo>
                          <a:pt x="594" y="7877"/>
                        </a:lnTo>
                        <a:lnTo>
                          <a:pt x="930" y="8643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6" name=""/>
                  <p:cNvSpPr/>
                  <p:nvPr/>
                </p:nvSpPr>
                <p:spPr>
                  <a:xfrm>
                    <a:off x="790200" y="5342400"/>
                    <a:ext cx="288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85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7" y="2"/>
                        </a:lnTo>
                        <a:lnTo>
                          <a:pt x="14" y="0"/>
                        </a:lnTo>
                        <a:lnTo>
                          <a:pt x="22" y="0"/>
                        </a:lnTo>
                        <a:lnTo>
                          <a:pt x="30" y="1"/>
                        </a:lnTo>
                        <a:lnTo>
                          <a:pt x="37" y="3"/>
                        </a:lnTo>
                        <a:lnTo>
                          <a:pt x="45" y="7"/>
                        </a:lnTo>
                        <a:lnTo>
                          <a:pt x="51" y="12"/>
                        </a:lnTo>
                        <a:lnTo>
                          <a:pt x="56" y="18"/>
                        </a:lnTo>
                        <a:lnTo>
                          <a:pt x="61" y="24"/>
                        </a:lnTo>
                        <a:lnTo>
                          <a:pt x="64" y="32"/>
                        </a:lnTo>
                        <a:lnTo>
                          <a:pt x="66" y="39"/>
                        </a:lnTo>
                        <a:lnTo>
                          <a:pt x="66" y="46"/>
                        </a:lnTo>
                        <a:lnTo>
                          <a:pt x="65" y="55"/>
                        </a:lnTo>
                        <a:lnTo>
                          <a:pt x="63" y="62"/>
                        </a:lnTo>
                        <a:lnTo>
                          <a:pt x="58" y="69"/>
                        </a:lnTo>
                        <a:lnTo>
                          <a:pt x="54" y="76"/>
                        </a:lnTo>
                        <a:lnTo>
                          <a:pt x="48" y="81"/>
                        </a:lnTo>
                        <a:lnTo>
                          <a:pt x="42" y="85"/>
                        </a:lnTo>
                        <a:lnTo>
                          <a:pt x="42" y="8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7" name=""/>
                  <p:cNvSpPr/>
                  <p:nvPr/>
                </p:nvSpPr>
                <p:spPr>
                  <a:xfrm>
                    <a:off x="720720" y="5684760"/>
                    <a:ext cx="288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64">
                        <a:moveTo>
                          <a:pt x="82" y="0"/>
                        </a:moveTo>
                        <a:lnTo>
                          <a:pt x="82" y="0"/>
                        </a:lnTo>
                        <a:lnTo>
                          <a:pt x="84" y="7"/>
                        </a:lnTo>
                        <a:lnTo>
                          <a:pt x="87" y="14"/>
                        </a:lnTo>
                        <a:lnTo>
                          <a:pt x="87" y="22"/>
                        </a:lnTo>
                        <a:lnTo>
                          <a:pt x="85" y="29"/>
                        </a:lnTo>
                        <a:lnTo>
                          <a:pt x="82" y="36"/>
                        </a:lnTo>
                        <a:lnTo>
                          <a:pt x="79" y="44"/>
                        </a:lnTo>
                        <a:lnTo>
                          <a:pt x="74" y="50"/>
                        </a:lnTo>
                        <a:lnTo>
                          <a:pt x="68" y="55"/>
                        </a:lnTo>
                        <a:lnTo>
                          <a:pt x="60" y="60"/>
                        </a:lnTo>
                        <a:lnTo>
                          <a:pt x="53" y="62"/>
                        </a:lnTo>
                        <a:lnTo>
                          <a:pt x="46" y="64"/>
                        </a:lnTo>
                        <a:lnTo>
                          <a:pt x="38" y="64"/>
                        </a:lnTo>
                        <a:lnTo>
                          <a:pt x="31" y="63"/>
                        </a:lnTo>
                        <a:lnTo>
                          <a:pt x="23" y="60"/>
                        </a:lnTo>
                        <a:lnTo>
                          <a:pt x="16" y="56"/>
                        </a:lnTo>
                        <a:lnTo>
                          <a:pt x="10" y="51"/>
                        </a:lnTo>
                        <a:lnTo>
                          <a:pt x="5" y="45"/>
                        </a:ln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8" name=""/>
                  <p:cNvSpPr/>
                  <p:nvPr/>
                </p:nvSpPr>
                <p:spPr>
                  <a:xfrm>
                    <a:off x="722520" y="5685480"/>
                    <a:ext cx="3312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842" h="959">
                        <a:moveTo>
                          <a:pt x="0" y="0"/>
                        </a:moveTo>
                        <a:lnTo>
                          <a:pt x="6" y="7"/>
                        </a:lnTo>
                        <a:lnTo>
                          <a:pt x="21" y="30"/>
                        </a:lnTo>
                        <a:lnTo>
                          <a:pt x="48" y="66"/>
                        </a:lnTo>
                        <a:lnTo>
                          <a:pt x="81" y="113"/>
                        </a:lnTo>
                        <a:lnTo>
                          <a:pt x="124" y="170"/>
                        </a:lnTo>
                        <a:lnTo>
                          <a:pt x="173" y="235"/>
                        </a:lnTo>
                        <a:lnTo>
                          <a:pt x="228" y="306"/>
                        </a:lnTo>
                        <a:lnTo>
                          <a:pt x="288" y="382"/>
                        </a:lnTo>
                        <a:lnTo>
                          <a:pt x="352" y="461"/>
                        </a:lnTo>
                        <a:lnTo>
                          <a:pt x="420" y="542"/>
                        </a:lnTo>
                        <a:lnTo>
                          <a:pt x="490" y="622"/>
                        </a:lnTo>
                        <a:lnTo>
                          <a:pt x="561" y="699"/>
                        </a:lnTo>
                        <a:lnTo>
                          <a:pt x="633" y="774"/>
                        </a:lnTo>
                        <a:lnTo>
                          <a:pt x="704" y="843"/>
                        </a:lnTo>
                        <a:lnTo>
                          <a:pt x="774" y="905"/>
                        </a:lnTo>
                        <a:lnTo>
                          <a:pt x="842" y="959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79" name=""/>
                  <p:cNvSpPr/>
                  <p:nvPr/>
                </p:nvSpPr>
                <p:spPr>
                  <a:xfrm>
                    <a:off x="720720" y="5683680"/>
                    <a:ext cx="288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82" h="71">
                        <a:moveTo>
                          <a:pt x="9" y="71"/>
                        </a:moveTo>
                        <a:lnTo>
                          <a:pt x="9" y="71"/>
                        </a:lnTo>
                        <a:lnTo>
                          <a:pt x="4" y="65"/>
                        </a:lnTo>
                        <a:lnTo>
                          <a:pt x="1" y="57"/>
                        </a:lnTo>
                        <a:lnTo>
                          <a:pt x="0" y="49"/>
                        </a:lnTo>
                        <a:lnTo>
                          <a:pt x="0" y="42"/>
                        </a:lnTo>
                        <a:lnTo>
                          <a:pt x="2" y="34"/>
                        </a:lnTo>
                        <a:lnTo>
                          <a:pt x="4" y="27"/>
                        </a:lnTo>
                        <a:lnTo>
                          <a:pt x="9" y="19"/>
                        </a:lnTo>
                        <a:lnTo>
                          <a:pt x="14" y="14"/>
                        </a:lnTo>
                        <a:lnTo>
                          <a:pt x="20" y="9"/>
                        </a:lnTo>
                        <a:lnTo>
                          <a:pt x="26" y="5"/>
                        </a:lnTo>
                        <a:lnTo>
                          <a:pt x="34" y="1"/>
                        </a:lnTo>
                        <a:lnTo>
                          <a:pt x="42" y="0"/>
                        </a:lnTo>
                        <a:lnTo>
                          <a:pt x="48" y="0"/>
                        </a:lnTo>
                        <a:lnTo>
                          <a:pt x="57" y="3"/>
                        </a:lnTo>
                        <a:lnTo>
                          <a:pt x="64" y="5"/>
                        </a:lnTo>
                        <a:lnTo>
                          <a:pt x="72" y="9"/>
                        </a:lnTo>
                        <a:lnTo>
                          <a:pt x="77" y="14"/>
                        </a:lnTo>
                        <a:lnTo>
                          <a:pt x="82" y="20"/>
                        </a:lnTo>
                        <a:lnTo>
                          <a:pt x="82" y="20"/>
                        </a:lnTo>
                        <a:lnTo>
                          <a:pt x="9" y="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0" name=""/>
                  <p:cNvSpPr/>
                  <p:nvPr/>
                </p:nvSpPr>
                <p:spPr>
                  <a:xfrm>
                    <a:off x="754920" y="5722560"/>
                    <a:ext cx="216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71" h="82">
                        <a:moveTo>
                          <a:pt x="52" y="0"/>
                        </a:moveTo>
                        <a:lnTo>
                          <a:pt x="52" y="0"/>
                        </a:lnTo>
                        <a:lnTo>
                          <a:pt x="59" y="5"/>
                        </a:lnTo>
                        <a:lnTo>
                          <a:pt x="64" y="12"/>
                        </a:lnTo>
                        <a:lnTo>
                          <a:pt x="67" y="19"/>
                        </a:lnTo>
                        <a:lnTo>
                          <a:pt x="70" y="26"/>
                        </a:lnTo>
                        <a:lnTo>
                          <a:pt x="71" y="35"/>
                        </a:lnTo>
                        <a:lnTo>
                          <a:pt x="71" y="41"/>
                        </a:lnTo>
                        <a:lnTo>
                          <a:pt x="69" y="50"/>
                        </a:lnTo>
                        <a:lnTo>
                          <a:pt x="67" y="57"/>
                        </a:lnTo>
                        <a:lnTo>
                          <a:pt x="63" y="63"/>
                        </a:lnTo>
                        <a:lnTo>
                          <a:pt x="57" y="70"/>
                        </a:lnTo>
                        <a:lnTo>
                          <a:pt x="51" y="75"/>
                        </a:lnTo>
                        <a:lnTo>
                          <a:pt x="44" y="78"/>
                        </a:lnTo>
                        <a:lnTo>
                          <a:pt x="36" y="81"/>
                        </a:lnTo>
                        <a:lnTo>
                          <a:pt x="28" y="82"/>
                        </a:lnTo>
                        <a:lnTo>
                          <a:pt x="22" y="82"/>
                        </a:lnTo>
                        <a:lnTo>
                          <a:pt x="13" y="80"/>
                        </a:lnTo>
                        <a:lnTo>
                          <a:pt x="6" y="78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1" name=""/>
                  <p:cNvSpPr/>
                  <p:nvPr/>
                </p:nvSpPr>
                <p:spPr>
                  <a:xfrm>
                    <a:off x="754920" y="5723280"/>
                    <a:ext cx="16560" cy="8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9" h="219">
                        <a:moveTo>
                          <a:pt x="11" y="0"/>
                        </a:moveTo>
                        <a:lnTo>
                          <a:pt x="9" y="3"/>
                        </a:lnTo>
                        <a:lnTo>
                          <a:pt x="7" y="14"/>
                        </a:lnTo>
                        <a:lnTo>
                          <a:pt x="4" y="28"/>
                        </a:lnTo>
                        <a:lnTo>
                          <a:pt x="1" y="48"/>
                        </a:lnTo>
                        <a:lnTo>
                          <a:pt x="0" y="70"/>
                        </a:lnTo>
                        <a:lnTo>
                          <a:pt x="3" y="95"/>
                        </a:lnTo>
                        <a:lnTo>
                          <a:pt x="9" y="120"/>
                        </a:lnTo>
                        <a:lnTo>
                          <a:pt x="19" y="145"/>
                        </a:lnTo>
                        <a:lnTo>
                          <a:pt x="36" y="167"/>
                        </a:lnTo>
                        <a:lnTo>
                          <a:pt x="59" y="187"/>
                        </a:lnTo>
                        <a:lnTo>
                          <a:pt x="92" y="204"/>
                        </a:lnTo>
                        <a:lnTo>
                          <a:pt x="133" y="214"/>
                        </a:lnTo>
                        <a:lnTo>
                          <a:pt x="183" y="219"/>
                        </a:lnTo>
                        <a:lnTo>
                          <a:pt x="246" y="216"/>
                        </a:lnTo>
                        <a:lnTo>
                          <a:pt x="321" y="205"/>
                        </a:lnTo>
                        <a:lnTo>
                          <a:pt x="409" y="184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520" bIns="-38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2" name=""/>
                  <p:cNvSpPr/>
                  <p:nvPr/>
                </p:nvSpPr>
                <p:spPr>
                  <a:xfrm>
                    <a:off x="754200" y="5721840"/>
                    <a:ext cx="28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8" h="59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3" y="24"/>
                        </a:lnTo>
                        <a:lnTo>
                          <a:pt x="7" y="17"/>
                        </a:lnTo>
                        <a:lnTo>
                          <a:pt x="14" y="11"/>
                        </a:lnTo>
                        <a:lnTo>
                          <a:pt x="20" y="6"/>
                        </a:lnTo>
                        <a:lnTo>
                          <a:pt x="27" y="3"/>
                        </a:lnTo>
                        <a:lnTo>
                          <a:pt x="35" y="1"/>
                        </a:lnTo>
                        <a:lnTo>
                          <a:pt x="42" y="0"/>
                        </a:lnTo>
                        <a:lnTo>
                          <a:pt x="49" y="0"/>
                        </a:lnTo>
                        <a:lnTo>
                          <a:pt x="57" y="2"/>
                        </a:lnTo>
                        <a:lnTo>
                          <a:pt x="64" y="5"/>
                        </a:lnTo>
                        <a:lnTo>
                          <a:pt x="71" y="9"/>
                        </a:lnTo>
                        <a:lnTo>
                          <a:pt x="77" y="16"/>
                        </a:lnTo>
                        <a:lnTo>
                          <a:pt x="82" y="22"/>
                        </a:lnTo>
                        <a:lnTo>
                          <a:pt x="85" y="29"/>
                        </a:lnTo>
                        <a:lnTo>
                          <a:pt x="87" y="37"/>
                        </a:lnTo>
                        <a:lnTo>
                          <a:pt x="88" y="44"/>
                        </a:lnTo>
                        <a:lnTo>
                          <a:pt x="88" y="51"/>
                        </a:lnTo>
                        <a:lnTo>
                          <a:pt x="86" y="59"/>
                        </a:lnTo>
                        <a:lnTo>
                          <a:pt x="86" y="59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3" name=""/>
                  <p:cNvSpPr/>
                  <p:nvPr/>
                </p:nvSpPr>
                <p:spPr>
                  <a:xfrm>
                    <a:off x="770760" y="5729040"/>
                    <a:ext cx="216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88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7" y="0"/>
                        </a:lnTo>
                        <a:lnTo>
                          <a:pt x="14" y="0"/>
                        </a:lnTo>
                        <a:lnTo>
                          <a:pt x="22" y="1"/>
                        </a:lnTo>
                        <a:lnTo>
                          <a:pt x="29" y="4"/>
                        </a:lnTo>
                        <a:lnTo>
                          <a:pt x="36" y="8"/>
                        </a:lnTo>
                        <a:lnTo>
                          <a:pt x="43" y="12"/>
                        </a:lnTo>
                        <a:lnTo>
                          <a:pt x="48" y="19"/>
                        </a:lnTo>
                        <a:lnTo>
                          <a:pt x="52" y="26"/>
                        </a:lnTo>
                        <a:lnTo>
                          <a:pt x="54" y="33"/>
                        </a:lnTo>
                        <a:lnTo>
                          <a:pt x="56" y="41"/>
                        </a:lnTo>
                        <a:lnTo>
                          <a:pt x="56" y="48"/>
                        </a:lnTo>
                        <a:lnTo>
                          <a:pt x="55" y="55"/>
                        </a:lnTo>
                        <a:lnTo>
                          <a:pt x="52" y="63"/>
                        </a:lnTo>
                        <a:lnTo>
                          <a:pt x="48" y="70"/>
                        </a:lnTo>
                        <a:lnTo>
                          <a:pt x="44" y="76"/>
                        </a:lnTo>
                        <a:lnTo>
                          <a:pt x="37" y="82"/>
                        </a:lnTo>
                        <a:lnTo>
                          <a:pt x="30" y="86"/>
                        </a:lnTo>
                        <a:lnTo>
                          <a:pt x="23" y="88"/>
                        </a:lnTo>
                        <a:lnTo>
                          <a:pt x="23" y="88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4" name=""/>
                  <p:cNvSpPr/>
                  <p:nvPr/>
                </p:nvSpPr>
                <p:spPr>
                  <a:xfrm>
                    <a:off x="771480" y="5727240"/>
                    <a:ext cx="47880" cy="10080"/>
                  </a:xfrm>
                  <a:custGeom>
                    <a:avLst/>
                    <a:gdLst/>
                    <a:ahLst/>
                    <a:rect l="l" t="t" r="r" b="b"/>
                    <a:pathLst>
                      <a:path w="1232" h="250">
                        <a:moveTo>
                          <a:pt x="0" y="87"/>
                        </a:moveTo>
                        <a:lnTo>
                          <a:pt x="80" y="63"/>
                        </a:lnTo>
                        <a:lnTo>
                          <a:pt x="160" y="43"/>
                        </a:lnTo>
                        <a:lnTo>
                          <a:pt x="238" y="26"/>
                        </a:lnTo>
                        <a:lnTo>
                          <a:pt x="314" y="13"/>
                        </a:lnTo>
                        <a:lnTo>
                          <a:pt x="390" y="4"/>
                        </a:lnTo>
                        <a:lnTo>
                          <a:pt x="466" y="0"/>
                        </a:lnTo>
                        <a:lnTo>
                          <a:pt x="541" y="1"/>
                        </a:lnTo>
                        <a:lnTo>
                          <a:pt x="616" y="6"/>
                        </a:lnTo>
                        <a:lnTo>
                          <a:pt x="690" y="15"/>
                        </a:lnTo>
                        <a:lnTo>
                          <a:pt x="766" y="31"/>
                        </a:lnTo>
                        <a:lnTo>
                          <a:pt x="841" y="52"/>
                        </a:lnTo>
                        <a:lnTo>
                          <a:pt x="917" y="79"/>
                        </a:lnTo>
                        <a:lnTo>
                          <a:pt x="994" y="112"/>
                        </a:lnTo>
                        <a:lnTo>
                          <a:pt x="1072" y="151"/>
                        </a:lnTo>
                        <a:lnTo>
                          <a:pt x="1151" y="197"/>
                        </a:lnTo>
                        <a:lnTo>
                          <a:pt x="1232" y="25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5" name=""/>
                  <p:cNvSpPr/>
                  <p:nvPr/>
                </p:nvSpPr>
                <p:spPr>
                  <a:xfrm>
                    <a:off x="770040" y="5729040"/>
                    <a:ext cx="216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58" h="88">
                        <a:moveTo>
                          <a:pt x="58" y="86"/>
                        </a:moveTo>
                        <a:lnTo>
                          <a:pt x="58" y="86"/>
                        </a:lnTo>
                        <a:lnTo>
                          <a:pt x="50" y="88"/>
                        </a:lnTo>
                        <a:lnTo>
                          <a:pt x="43" y="88"/>
                        </a:lnTo>
                        <a:lnTo>
                          <a:pt x="36" y="87"/>
                        </a:lnTo>
                        <a:lnTo>
                          <a:pt x="28" y="85"/>
                        </a:lnTo>
                        <a:lnTo>
                          <a:pt x="21" y="81"/>
                        </a:lnTo>
                        <a:lnTo>
                          <a:pt x="15" y="75"/>
                        </a:lnTo>
                        <a:lnTo>
                          <a:pt x="9" y="70"/>
                        </a:lnTo>
                        <a:lnTo>
                          <a:pt x="5" y="63"/>
                        </a:lnTo>
                        <a:lnTo>
                          <a:pt x="2" y="55"/>
                        </a:lnTo>
                        <a:lnTo>
                          <a:pt x="0" y="48"/>
                        </a:lnTo>
                        <a:lnTo>
                          <a:pt x="0" y="41"/>
                        </a:lnTo>
                        <a:lnTo>
                          <a:pt x="1" y="33"/>
                        </a:lnTo>
                        <a:lnTo>
                          <a:pt x="3" y="26"/>
                        </a:lnTo>
                        <a:lnTo>
                          <a:pt x="7" y="19"/>
                        </a:lnTo>
                        <a:lnTo>
                          <a:pt x="13" y="12"/>
                        </a:lnTo>
                        <a:lnTo>
                          <a:pt x="18" y="7"/>
                        </a:lnTo>
                        <a:lnTo>
                          <a:pt x="25" y="3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58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6" name=""/>
                  <p:cNvSpPr/>
                  <p:nvPr/>
                </p:nvSpPr>
                <p:spPr>
                  <a:xfrm>
                    <a:off x="819000" y="5735880"/>
                    <a:ext cx="288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71" h="82">
                        <a:moveTo>
                          <a:pt x="51" y="0"/>
                        </a:moveTo>
                        <a:lnTo>
                          <a:pt x="51" y="0"/>
                        </a:lnTo>
                        <a:lnTo>
                          <a:pt x="57" y="4"/>
                        </a:lnTo>
                        <a:lnTo>
                          <a:pt x="62" y="10"/>
                        </a:lnTo>
                        <a:lnTo>
                          <a:pt x="67" y="18"/>
                        </a:lnTo>
                        <a:lnTo>
                          <a:pt x="69" y="25"/>
                        </a:lnTo>
                        <a:lnTo>
                          <a:pt x="71" y="33"/>
                        </a:lnTo>
                        <a:lnTo>
                          <a:pt x="71" y="40"/>
                        </a:lnTo>
                        <a:lnTo>
                          <a:pt x="70" y="47"/>
                        </a:lnTo>
                        <a:lnTo>
                          <a:pt x="67" y="56"/>
                        </a:lnTo>
                        <a:lnTo>
                          <a:pt x="62" y="62"/>
                        </a:lnTo>
                        <a:lnTo>
                          <a:pt x="58" y="68"/>
                        </a:lnTo>
                        <a:lnTo>
                          <a:pt x="52" y="73"/>
                        </a:lnTo>
                        <a:lnTo>
                          <a:pt x="45" y="78"/>
                        </a:lnTo>
                        <a:lnTo>
                          <a:pt x="37" y="80"/>
                        </a:lnTo>
                        <a:lnTo>
                          <a:pt x="30" y="82"/>
                        </a:lnTo>
                        <a:lnTo>
                          <a:pt x="22" y="82"/>
                        </a:lnTo>
                        <a:lnTo>
                          <a:pt x="15" y="81"/>
                        </a:lnTo>
                        <a:lnTo>
                          <a:pt x="7" y="78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7" name=""/>
                  <p:cNvSpPr/>
                  <p:nvPr/>
                </p:nvSpPr>
                <p:spPr>
                  <a:xfrm>
                    <a:off x="819720" y="5737680"/>
                    <a:ext cx="142920" cy="35640"/>
                  </a:xfrm>
                  <a:custGeom>
                    <a:avLst/>
                    <a:gdLst/>
                    <a:ahLst/>
                    <a:rect l="l" t="t" r="r" b="b"/>
                    <a:pathLst>
                      <a:path w="3601" h="896">
                        <a:moveTo>
                          <a:pt x="0" y="0"/>
                        </a:moveTo>
                        <a:lnTo>
                          <a:pt x="220" y="139"/>
                        </a:lnTo>
                        <a:lnTo>
                          <a:pt x="445" y="269"/>
                        </a:lnTo>
                        <a:lnTo>
                          <a:pt x="671" y="388"/>
                        </a:lnTo>
                        <a:lnTo>
                          <a:pt x="898" y="497"/>
                        </a:lnTo>
                        <a:lnTo>
                          <a:pt x="1127" y="594"/>
                        </a:lnTo>
                        <a:lnTo>
                          <a:pt x="1356" y="678"/>
                        </a:lnTo>
                        <a:lnTo>
                          <a:pt x="1586" y="750"/>
                        </a:lnTo>
                        <a:lnTo>
                          <a:pt x="1816" y="809"/>
                        </a:lnTo>
                        <a:lnTo>
                          <a:pt x="2045" y="853"/>
                        </a:lnTo>
                        <a:lnTo>
                          <a:pt x="2273" y="882"/>
                        </a:lnTo>
                        <a:lnTo>
                          <a:pt x="2500" y="896"/>
                        </a:lnTo>
                        <a:lnTo>
                          <a:pt x="2726" y="895"/>
                        </a:lnTo>
                        <a:lnTo>
                          <a:pt x="2949" y="876"/>
                        </a:lnTo>
                        <a:lnTo>
                          <a:pt x="3170" y="841"/>
                        </a:lnTo>
                        <a:lnTo>
                          <a:pt x="3387" y="788"/>
                        </a:lnTo>
                        <a:lnTo>
                          <a:pt x="3601" y="717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160" bIns="-11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8" name=""/>
                  <p:cNvSpPr/>
                  <p:nvPr/>
                </p:nvSpPr>
                <p:spPr>
                  <a:xfrm>
                    <a:off x="818280" y="5735160"/>
                    <a:ext cx="288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70" h="83">
                        <a:moveTo>
                          <a:pt x="21" y="83"/>
                        </a:moveTo>
                        <a:lnTo>
                          <a:pt x="21" y="83"/>
                        </a:lnTo>
                        <a:lnTo>
                          <a:pt x="15" y="77"/>
                        </a:lnTo>
                        <a:lnTo>
                          <a:pt x="10" y="72"/>
                        </a:lnTo>
                        <a:lnTo>
                          <a:pt x="6" y="65"/>
                        </a:lnTo>
                        <a:lnTo>
                          <a:pt x="3" y="57"/>
                        </a:lnTo>
                        <a:lnTo>
                          <a:pt x="0" y="50"/>
                        </a:lnTo>
                        <a:lnTo>
                          <a:pt x="0" y="43"/>
                        </a:lnTo>
                        <a:lnTo>
                          <a:pt x="1" y="35"/>
                        </a:lnTo>
                        <a:lnTo>
                          <a:pt x="5" y="27"/>
                        </a:lnTo>
                        <a:lnTo>
                          <a:pt x="8" y="21"/>
                        </a:lnTo>
                        <a:lnTo>
                          <a:pt x="13" y="14"/>
                        </a:lnTo>
                        <a:lnTo>
                          <a:pt x="18" y="9"/>
                        </a:lnTo>
                        <a:lnTo>
                          <a:pt x="26" y="5"/>
                        </a:lnTo>
                        <a:lnTo>
                          <a:pt x="33" y="2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55" y="1"/>
                        </a:lnTo>
                        <a:lnTo>
                          <a:pt x="63" y="4"/>
                        </a:lnTo>
                        <a:lnTo>
                          <a:pt x="70" y="7"/>
                        </a:lnTo>
                        <a:lnTo>
                          <a:pt x="70" y="7"/>
                        </a:lnTo>
                        <a:lnTo>
                          <a:pt x="21" y="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89" name=""/>
                  <p:cNvSpPr/>
                  <p:nvPr/>
                </p:nvSpPr>
                <p:spPr>
                  <a:xfrm>
                    <a:off x="961920" y="5763600"/>
                    <a:ext cx="216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87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7" y="1"/>
                        </a:lnTo>
                        <a:lnTo>
                          <a:pt x="15" y="0"/>
                        </a:lnTo>
                        <a:lnTo>
                          <a:pt x="22" y="1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4" y="11"/>
                        </a:lnTo>
                        <a:lnTo>
                          <a:pt x="49" y="16"/>
                        </a:lnTo>
                        <a:lnTo>
                          <a:pt x="54" y="22"/>
                        </a:lnTo>
                        <a:lnTo>
                          <a:pt x="57" y="30"/>
                        </a:lnTo>
                        <a:lnTo>
                          <a:pt x="60" y="37"/>
                        </a:lnTo>
                        <a:lnTo>
                          <a:pt x="61" y="45"/>
                        </a:lnTo>
                        <a:lnTo>
                          <a:pt x="60" y="52"/>
                        </a:lnTo>
                        <a:lnTo>
                          <a:pt x="59" y="60"/>
                        </a:lnTo>
                        <a:lnTo>
                          <a:pt x="54" y="67"/>
                        </a:lnTo>
                        <a:lnTo>
                          <a:pt x="50" y="74"/>
                        </a:lnTo>
                        <a:lnTo>
                          <a:pt x="45" y="79"/>
                        </a:lnTo>
                        <a:lnTo>
                          <a:pt x="39" y="84"/>
                        </a:lnTo>
                        <a:lnTo>
                          <a:pt x="31" y="87"/>
                        </a:lnTo>
                        <a:lnTo>
                          <a:pt x="31" y="8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0" name=""/>
                  <p:cNvSpPr/>
                  <p:nvPr/>
                </p:nvSpPr>
                <p:spPr>
                  <a:xfrm>
                    <a:off x="963000" y="5678280"/>
                    <a:ext cx="5904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1513" h="2208">
                        <a:moveTo>
                          <a:pt x="0" y="2208"/>
                        </a:moveTo>
                        <a:lnTo>
                          <a:pt x="177" y="2142"/>
                        </a:lnTo>
                        <a:lnTo>
                          <a:pt x="346" y="2065"/>
                        </a:lnTo>
                        <a:lnTo>
                          <a:pt x="508" y="1977"/>
                        </a:lnTo>
                        <a:lnTo>
                          <a:pt x="661" y="1878"/>
                        </a:lnTo>
                        <a:lnTo>
                          <a:pt x="804" y="1769"/>
                        </a:lnTo>
                        <a:lnTo>
                          <a:pt x="937" y="1649"/>
                        </a:lnTo>
                        <a:lnTo>
                          <a:pt x="1059" y="1521"/>
                        </a:lnTo>
                        <a:lnTo>
                          <a:pt x="1168" y="1382"/>
                        </a:lnTo>
                        <a:lnTo>
                          <a:pt x="1263" y="1236"/>
                        </a:lnTo>
                        <a:lnTo>
                          <a:pt x="1344" y="1081"/>
                        </a:lnTo>
                        <a:lnTo>
                          <a:pt x="1412" y="918"/>
                        </a:lnTo>
                        <a:lnTo>
                          <a:pt x="1462" y="748"/>
                        </a:lnTo>
                        <a:lnTo>
                          <a:pt x="1497" y="570"/>
                        </a:lnTo>
                        <a:lnTo>
                          <a:pt x="1513" y="385"/>
                        </a:lnTo>
                        <a:lnTo>
                          <a:pt x="1511" y="195"/>
                        </a:lnTo>
                        <a:lnTo>
                          <a:pt x="1490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1" name=""/>
                  <p:cNvSpPr/>
                  <p:nvPr/>
                </p:nvSpPr>
                <p:spPr>
                  <a:xfrm>
                    <a:off x="960480" y="5763600"/>
                    <a:ext cx="216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89">
                        <a:moveTo>
                          <a:pt x="59" y="86"/>
                        </a:moveTo>
                        <a:lnTo>
                          <a:pt x="59" y="86"/>
                        </a:lnTo>
                        <a:lnTo>
                          <a:pt x="52" y="89"/>
                        </a:lnTo>
                        <a:lnTo>
                          <a:pt x="44" y="89"/>
                        </a:lnTo>
                        <a:lnTo>
                          <a:pt x="37" y="88"/>
                        </a:lnTo>
                        <a:lnTo>
                          <a:pt x="29" y="85"/>
                        </a:lnTo>
                        <a:lnTo>
                          <a:pt x="22" y="81"/>
                        </a:lnTo>
                        <a:lnTo>
                          <a:pt x="16" y="77"/>
                        </a:lnTo>
                        <a:lnTo>
                          <a:pt x="10" y="71"/>
                        </a:lnTo>
                        <a:lnTo>
                          <a:pt x="6" y="64"/>
                        </a:lnTo>
                        <a:lnTo>
                          <a:pt x="2" y="57"/>
                        </a:lnTo>
                        <a:lnTo>
                          <a:pt x="0" y="50"/>
                        </a:lnTo>
                        <a:lnTo>
                          <a:pt x="0" y="42"/>
                        </a:lnTo>
                        <a:lnTo>
                          <a:pt x="1" y="35"/>
                        </a:lnTo>
                        <a:lnTo>
                          <a:pt x="3" y="27"/>
                        </a:lnTo>
                        <a:lnTo>
                          <a:pt x="8" y="20"/>
                        </a:lnTo>
                        <a:lnTo>
                          <a:pt x="12" y="14"/>
                        </a:lnTo>
                        <a:lnTo>
                          <a:pt x="18" y="8"/>
                        </a:lnTo>
                        <a:lnTo>
                          <a:pt x="24" y="3"/>
                        </a:ln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59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2" name=""/>
                  <p:cNvSpPr/>
                  <p:nvPr/>
                </p:nvSpPr>
                <p:spPr>
                  <a:xfrm>
                    <a:off x="1019880" y="5676840"/>
                    <a:ext cx="288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89" h="51">
                        <a:moveTo>
                          <a:pt x="1" y="51"/>
                        </a:moveTo>
                        <a:lnTo>
                          <a:pt x="1" y="51"/>
                        </a:lnTo>
                        <a:lnTo>
                          <a:pt x="0" y="45"/>
                        </a:lnTo>
                        <a:lnTo>
                          <a:pt x="1" y="36"/>
                        </a:lnTo>
                        <a:lnTo>
                          <a:pt x="3" y="29"/>
                        </a:lnTo>
                        <a:lnTo>
                          <a:pt x="6" y="22"/>
                        </a:lnTo>
                        <a:lnTo>
                          <a:pt x="12" y="15"/>
                        </a:lnTo>
                        <a:lnTo>
                          <a:pt x="17" y="10"/>
                        </a:lnTo>
                        <a:lnTo>
                          <a:pt x="23" y="5"/>
                        </a:lnTo>
                        <a:lnTo>
                          <a:pt x="31" y="2"/>
                        </a:lnTo>
                        <a:lnTo>
                          <a:pt x="39" y="1"/>
                        </a:lnTo>
                        <a:lnTo>
                          <a:pt x="45" y="0"/>
                        </a:lnTo>
                        <a:lnTo>
                          <a:pt x="54" y="1"/>
                        </a:lnTo>
                        <a:lnTo>
                          <a:pt x="61" y="3"/>
                        </a:lnTo>
                        <a:lnTo>
                          <a:pt x="68" y="6"/>
                        </a:lnTo>
                        <a:lnTo>
                          <a:pt x="75" y="11"/>
                        </a:lnTo>
                        <a:lnTo>
                          <a:pt x="80" y="16"/>
                        </a:lnTo>
                        <a:lnTo>
                          <a:pt x="85" y="23"/>
                        </a:lnTo>
                        <a:lnTo>
                          <a:pt x="88" y="30"/>
                        </a:lnTo>
                        <a:lnTo>
                          <a:pt x="89" y="38"/>
                        </a:lnTo>
                        <a:lnTo>
                          <a:pt x="89" y="38"/>
                        </a:lnTo>
                        <a:lnTo>
                          <a:pt x="1" y="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3" name=""/>
                  <p:cNvSpPr/>
                  <p:nvPr/>
                </p:nvSpPr>
                <p:spPr>
                  <a:xfrm>
                    <a:off x="998280" y="5547960"/>
                    <a:ext cx="22680" cy="129960"/>
                  </a:xfrm>
                  <a:custGeom>
                    <a:avLst/>
                    <a:gdLst/>
                    <a:ahLst/>
                    <a:rect l="l" t="t" r="r" b="b"/>
                    <a:pathLst>
                      <a:path w="578" h="3309">
                        <a:moveTo>
                          <a:pt x="578" y="3309"/>
                        </a:moveTo>
                        <a:lnTo>
                          <a:pt x="554" y="3170"/>
                        </a:lnTo>
                        <a:lnTo>
                          <a:pt x="513" y="3013"/>
                        </a:lnTo>
                        <a:lnTo>
                          <a:pt x="461" y="2840"/>
                        </a:lnTo>
                        <a:lnTo>
                          <a:pt x="398" y="2653"/>
                        </a:lnTo>
                        <a:lnTo>
                          <a:pt x="329" y="2452"/>
                        </a:lnTo>
                        <a:lnTo>
                          <a:pt x="260" y="2242"/>
                        </a:lnTo>
                        <a:lnTo>
                          <a:pt x="192" y="2024"/>
                        </a:lnTo>
                        <a:lnTo>
                          <a:pt x="129" y="1798"/>
                        </a:lnTo>
                        <a:lnTo>
                          <a:pt x="74" y="1568"/>
                        </a:lnTo>
                        <a:lnTo>
                          <a:pt x="32" y="1335"/>
                        </a:lnTo>
                        <a:lnTo>
                          <a:pt x="6" y="1103"/>
                        </a:lnTo>
                        <a:lnTo>
                          <a:pt x="0" y="871"/>
                        </a:lnTo>
                        <a:lnTo>
                          <a:pt x="17" y="643"/>
                        </a:lnTo>
                        <a:lnTo>
                          <a:pt x="61" y="420"/>
                        </a:lnTo>
                        <a:lnTo>
                          <a:pt x="135" y="205"/>
                        </a:lnTo>
                        <a:lnTo>
                          <a:pt x="244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4" name=""/>
                  <p:cNvSpPr/>
                  <p:nvPr/>
                </p:nvSpPr>
                <p:spPr>
                  <a:xfrm>
                    <a:off x="1019880" y="5678280"/>
                    <a:ext cx="28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50">
                        <a:moveTo>
                          <a:pt x="91" y="0"/>
                        </a:moveTo>
                        <a:lnTo>
                          <a:pt x="91" y="0"/>
                        </a:lnTo>
                        <a:lnTo>
                          <a:pt x="91" y="7"/>
                        </a:lnTo>
                        <a:lnTo>
                          <a:pt x="89" y="15"/>
                        </a:lnTo>
                        <a:lnTo>
                          <a:pt x="86" y="23"/>
                        </a:lnTo>
                        <a:lnTo>
                          <a:pt x="83" y="30"/>
                        </a:lnTo>
                        <a:lnTo>
                          <a:pt x="78" y="35"/>
                        </a:lnTo>
                        <a:lnTo>
                          <a:pt x="72" y="40"/>
                        </a:lnTo>
                        <a:lnTo>
                          <a:pt x="65" y="45"/>
                        </a:lnTo>
                        <a:lnTo>
                          <a:pt x="58" y="48"/>
                        </a:lnTo>
                        <a:lnTo>
                          <a:pt x="50" y="50"/>
                        </a:lnTo>
                        <a:lnTo>
                          <a:pt x="43" y="50"/>
                        </a:lnTo>
                        <a:lnTo>
                          <a:pt x="35" y="49"/>
                        </a:lnTo>
                        <a:lnTo>
                          <a:pt x="27" y="46"/>
                        </a:lnTo>
                        <a:lnTo>
                          <a:pt x="20" y="43"/>
                        </a:lnTo>
                        <a:lnTo>
                          <a:pt x="15" y="37"/>
                        </a:lnTo>
                        <a:lnTo>
                          <a:pt x="10" y="31"/>
                        </a:lnTo>
                        <a:lnTo>
                          <a:pt x="5" y="25"/>
                        </a:lnTo>
                        <a:lnTo>
                          <a:pt x="2" y="17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5" name=""/>
                  <p:cNvSpPr/>
                  <p:nvPr/>
                </p:nvSpPr>
                <p:spPr>
                  <a:xfrm>
                    <a:off x="1006200" y="5545800"/>
                    <a:ext cx="360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83" h="69">
                        <a:moveTo>
                          <a:pt x="0" y="21"/>
                        </a:moveTo>
                        <a:lnTo>
                          <a:pt x="0" y="21"/>
                        </a:lnTo>
                        <a:lnTo>
                          <a:pt x="5" y="14"/>
                        </a:lnTo>
                        <a:lnTo>
                          <a:pt x="11" y="9"/>
                        </a:lnTo>
                        <a:lnTo>
                          <a:pt x="17" y="5"/>
                        </a:lnTo>
                        <a:lnTo>
                          <a:pt x="25" y="2"/>
                        </a:lnTo>
                        <a:lnTo>
                          <a:pt x="33" y="0"/>
                        </a:lnTo>
                        <a:lnTo>
                          <a:pt x="39" y="0"/>
                        </a:lnTo>
                        <a:lnTo>
                          <a:pt x="48" y="1"/>
                        </a:lnTo>
                        <a:lnTo>
                          <a:pt x="55" y="3"/>
                        </a:lnTo>
                        <a:lnTo>
                          <a:pt x="62" y="7"/>
                        </a:lnTo>
                        <a:lnTo>
                          <a:pt x="69" y="11"/>
                        </a:lnTo>
                        <a:lnTo>
                          <a:pt x="74" y="18"/>
                        </a:lnTo>
                        <a:lnTo>
                          <a:pt x="78" y="24"/>
                        </a:lnTo>
                        <a:lnTo>
                          <a:pt x="81" y="31"/>
                        </a:lnTo>
                        <a:lnTo>
                          <a:pt x="83" y="40"/>
                        </a:lnTo>
                        <a:lnTo>
                          <a:pt x="83" y="46"/>
                        </a:lnTo>
                        <a:lnTo>
                          <a:pt x="82" y="54"/>
                        </a:lnTo>
                        <a:lnTo>
                          <a:pt x="80" y="62"/>
                        </a:lnTo>
                        <a:lnTo>
                          <a:pt x="76" y="69"/>
                        </a:lnTo>
                        <a:lnTo>
                          <a:pt x="76" y="69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6" name=""/>
                  <p:cNvSpPr/>
                  <p:nvPr/>
                </p:nvSpPr>
                <p:spPr>
                  <a:xfrm>
                    <a:off x="1008000" y="5502960"/>
                    <a:ext cx="82080" cy="45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81" h="1135">
                        <a:moveTo>
                          <a:pt x="0" y="1135"/>
                        </a:moveTo>
                        <a:lnTo>
                          <a:pt x="115" y="980"/>
                        </a:lnTo>
                        <a:lnTo>
                          <a:pt x="228" y="842"/>
                        </a:lnTo>
                        <a:lnTo>
                          <a:pt x="342" y="718"/>
                        </a:lnTo>
                        <a:lnTo>
                          <a:pt x="454" y="607"/>
                        </a:lnTo>
                        <a:lnTo>
                          <a:pt x="568" y="510"/>
                        </a:lnTo>
                        <a:lnTo>
                          <a:pt x="683" y="425"/>
                        </a:lnTo>
                        <a:lnTo>
                          <a:pt x="801" y="349"/>
                        </a:lnTo>
                        <a:lnTo>
                          <a:pt x="921" y="284"/>
                        </a:lnTo>
                        <a:lnTo>
                          <a:pt x="1045" y="228"/>
                        </a:lnTo>
                        <a:lnTo>
                          <a:pt x="1174" y="179"/>
                        </a:lnTo>
                        <a:lnTo>
                          <a:pt x="1307" y="138"/>
                        </a:lnTo>
                        <a:lnTo>
                          <a:pt x="1447" y="102"/>
                        </a:lnTo>
                        <a:lnTo>
                          <a:pt x="1593" y="72"/>
                        </a:lnTo>
                        <a:lnTo>
                          <a:pt x="1748" y="44"/>
                        </a:lnTo>
                        <a:lnTo>
                          <a:pt x="1909" y="21"/>
                        </a:lnTo>
                        <a:lnTo>
                          <a:pt x="2081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00" bIns="-1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7" name=""/>
                  <p:cNvSpPr/>
                  <p:nvPr/>
                </p:nvSpPr>
                <p:spPr>
                  <a:xfrm>
                    <a:off x="1006200" y="5546520"/>
                    <a:ext cx="288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82" h="71">
                        <a:moveTo>
                          <a:pt x="82" y="52"/>
                        </a:moveTo>
                        <a:lnTo>
                          <a:pt x="82" y="52"/>
                        </a:lnTo>
                        <a:lnTo>
                          <a:pt x="77" y="58"/>
                        </a:lnTo>
                        <a:lnTo>
                          <a:pt x="70" y="63"/>
                        </a:lnTo>
                        <a:lnTo>
                          <a:pt x="63" y="67"/>
                        </a:lnTo>
                        <a:lnTo>
                          <a:pt x="56" y="70"/>
                        </a:lnTo>
                        <a:lnTo>
                          <a:pt x="48" y="71"/>
                        </a:lnTo>
                        <a:lnTo>
                          <a:pt x="41" y="71"/>
                        </a:lnTo>
                        <a:lnTo>
                          <a:pt x="34" y="69"/>
                        </a:lnTo>
                        <a:lnTo>
                          <a:pt x="26" y="67"/>
                        </a:lnTo>
                        <a:lnTo>
                          <a:pt x="19" y="63"/>
                        </a:lnTo>
                        <a:lnTo>
                          <a:pt x="13" y="57"/>
                        </a:lnTo>
                        <a:lnTo>
                          <a:pt x="8" y="51"/>
                        </a:lnTo>
                        <a:lnTo>
                          <a:pt x="4" y="44"/>
                        </a:lnTo>
                        <a:lnTo>
                          <a:pt x="1" y="36"/>
                        </a:lnTo>
                        <a:lnTo>
                          <a:pt x="0" y="29"/>
                        </a:lnTo>
                        <a:lnTo>
                          <a:pt x="0" y="22"/>
                        </a:lnTo>
                        <a:lnTo>
                          <a:pt x="2" y="14"/>
                        </a:lnTo>
                        <a:lnTo>
                          <a:pt x="4" y="7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2" y="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8" name=""/>
                  <p:cNvSpPr/>
                  <p:nvPr/>
                </p:nvSpPr>
                <p:spPr>
                  <a:xfrm>
                    <a:off x="1090080" y="5501520"/>
                    <a:ext cx="216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51" h="9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5" y="1"/>
                        </a:lnTo>
                        <a:lnTo>
                          <a:pt x="23" y="4"/>
                        </a:lnTo>
                        <a:lnTo>
                          <a:pt x="30" y="7"/>
                        </a:lnTo>
                        <a:lnTo>
                          <a:pt x="36" y="12"/>
                        </a:lnTo>
                        <a:lnTo>
                          <a:pt x="41" y="18"/>
                        </a:lnTo>
                        <a:lnTo>
                          <a:pt x="46" y="25"/>
                        </a:lnTo>
                        <a:lnTo>
                          <a:pt x="49" y="32"/>
                        </a:lnTo>
                        <a:lnTo>
                          <a:pt x="51" y="40"/>
                        </a:lnTo>
                        <a:lnTo>
                          <a:pt x="51" y="47"/>
                        </a:lnTo>
                        <a:lnTo>
                          <a:pt x="50" y="55"/>
                        </a:lnTo>
                        <a:lnTo>
                          <a:pt x="47" y="63"/>
                        </a:lnTo>
                        <a:lnTo>
                          <a:pt x="43" y="69"/>
                        </a:lnTo>
                        <a:lnTo>
                          <a:pt x="38" y="76"/>
                        </a:lnTo>
                        <a:lnTo>
                          <a:pt x="33" y="81"/>
                        </a:lnTo>
                        <a:lnTo>
                          <a:pt x="26" y="85"/>
                        </a:lnTo>
                        <a:lnTo>
                          <a:pt x="18" y="88"/>
                        </a:lnTo>
                        <a:lnTo>
                          <a:pt x="11" y="90"/>
                        </a:lnTo>
                        <a:lnTo>
                          <a:pt x="11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99" name=""/>
                  <p:cNvSpPr/>
                  <p:nvPr/>
                </p:nvSpPr>
                <p:spPr>
                  <a:xfrm>
                    <a:off x="1090080" y="5475960"/>
                    <a:ext cx="13320" cy="26640"/>
                  </a:xfrm>
                  <a:custGeom>
                    <a:avLst/>
                    <a:gdLst/>
                    <a:ahLst/>
                    <a:rect l="l" t="t" r="r" b="b"/>
                    <a:pathLst>
                      <a:path w="323" h="684">
                        <a:moveTo>
                          <a:pt x="0" y="684"/>
                        </a:moveTo>
                        <a:lnTo>
                          <a:pt x="52" y="673"/>
                        </a:lnTo>
                        <a:lnTo>
                          <a:pt x="102" y="656"/>
                        </a:lnTo>
                        <a:lnTo>
                          <a:pt x="146" y="633"/>
                        </a:lnTo>
                        <a:lnTo>
                          <a:pt x="186" y="606"/>
                        </a:lnTo>
                        <a:lnTo>
                          <a:pt x="220" y="574"/>
                        </a:lnTo>
                        <a:lnTo>
                          <a:pt x="251" y="538"/>
                        </a:lnTo>
                        <a:lnTo>
                          <a:pt x="276" y="497"/>
                        </a:lnTo>
                        <a:lnTo>
                          <a:pt x="296" y="454"/>
                        </a:lnTo>
                        <a:lnTo>
                          <a:pt x="311" y="406"/>
                        </a:lnTo>
                        <a:lnTo>
                          <a:pt x="319" y="355"/>
                        </a:lnTo>
                        <a:lnTo>
                          <a:pt x="323" y="302"/>
                        </a:lnTo>
                        <a:lnTo>
                          <a:pt x="321" y="245"/>
                        </a:lnTo>
                        <a:lnTo>
                          <a:pt x="313" y="186"/>
                        </a:lnTo>
                        <a:lnTo>
                          <a:pt x="298" y="126"/>
                        </a:lnTo>
                        <a:lnTo>
                          <a:pt x="278" y="63"/>
                        </a:lnTo>
                        <a:lnTo>
                          <a:pt x="252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160" bIns="-20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0" name=""/>
                  <p:cNvSpPr/>
                  <p:nvPr/>
                </p:nvSpPr>
                <p:spPr>
                  <a:xfrm>
                    <a:off x="1088640" y="5501520"/>
                    <a:ext cx="216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89">
                        <a:moveTo>
                          <a:pt x="52" y="88"/>
                        </a:moveTo>
                        <a:lnTo>
                          <a:pt x="52" y="88"/>
                        </a:lnTo>
                        <a:lnTo>
                          <a:pt x="46" y="89"/>
                        </a:lnTo>
                        <a:lnTo>
                          <a:pt x="37" y="88"/>
                        </a:lnTo>
                        <a:lnTo>
                          <a:pt x="30" y="86"/>
                        </a:lnTo>
                        <a:lnTo>
                          <a:pt x="23" y="83"/>
                        </a:lnTo>
                        <a:lnTo>
                          <a:pt x="16" y="78"/>
                        </a:lnTo>
                        <a:lnTo>
                          <a:pt x="11" y="72"/>
                        </a:lnTo>
                        <a:lnTo>
                          <a:pt x="6" y="65"/>
                        </a:lnTo>
                        <a:lnTo>
                          <a:pt x="3" y="58"/>
                        </a:lnTo>
                        <a:lnTo>
                          <a:pt x="2" y="50"/>
                        </a:lnTo>
                        <a:lnTo>
                          <a:pt x="0" y="44"/>
                        </a:lnTo>
                        <a:lnTo>
                          <a:pt x="2" y="36"/>
                        </a:lnTo>
                        <a:lnTo>
                          <a:pt x="4" y="28"/>
                        </a:lnTo>
                        <a:lnTo>
                          <a:pt x="7" y="21"/>
                        </a:lnTo>
                        <a:lnTo>
                          <a:pt x="12" y="15"/>
                        </a:lnTo>
                        <a:lnTo>
                          <a:pt x="17" y="9"/>
                        </a:lnTo>
                        <a:lnTo>
                          <a:pt x="25" y="4"/>
                        </a:lnTo>
                        <a:lnTo>
                          <a:pt x="32" y="1"/>
                        </a:lnTo>
                        <a:lnTo>
                          <a:pt x="39" y="0"/>
                        </a:lnTo>
                        <a:lnTo>
                          <a:pt x="39" y="0"/>
                        </a:lnTo>
                        <a:lnTo>
                          <a:pt x="52" y="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1" name=""/>
                  <p:cNvSpPr/>
                  <p:nvPr/>
                </p:nvSpPr>
                <p:spPr>
                  <a:xfrm>
                    <a:off x="1098720" y="5473440"/>
                    <a:ext cx="288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64">
                        <a:moveTo>
                          <a:pt x="4" y="64"/>
                        </a:moveTo>
                        <a:lnTo>
                          <a:pt x="4" y="64"/>
                        </a:lnTo>
                        <a:lnTo>
                          <a:pt x="1" y="57"/>
                        </a:lnTo>
                        <a:lnTo>
                          <a:pt x="0" y="48"/>
                        </a:lnTo>
                        <a:lnTo>
                          <a:pt x="0" y="42"/>
                        </a:lnTo>
                        <a:lnTo>
                          <a:pt x="1" y="33"/>
                        </a:lnTo>
                        <a:lnTo>
                          <a:pt x="4" y="26"/>
                        </a:lnTo>
                        <a:lnTo>
                          <a:pt x="8" y="20"/>
                        </a:lnTo>
                        <a:lnTo>
                          <a:pt x="13" y="13"/>
                        </a:lnTo>
                        <a:lnTo>
                          <a:pt x="20" y="8"/>
                        </a:lnTo>
                        <a:lnTo>
                          <a:pt x="26" y="4"/>
                        </a:lnTo>
                        <a:lnTo>
                          <a:pt x="33" y="1"/>
                        </a:lnTo>
                        <a:lnTo>
                          <a:pt x="42" y="0"/>
                        </a:lnTo>
                        <a:lnTo>
                          <a:pt x="48" y="0"/>
                        </a:lnTo>
                        <a:lnTo>
                          <a:pt x="56" y="1"/>
                        </a:lnTo>
                        <a:lnTo>
                          <a:pt x="64" y="4"/>
                        </a:lnTo>
                        <a:lnTo>
                          <a:pt x="70" y="8"/>
                        </a:lnTo>
                        <a:lnTo>
                          <a:pt x="76" y="13"/>
                        </a:lnTo>
                        <a:lnTo>
                          <a:pt x="82" y="20"/>
                        </a:lnTo>
                        <a:lnTo>
                          <a:pt x="86" y="26"/>
                        </a:lnTo>
                        <a:lnTo>
                          <a:pt x="86" y="26"/>
                        </a:lnTo>
                        <a:lnTo>
                          <a:pt x="4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2" name=""/>
                  <p:cNvSpPr/>
                  <p:nvPr/>
                </p:nvSpPr>
                <p:spPr>
                  <a:xfrm flipH="1" flipV="1">
                    <a:off x="1088640" y="5442840"/>
                    <a:ext cx="11520" cy="33120"/>
                  </a:xfrm>
                  <a:prstGeom prst="line">
                    <a:avLst/>
                  </a:prstGeom>
                  <a:ln w="792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680" bIns="-13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3" name=""/>
                  <p:cNvSpPr/>
                  <p:nvPr/>
                </p:nvSpPr>
                <p:spPr>
                  <a:xfrm>
                    <a:off x="1086840" y="5427720"/>
                    <a:ext cx="7560" cy="14760"/>
                  </a:xfrm>
                  <a:custGeom>
                    <a:avLst/>
                    <a:gdLst/>
                    <a:ahLst/>
                    <a:rect l="l" t="t" r="r" b="b"/>
                    <a:pathLst>
                      <a:path w="195" h="372">
                        <a:moveTo>
                          <a:pt x="36" y="372"/>
                        </a:moveTo>
                        <a:lnTo>
                          <a:pt x="34" y="368"/>
                        </a:lnTo>
                        <a:lnTo>
                          <a:pt x="30" y="355"/>
                        </a:lnTo>
                        <a:lnTo>
                          <a:pt x="24" y="337"/>
                        </a:lnTo>
                        <a:lnTo>
                          <a:pt x="17" y="313"/>
                        </a:lnTo>
                        <a:lnTo>
                          <a:pt x="11" y="285"/>
                        </a:lnTo>
                        <a:lnTo>
                          <a:pt x="6" y="253"/>
                        </a:lnTo>
                        <a:lnTo>
                          <a:pt x="2" y="219"/>
                        </a:lnTo>
                        <a:lnTo>
                          <a:pt x="0" y="185"/>
                        </a:lnTo>
                        <a:lnTo>
                          <a:pt x="3" y="150"/>
                        </a:lnTo>
                        <a:lnTo>
                          <a:pt x="10" y="116"/>
                        </a:lnTo>
                        <a:lnTo>
                          <a:pt x="23" y="85"/>
                        </a:lnTo>
                        <a:lnTo>
                          <a:pt x="40" y="57"/>
                        </a:lnTo>
                        <a:lnTo>
                          <a:pt x="67" y="32"/>
                        </a:lnTo>
                        <a:lnTo>
                          <a:pt x="99" y="15"/>
                        </a:lnTo>
                        <a:lnTo>
                          <a:pt x="142" y="3"/>
                        </a:lnTo>
                        <a:lnTo>
                          <a:pt x="195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040" bIns="-32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4" name=""/>
                  <p:cNvSpPr/>
                  <p:nvPr/>
                </p:nvSpPr>
                <p:spPr>
                  <a:xfrm>
                    <a:off x="1086840" y="5442120"/>
                    <a:ext cx="28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61">
                        <a:moveTo>
                          <a:pt x="84" y="0"/>
                        </a:moveTo>
                        <a:lnTo>
                          <a:pt x="84" y="0"/>
                        </a:lnTo>
                        <a:lnTo>
                          <a:pt x="86" y="7"/>
                        </a:lnTo>
                        <a:lnTo>
                          <a:pt x="87" y="15"/>
                        </a:lnTo>
                        <a:lnTo>
                          <a:pt x="87" y="22"/>
                        </a:lnTo>
                        <a:lnTo>
                          <a:pt x="85" y="29"/>
                        </a:lnTo>
                        <a:lnTo>
                          <a:pt x="82" y="37"/>
                        </a:lnTo>
                        <a:lnTo>
                          <a:pt x="78" y="44"/>
                        </a:lnTo>
                        <a:lnTo>
                          <a:pt x="72" y="49"/>
                        </a:lnTo>
                        <a:lnTo>
                          <a:pt x="65" y="55"/>
                        </a:lnTo>
                        <a:lnTo>
                          <a:pt x="58" y="58"/>
                        </a:lnTo>
                        <a:lnTo>
                          <a:pt x="51" y="60"/>
                        </a:lnTo>
                        <a:lnTo>
                          <a:pt x="43" y="61"/>
                        </a:lnTo>
                        <a:lnTo>
                          <a:pt x="36" y="61"/>
                        </a:lnTo>
                        <a:lnTo>
                          <a:pt x="29" y="59"/>
                        </a:lnTo>
                        <a:lnTo>
                          <a:pt x="21" y="56"/>
                        </a:lnTo>
                        <a:lnTo>
                          <a:pt x="14" y="51"/>
                        </a:lnTo>
                        <a:lnTo>
                          <a:pt x="9" y="45"/>
                        </a:lnTo>
                        <a:lnTo>
                          <a:pt x="3" y="39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5" name=""/>
                  <p:cNvSpPr/>
                  <p:nvPr/>
                </p:nvSpPr>
                <p:spPr>
                  <a:xfrm>
                    <a:off x="1094760" y="5426280"/>
                    <a:ext cx="144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45" h="9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7" y="1"/>
                        </a:lnTo>
                        <a:lnTo>
                          <a:pt x="16" y="3"/>
                        </a:lnTo>
                        <a:lnTo>
                          <a:pt x="23" y="6"/>
                        </a:lnTo>
                        <a:lnTo>
                          <a:pt x="29" y="10"/>
                        </a:lnTo>
                        <a:lnTo>
                          <a:pt x="35" y="16"/>
                        </a:lnTo>
                        <a:lnTo>
                          <a:pt x="39" y="23"/>
                        </a:lnTo>
                        <a:lnTo>
                          <a:pt x="42" y="30"/>
                        </a:lnTo>
                        <a:lnTo>
                          <a:pt x="44" y="37"/>
                        </a:lnTo>
                        <a:lnTo>
                          <a:pt x="45" y="45"/>
                        </a:lnTo>
                        <a:lnTo>
                          <a:pt x="44" y="52"/>
                        </a:lnTo>
                        <a:lnTo>
                          <a:pt x="42" y="61"/>
                        </a:lnTo>
                        <a:lnTo>
                          <a:pt x="39" y="68"/>
                        </a:lnTo>
                        <a:lnTo>
                          <a:pt x="35" y="74"/>
                        </a:lnTo>
                        <a:lnTo>
                          <a:pt x="28" y="79"/>
                        </a:lnTo>
                        <a:lnTo>
                          <a:pt x="22" y="84"/>
                        </a:lnTo>
                        <a:lnTo>
                          <a:pt x="15" y="87"/>
                        </a:lnTo>
                        <a:lnTo>
                          <a:pt x="7" y="89"/>
                        </a:lnTo>
                        <a:lnTo>
                          <a:pt x="0" y="90"/>
                        </a:lnTo>
                        <a:lnTo>
                          <a:pt x="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6" name=""/>
                  <p:cNvSpPr/>
                  <p:nvPr/>
                </p:nvSpPr>
                <p:spPr>
                  <a:xfrm>
                    <a:off x="1094760" y="5419080"/>
                    <a:ext cx="2592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655" h="228">
                        <a:moveTo>
                          <a:pt x="0" y="228"/>
                        </a:moveTo>
                        <a:lnTo>
                          <a:pt x="222" y="222"/>
                        </a:lnTo>
                        <a:lnTo>
                          <a:pt x="655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7" name=""/>
                  <p:cNvSpPr/>
                  <p:nvPr/>
                </p:nvSpPr>
                <p:spPr>
                  <a:xfrm>
                    <a:off x="1121040" y="5418360"/>
                    <a:ext cx="612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168" h="20">
                        <a:moveTo>
                          <a:pt x="0" y="17"/>
                        </a:moveTo>
                        <a:lnTo>
                          <a:pt x="13" y="12"/>
                        </a:lnTo>
                        <a:lnTo>
                          <a:pt x="27" y="7"/>
                        </a:lnTo>
                        <a:lnTo>
                          <a:pt x="39" y="4"/>
                        </a:lnTo>
                        <a:lnTo>
                          <a:pt x="53" y="2"/>
                        </a:lnTo>
                        <a:lnTo>
                          <a:pt x="66" y="1"/>
                        </a:lnTo>
                        <a:lnTo>
                          <a:pt x="77" y="0"/>
                        </a:lnTo>
                        <a:lnTo>
                          <a:pt x="90" y="0"/>
                        </a:lnTo>
                        <a:lnTo>
                          <a:pt x="101" y="1"/>
                        </a:lnTo>
                        <a:lnTo>
                          <a:pt x="112" y="2"/>
                        </a:lnTo>
                        <a:lnTo>
                          <a:pt x="122" y="3"/>
                        </a:lnTo>
                        <a:lnTo>
                          <a:pt x="132" y="5"/>
                        </a:lnTo>
                        <a:lnTo>
                          <a:pt x="140" y="7"/>
                        </a:lnTo>
                        <a:lnTo>
                          <a:pt x="149" y="10"/>
                        </a:lnTo>
                        <a:lnTo>
                          <a:pt x="156" y="14"/>
                        </a:lnTo>
                        <a:lnTo>
                          <a:pt x="162" y="17"/>
                        </a:lnTo>
                        <a:lnTo>
                          <a:pt x="168" y="2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8" name=""/>
                  <p:cNvSpPr/>
                  <p:nvPr/>
                </p:nvSpPr>
                <p:spPr>
                  <a:xfrm>
                    <a:off x="1118520" y="5417640"/>
                    <a:ext cx="216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87">
                        <a:moveTo>
                          <a:pt x="62" y="84"/>
                        </a:moveTo>
                        <a:lnTo>
                          <a:pt x="62" y="84"/>
                        </a:lnTo>
                        <a:lnTo>
                          <a:pt x="54" y="86"/>
                        </a:lnTo>
                        <a:lnTo>
                          <a:pt x="47" y="87"/>
                        </a:lnTo>
                        <a:lnTo>
                          <a:pt x="39" y="87"/>
                        </a:lnTo>
                        <a:lnTo>
                          <a:pt x="32" y="85"/>
                        </a:lnTo>
                        <a:lnTo>
                          <a:pt x="24" y="82"/>
                        </a:lnTo>
                        <a:lnTo>
                          <a:pt x="18" y="78"/>
                        </a:lnTo>
                        <a:lnTo>
                          <a:pt x="12" y="71"/>
                        </a:lnTo>
                        <a:lnTo>
                          <a:pt x="7" y="65"/>
                        </a:lnTo>
                        <a:lnTo>
                          <a:pt x="3" y="59"/>
                        </a:lnTo>
                        <a:lnTo>
                          <a:pt x="1" y="50"/>
                        </a:lnTo>
                        <a:lnTo>
                          <a:pt x="0" y="43"/>
                        </a:lnTo>
                        <a:lnTo>
                          <a:pt x="0" y="35"/>
                        </a:lnTo>
                        <a:lnTo>
                          <a:pt x="2" y="28"/>
                        </a:lnTo>
                        <a:lnTo>
                          <a:pt x="6" y="21"/>
                        </a:lnTo>
                        <a:lnTo>
                          <a:pt x="10" y="14"/>
                        </a:lnTo>
                        <a:lnTo>
                          <a:pt x="16" y="8"/>
                        </a:lnTo>
                        <a:lnTo>
                          <a:pt x="22" y="3"/>
                        </a:lnTo>
                        <a:lnTo>
                          <a:pt x="29" y="0"/>
                        </a:lnTo>
                        <a:lnTo>
                          <a:pt x="29" y="0"/>
                        </a:lnTo>
                        <a:lnTo>
                          <a:pt x="62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09" name=""/>
                  <p:cNvSpPr/>
                  <p:nvPr/>
                </p:nvSpPr>
                <p:spPr>
                  <a:xfrm>
                    <a:off x="1126440" y="5417640"/>
                    <a:ext cx="216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71" h="83">
                        <a:moveTo>
                          <a:pt x="51" y="0"/>
                        </a:moveTo>
                        <a:lnTo>
                          <a:pt x="51" y="0"/>
                        </a:lnTo>
                        <a:lnTo>
                          <a:pt x="57" y="5"/>
                        </a:lnTo>
                        <a:lnTo>
                          <a:pt x="62" y="12"/>
                        </a:lnTo>
                        <a:lnTo>
                          <a:pt x="65" y="18"/>
                        </a:lnTo>
                        <a:lnTo>
                          <a:pt x="69" y="25"/>
                        </a:lnTo>
                        <a:lnTo>
                          <a:pt x="71" y="34"/>
                        </a:lnTo>
                        <a:lnTo>
                          <a:pt x="71" y="40"/>
                        </a:lnTo>
                        <a:lnTo>
                          <a:pt x="70" y="48"/>
                        </a:lnTo>
                        <a:lnTo>
                          <a:pt x="67" y="56"/>
                        </a:lnTo>
                        <a:lnTo>
                          <a:pt x="63" y="63"/>
                        </a:lnTo>
                        <a:lnTo>
                          <a:pt x="58" y="69"/>
                        </a:lnTo>
                        <a:lnTo>
                          <a:pt x="52" y="75"/>
                        </a:lnTo>
                        <a:lnTo>
                          <a:pt x="46" y="78"/>
                        </a:lnTo>
                        <a:lnTo>
                          <a:pt x="38" y="81"/>
                        </a:lnTo>
                        <a:lnTo>
                          <a:pt x="30" y="83"/>
                        </a:lnTo>
                        <a:lnTo>
                          <a:pt x="23" y="83"/>
                        </a:lnTo>
                        <a:lnTo>
                          <a:pt x="15" y="82"/>
                        </a:lnTo>
                        <a:lnTo>
                          <a:pt x="8" y="79"/>
                        </a:lnTo>
                        <a:lnTo>
                          <a:pt x="0" y="76"/>
                        </a:lnTo>
                        <a:lnTo>
                          <a:pt x="0" y="76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0" name=""/>
                  <p:cNvSpPr/>
                  <p:nvPr/>
                </p:nvSpPr>
                <p:spPr>
                  <a:xfrm>
                    <a:off x="809280" y="5733720"/>
                    <a:ext cx="1468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3704" h="1044">
                        <a:moveTo>
                          <a:pt x="0" y="0"/>
                        </a:moveTo>
                        <a:lnTo>
                          <a:pt x="150" y="89"/>
                        </a:lnTo>
                        <a:lnTo>
                          <a:pt x="313" y="186"/>
                        </a:lnTo>
                        <a:lnTo>
                          <a:pt x="489" y="290"/>
                        </a:lnTo>
                        <a:lnTo>
                          <a:pt x="676" y="396"/>
                        </a:lnTo>
                        <a:lnTo>
                          <a:pt x="874" y="504"/>
                        </a:lnTo>
                        <a:lnTo>
                          <a:pt x="1084" y="608"/>
                        </a:lnTo>
                        <a:lnTo>
                          <a:pt x="1305" y="706"/>
                        </a:lnTo>
                        <a:lnTo>
                          <a:pt x="1536" y="799"/>
                        </a:lnTo>
                        <a:lnTo>
                          <a:pt x="1777" y="880"/>
                        </a:lnTo>
                        <a:lnTo>
                          <a:pt x="2027" y="947"/>
                        </a:lnTo>
                        <a:lnTo>
                          <a:pt x="2285" y="999"/>
                        </a:lnTo>
                        <a:lnTo>
                          <a:pt x="2553" y="1032"/>
                        </a:lnTo>
                        <a:lnTo>
                          <a:pt x="2830" y="1044"/>
                        </a:lnTo>
                        <a:lnTo>
                          <a:pt x="3113" y="1031"/>
                        </a:lnTo>
                        <a:lnTo>
                          <a:pt x="3404" y="991"/>
                        </a:lnTo>
                        <a:lnTo>
                          <a:pt x="3704" y="923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1" name=""/>
                  <p:cNvSpPr/>
                  <p:nvPr/>
                </p:nvSpPr>
                <p:spPr>
                  <a:xfrm>
                    <a:off x="809280" y="5733000"/>
                    <a:ext cx="7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21" h="38">
                        <a:moveTo>
                          <a:pt x="0" y="38"/>
                        </a:moveTo>
                        <a:lnTo>
                          <a:pt x="21" y="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2" name=""/>
                  <p:cNvSpPr/>
                  <p:nvPr/>
                </p:nvSpPr>
                <p:spPr>
                  <a:xfrm>
                    <a:off x="955800" y="5769360"/>
                    <a:ext cx="3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" h="42">
                        <a:moveTo>
                          <a:pt x="0" y="0"/>
                        </a:moveTo>
                        <a:lnTo>
                          <a:pt x="11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3" name=""/>
                  <p:cNvSpPr/>
                  <p:nvPr/>
                </p:nvSpPr>
                <p:spPr>
                  <a:xfrm>
                    <a:off x="956520" y="5698800"/>
                    <a:ext cx="66960" cy="7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704" h="1808">
                        <a:moveTo>
                          <a:pt x="0" y="1808"/>
                        </a:moveTo>
                        <a:lnTo>
                          <a:pt x="156" y="1752"/>
                        </a:lnTo>
                        <a:lnTo>
                          <a:pt x="310" y="1691"/>
                        </a:lnTo>
                        <a:lnTo>
                          <a:pt x="459" y="1624"/>
                        </a:lnTo>
                        <a:lnTo>
                          <a:pt x="604" y="1550"/>
                        </a:lnTo>
                        <a:lnTo>
                          <a:pt x="744" y="1471"/>
                        </a:lnTo>
                        <a:lnTo>
                          <a:pt x="876" y="1383"/>
                        </a:lnTo>
                        <a:lnTo>
                          <a:pt x="1002" y="1288"/>
                        </a:lnTo>
                        <a:lnTo>
                          <a:pt x="1121" y="1184"/>
                        </a:lnTo>
                        <a:lnTo>
                          <a:pt x="1230" y="1071"/>
                        </a:lnTo>
                        <a:lnTo>
                          <a:pt x="1331" y="950"/>
                        </a:lnTo>
                        <a:lnTo>
                          <a:pt x="1422" y="819"/>
                        </a:lnTo>
                        <a:lnTo>
                          <a:pt x="1502" y="677"/>
                        </a:lnTo>
                        <a:lnTo>
                          <a:pt x="1572" y="525"/>
                        </a:lnTo>
                        <a:lnTo>
                          <a:pt x="1628" y="361"/>
                        </a:lnTo>
                        <a:lnTo>
                          <a:pt x="1672" y="187"/>
                        </a:lnTo>
                        <a:lnTo>
                          <a:pt x="1704" y="0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120" bIns="24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4" name=""/>
                  <p:cNvSpPr/>
                  <p:nvPr/>
                </p:nvSpPr>
                <p:spPr>
                  <a:xfrm>
                    <a:off x="955800" y="5769360"/>
                    <a:ext cx="3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3" h="42">
                        <a:moveTo>
                          <a:pt x="13" y="42"/>
                        </a:moveTo>
                        <a:lnTo>
                          <a:pt x="0" y="0"/>
                        </a:lnTo>
                        <a:lnTo>
                          <a:pt x="13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5" name=""/>
                  <p:cNvSpPr/>
                  <p:nvPr/>
                </p:nvSpPr>
                <p:spPr>
                  <a:xfrm>
                    <a:off x="1022760" y="5698800"/>
                    <a:ext cx="144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5">
                        <a:moveTo>
                          <a:pt x="0" y="0"/>
                        </a:moveTo>
                        <a:lnTo>
                          <a:pt x="4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6" name=""/>
                  <p:cNvSpPr/>
                  <p:nvPr/>
                </p:nvSpPr>
                <p:spPr>
                  <a:xfrm flipH="1">
                    <a:off x="906480" y="5604840"/>
                    <a:ext cx="13320" cy="2052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7" name=""/>
                  <p:cNvSpPr/>
                  <p:nvPr/>
                </p:nvSpPr>
                <p:spPr>
                  <a:xfrm>
                    <a:off x="905040" y="5625360"/>
                    <a:ext cx="432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131" h="342">
                        <a:moveTo>
                          <a:pt x="41" y="0"/>
                        </a:moveTo>
                        <a:lnTo>
                          <a:pt x="25" y="21"/>
                        </a:lnTo>
                        <a:lnTo>
                          <a:pt x="14" y="44"/>
                        </a:lnTo>
                        <a:lnTo>
                          <a:pt x="6" y="68"/>
                        </a:lnTo>
                        <a:lnTo>
                          <a:pt x="2" y="93"/>
                        </a:lnTo>
                        <a:lnTo>
                          <a:pt x="0" y="118"/>
                        </a:lnTo>
                        <a:lnTo>
                          <a:pt x="2" y="143"/>
                        </a:lnTo>
                        <a:lnTo>
                          <a:pt x="6" y="167"/>
                        </a:lnTo>
                        <a:lnTo>
                          <a:pt x="14" y="191"/>
                        </a:lnTo>
                        <a:lnTo>
                          <a:pt x="22" y="216"/>
                        </a:lnTo>
                        <a:lnTo>
                          <a:pt x="34" y="238"/>
                        </a:lnTo>
                        <a:lnTo>
                          <a:pt x="46" y="260"/>
                        </a:lnTo>
                        <a:lnTo>
                          <a:pt x="61" y="280"/>
                        </a:lnTo>
                        <a:lnTo>
                          <a:pt x="77" y="299"/>
                        </a:lnTo>
                        <a:lnTo>
                          <a:pt x="94" y="314"/>
                        </a:lnTo>
                        <a:lnTo>
                          <a:pt x="113" y="329"/>
                        </a:lnTo>
                        <a:lnTo>
                          <a:pt x="131" y="342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8" name=""/>
                  <p:cNvSpPr/>
                  <p:nvPr/>
                </p:nvSpPr>
                <p:spPr>
                  <a:xfrm>
                    <a:off x="905040" y="5624640"/>
                    <a:ext cx="21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2">
                        <a:moveTo>
                          <a:pt x="0" y="0"/>
                        </a:moveTo>
                        <a:lnTo>
                          <a:pt x="52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19" name=""/>
                  <p:cNvSpPr/>
                  <p:nvPr/>
                </p:nvSpPr>
                <p:spPr>
                  <a:xfrm>
                    <a:off x="909720" y="563796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1" h="59">
                        <a:moveTo>
                          <a:pt x="31" y="0"/>
                        </a:moveTo>
                        <a:lnTo>
                          <a:pt x="0" y="59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0" name=""/>
                  <p:cNvSpPr/>
                  <p:nvPr/>
                </p:nvSpPr>
                <p:spPr>
                  <a:xfrm>
                    <a:off x="909720" y="5638680"/>
                    <a:ext cx="35640" cy="2196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1" name=""/>
                  <p:cNvSpPr/>
                  <p:nvPr/>
                </p:nvSpPr>
                <p:spPr>
                  <a:xfrm>
                    <a:off x="945360" y="5637960"/>
                    <a:ext cx="23400" cy="2520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640">
                        <a:moveTo>
                          <a:pt x="0" y="580"/>
                        </a:moveTo>
                        <a:lnTo>
                          <a:pt x="73" y="616"/>
                        </a:lnTo>
                        <a:lnTo>
                          <a:pt x="147" y="636"/>
                        </a:lnTo>
                        <a:lnTo>
                          <a:pt x="219" y="640"/>
                        </a:lnTo>
                        <a:lnTo>
                          <a:pt x="289" y="632"/>
                        </a:lnTo>
                        <a:lnTo>
                          <a:pt x="354" y="610"/>
                        </a:lnTo>
                        <a:lnTo>
                          <a:pt x="414" y="578"/>
                        </a:lnTo>
                        <a:lnTo>
                          <a:pt x="467" y="536"/>
                        </a:lnTo>
                        <a:lnTo>
                          <a:pt x="513" y="488"/>
                        </a:lnTo>
                        <a:lnTo>
                          <a:pt x="549" y="432"/>
                        </a:lnTo>
                        <a:lnTo>
                          <a:pt x="576" y="372"/>
                        </a:lnTo>
                        <a:lnTo>
                          <a:pt x="590" y="309"/>
                        </a:lnTo>
                        <a:lnTo>
                          <a:pt x="592" y="245"/>
                        </a:lnTo>
                        <a:lnTo>
                          <a:pt x="581" y="180"/>
                        </a:lnTo>
                        <a:lnTo>
                          <a:pt x="554" y="117"/>
                        </a:lnTo>
                        <a:lnTo>
                          <a:pt x="510" y="56"/>
                        </a:lnTo>
                        <a:lnTo>
                          <a:pt x="451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0" bIns="-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2" name=""/>
                  <p:cNvSpPr/>
                  <p:nvPr/>
                </p:nvSpPr>
                <p:spPr>
                  <a:xfrm>
                    <a:off x="944640" y="566028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57">
                        <a:moveTo>
                          <a:pt x="0" y="57"/>
                        </a:moveTo>
                        <a:lnTo>
                          <a:pt x="34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3" name=""/>
                  <p:cNvSpPr/>
                  <p:nvPr/>
                </p:nvSpPr>
                <p:spPr>
                  <a:xfrm>
                    <a:off x="963000" y="563724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40" h="53">
                        <a:moveTo>
                          <a:pt x="0" y="53"/>
                        </a:moveTo>
                        <a:lnTo>
                          <a:pt x="40" y="0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4" name=""/>
                  <p:cNvSpPr/>
                  <p:nvPr/>
                </p:nvSpPr>
                <p:spPr>
                  <a:xfrm flipH="1" flipV="1">
                    <a:off x="923400" y="5613480"/>
                    <a:ext cx="40320" cy="2448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2320" bIns="-22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5" name=""/>
                  <p:cNvSpPr/>
                  <p:nvPr/>
                </p:nvSpPr>
                <p:spPr>
                  <a:xfrm>
                    <a:off x="919440" y="5600880"/>
                    <a:ext cx="11520" cy="12600"/>
                  </a:xfrm>
                  <a:custGeom>
                    <a:avLst/>
                    <a:gdLst/>
                    <a:ahLst/>
                    <a:rect l="l" t="t" r="r" b="b"/>
                    <a:pathLst>
                      <a:path w="313" h="321">
                        <a:moveTo>
                          <a:pt x="107" y="321"/>
                        </a:moveTo>
                        <a:lnTo>
                          <a:pt x="63" y="292"/>
                        </a:lnTo>
                        <a:lnTo>
                          <a:pt x="32" y="260"/>
                        </a:lnTo>
                        <a:lnTo>
                          <a:pt x="12" y="228"/>
                        </a:lnTo>
                        <a:lnTo>
                          <a:pt x="1" y="194"/>
                        </a:lnTo>
                        <a:lnTo>
                          <a:pt x="0" y="162"/>
                        </a:lnTo>
                        <a:lnTo>
                          <a:pt x="8" y="130"/>
                        </a:lnTo>
                        <a:lnTo>
                          <a:pt x="23" y="100"/>
                        </a:lnTo>
                        <a:lnTo>
                          <a:pt x="42" y="72"/>
                        </a:lnTo>
                        <a:lnTo>
                          <a:pt x="68" y="47"/>
                        </a:lnTo>
                        <a:lnTo>
                          <a:pt x="98" y="27"/>
                        </a:lnTo>
                        <a:lnTo>
                          <a:pt x="131" y="12"/>
                        </a:lnTo>
                        <a:lnTo>
                          <a:pt x="166" y="3"/>
                        </a:lnTo>
                        <a:lnTo>
                          <a:pt x="203" y="0"/>
                        </a:lnTo>
                        <a:lnTo>
                          <a:pt x="240" y="4"/>
                        </a:lnTo>
                        <a:lnTo>
                          <a:pt x="277" y="15"/>
                        </a:lnTo>
                        <a:lnTo>
                          <a:pt x="313" y="38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200" bIns="-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6" name=""/>
                  <p:cNvSpPr/>
                  <p:nvPr/>
                </p:nvSpPr>
                <p:spPr>
                  <a:xfrm>
                    <a:off x="922680" y="561204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1" h="59">
                        <a:moveTo>
                          <a:pt x="31" y="0"/>
                        </a:moveTo>
                        <a:lnTo>
                          <a:pt x="0" y="59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7" name=""/>
                  <p:cNvSpPr/>
                  <p:nvPr/>
                </p:nvSpPr>
                <p:spPr>
                  <a:xfrm>
                    <a:off x="930240" y="560088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" h="53">
                        <a:moveTo>
                          <a:pt x="39" y="0"/>
                        </a:moveTo>
                        <a:lnTo>
                          <a:pt x="0" y="53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8" name=""/>
                  <p:cNvSpPr/>
                  <p:nvPr/>
                </p:nvSpPr>
                <p:spPr>
                  <a:xfrm>
                    <a:off x="930960" y="5602320"/>
                    <a:ext cx="39600" cy="2592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880" bIns="-20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29" name=""/>
                  <p:cNvSpPr/>
                  <p:nvPr/>
                </p:nvSpPr>
                <p:spPr>
                  <a:xfrm>
                    <a:off x="960480" y="5628600"/>
                    <a:ext cx="14760" cy="33120"/>
                  </a:xfrm>
                  <a:custGeom>
                    <a:avLst/>
                    <a:gdLst/>
                    <a:ahLst/>
                    <a:rect l="l" t="t" r="r" b="b"/>
                    <a:pathLst>
                      <a:path w="389" h="847">
                        <a:moveTo>
                          <a:pt x="261" y="0"/>
                        </a:moveTo>
                        <a:lnTo>
                          <a:pt x="307" y="36"/>
                        </a:lnTo>
                        <a:lnTo>
                          <a:pt x="341" y="78"/>
                        </a:lnTo>
                        <a:lnTo>
                          <a:pt x="367" y="127"/>
                        </a:lnTo>
                        <a:lnTo>
                          <a:pt x="382" y="179"/>
                        </a:lnTo>
                        <a:lnTo>
                          <a:pt x="389" y="235"/>
                        </a:lnTo>
                        <a:lnTo>
                          <a:pt x="386" y="294"/>
                        </a:lnTo>
                        <a:lnTo>
                          <a:pt x="376" y="354"/>
                        </a:lnTo>
                        <a:lnTo>
                          <a:pt x="358" y="415"/>
                        </a:lnTo>
                        <a:lnTo>
                          <a:pt x="333" y="477"/>
                        </a:lnTo>
                        <a:lnTo>
                          <a:pt x="301" y="538"/>
                        </a:lnTo>
                        <a:lnTo>
                          <a:pt x="264" y="598"/>
                        </a:lnTo>
                        <a:lnTo>
                          <a:pt x="219" y="654"/>
                        </a:lnTo>
                        <a:lnTo>
                          <a:pt x="171" y="709"/>
                        </a:lnTo>
                        <a:lnTo>
                          <a:pt x="117" y="759"/>
                        </a:lnTo>
                        <a:lnTo>
                          <a:pt x="61" y="806"/>
                        </a:lnTo>
                        <a:lnTo>
                          <a:pt x="0" y="847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680" bIns="-13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0" name=""/>
                  <p:cNvSpPr/>
                  <p:nvPr/>
                </p:nvSpPr>
                <p:spPr>
                  <a:xfrm>
                    <a:off x="969840" y="5627880"/>
                    <a:ext cx="14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5" h="57">
                        <a:moveTo>
                          <a:pt x="0" y="57"/>
                        </a:moveTo>
                        <a:lnTo>
                          <a:pt x="35" y="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1" name=""/>
                  <p:cNvSpPr/>
                  <p:nvPr/>
                </p:nvSpPr>
                <p:spPr>
                  <a:xfrm>
                    <a:off x="959760" y="566100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57">
                        <a:moveTo>
                          <a:pt x="34" y="57"/>
                        </a:moveTo>
                        <a:lnTo>
                          <a:pt x="0" y="0"/>
                        </a:lnTo>
                        <a:lnTo>
                          <a:pt x="34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2" name=""/>
                  <p:cNvSpPr/>
                  <p:nvPr/>
                </p:nvSpPr>
                <p:spPr>
                  <a:xfrm>
                    <a:off x="960480" y="5633280"/>
                    <a:ext cx="11880" cy="28440"/>
                  </a:xfrm>
                  <a:custGeom>
                    <a:avLst/>
                    <a:gdLst/>
                    <a:ahLst/>
                    <a:rect l="l" t="t" r="r" b="b"/>
                    <a:pathLst>
                      <a:path w="307" h="731">
                        <a:moveTo>
                          <a:pt x="0" y="731"/>
                        </a:moveTo>
                        <a:lnTo>
                          <a:pt x="44" y="706"/>
                        </a:lnTo>
                        <a:lnTo>
                          <a:pt x="86" y="675"/>
                        </a:lnTo>
                        <a:lnTo>
                          <a:pt x="127" y="639"/>
                        </a:lnTo>
                        <a:lnTo>
                          <a:pt x="166" y="597"/>
                        </a:lnTo>
                        <a:lnTo>
                          <a:pt x="202" y="551"/>
                        </a:lnTo>
                        <a:lnTo>
                          <a:pt x="232" y="501"/>
                        </a:lnTo>
                        <a:lnTo>
                          <a:pt x="259" y="449"/>
                        </a:lnTo>
                        <a:lnTo>
                          <a:pt x="280" y="395"/>
                        </a:lnTo>
                        <a:lnTo>
                          <a:pt x="296" y="341"/>
                        </a:lnTo>
                        <a:lnTo>
                          <a:pt x="305" y="285"/>
                        </a:lnTo>
                        <a:lnTo>
                          <a:pt x="307" y="231"/>
                        </a:lnTo>
                        <a:lnTo>
                          <a:pt x="300" y="179"/>
                        </a:lnTo>
                        <a:lnTo>
                          <a:pt x="285" y="128"/>
                        </a:lnTo>
                        <a:lnTo>
                          <a:pt x="260" y="81"/>
                        </a:lnTo>
                        <a:lnTo>
                          <a:pt x="226" y="38"/>
                        </a:lnTo>
                        <a:lnTo>
                          <a:pt x="182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8360" bIns="-18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3" name=""/>
                  <p:cNvSpPr/>
                  <p:nvPr/>
                </p:nvSpPr>
                <p:spPr>
                  <a:xfrm>
                    <a:off x="959760" y="566100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27" h="61">
                        <a:moveTo>
                          <a:pt x="27" y="61"/>
                        </a:moveTo>
                        <a:lnTo>
                          <a:pt x="0" y="0"/>
                        </a:lnTo>
                        <a:lnTo>
                          <a:pt x="27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4" name=""/>
                  <p:cNvSpPr/>
                  <p:nvPr/>
                </p:nvSpPr>
                <p:spPr>
                  <a:xfrm>
                    <a:off x="966960" y="563148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7" h="55">
                        <a:moveTo>
                          <a:pt x="0" y="55"/>
                        </a:moveTo>
                        <a:lnTo>
                          <a:pt x="37" y="0"/>
                        </a:lnTo>
                        <a:lnTo>
                          <a:pt x="0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5" name=""/>
                  <p:cNvSpPr/>
                  <p:nvPr/>
                </p:nvSpPr>
                <p:spPr>
                  <a:xfrm flipH="1" flipV="1">
                    <a:off x="941400" y="5616000"/>
                    <a:ext cx="25920" cy="1728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6" name=""/>
                  <p:cNvSpPr/>
                  <p:nvPr/>
                </p:nvSpPr>
                <p:spPr>
                  <a:xfrm>
                    <a:off x="802440" y="5580360"/>
                    <a:ext cx="211680" cy="183960"/>
                  </a:xfrm>
                  <a:custGeom>
                    <a:avLst/>
                    <a:gdLst/>
                    <a:ahLst/>
                    <a:rect l="l" t="t" r="r" b="b"/>
                    <a:pathLst>
                      <a:path w="5357" h="4654">
                        <a:moveTo>
                          <a:pt x="4732" y="0"/>
                        </a:moveTo>
                        <a:lnTo>
                          <a:pt x="4742" y="231"/>
                        </a:lnTo>
                        <a:lnTo>
                          <a:pt x="4763" y="446"/>
                        </a:lnTo>
                        <a:lnTo>
                          <a:pt x="4792" y="644"/>
                        </a:lnTo>
                        <a:lnTo>
                          <a:pt x="4829" y="829"/>
                        </a:lnTo>
                        <a:lnTo>
                          <a:pt x="4871" y="1001"/>
                        </a:lnTo>
                        <a:lnTo>
                          <a:pt x="4918" y="1164"/>
                        </a:lnTo>
                        <a:lnTo>
                          <a:pt x="4968" y="1319"/>
                        </a:lnTo>
                        <a:lnTo>
                          <a:pt x="5019" y="1467"/>
                        </a:lnTo>
                        <a:lnTo>
                          <a:pt x="5073" y="1611"/>
                        </a:lnTo>
                        <a:lnTo>
                          <a:pt x="5125" y="1752"/>
                        </a:lnTo>
                        <a:lnTo>
                          <a:pt x="5175" y="1892"/>
                        </a:lnTo>
                        <a:lnTo>
                          <a:pt x="5222" y="2035"/>
                        </a:lnTo>
                        <a:lnTo>
                          <a:pt x="5264" y="2181"/>
                        </a:lnTo>
                        <a:lnTo>
                          <a:pt x="5301" y="2333"/>
                        </a:lnTo>
                        <a:lnTo>
                          <a:pt x="5330" y="2492"/>
                        </a:lnTo>
                        <a:lnTo>
                          <a:pt x="5353" y="2661"/>
                        </a:lnTo>
                        <a:lnTo>
                          <a:pt x="5357" y="2843"/>
                        </a:lnTo>
                        <a:lnTo>
                          <a:pt x="5335" y="3028"/>
                        </a:lnTo>
                        <a:lnTo>
                          <a:pt x="5288" y="3213"/>
                        </a:lnTo>
                        <a:lnTo>
                          <a:pt x="5219" y="3395"/>
                        </a:lnTo>
                        <a:lnTo>
                          <a:pt x="5126" y="3573"/>
                        </a:lnTo>
                        <a:lnTo>
                          <a:pt x="5009" y="3744"/>
                        </a:lnTo>
                        <a:lnTo>
                          <a:pt x="4871" y="3906"/>
                        </a:lnTo>
                        <a:lnTo>
                          <a:pt x="4714" y="4058"/>
                        </a:lnTo>
                        <a:lnTo>
                          <a:pt x="4535" y="4197"/>
                        </a:lnTo>
                        <a:lnTo>
                          <a:pt x="4338" y="4322"/>
                        </a:lnTo>
                        <a:lnTo>
                          <a:pt x="4121" y="4430"/>
                        </a:lnTo>
                        <a:lnTo>
                          <a:pt x="3887" y="4519"/>
                        </a:lnTo>
                        <a:lnTo>
                          <a:pt x="3637" y="4588"/>
                        </a:lnTo>
                        <a:lnTo>
                          <a:pt x="3370" y="4633"/>
                        </a:lnTo>
                        <a:lnTo>
                          <a:pt x="3087" y="4654"/>
                        </a:lnTo>
                        <a:lnTo>
                          <a:pt x="2791" y="4649"/>
                        </a:lnTo>
                        <a:lnTo>
                          <a:pt x="2670" y="4640"/>
                        </a:lnTo>
                        <a:lnTo>
                          <a:pt x="2548" y="4625"/>
                        </a:lnTo>
                        <a:lnTo>
                          <a:pt x="2424" y="4605"/>
                        </a:lnTo>
                        <a:lnTo>
                          <a:pt x="2301" y="4580"/>
                        </a:lnTo>
                        <a:lnTo>
                          <a:pt x="2178" y="4550"/>
                        </a:lnTo>
                        <a:lnTo>
                          <a:pt x="2055" y="4516"/>
                        </a:lnTo>
                        <a:lnTo>
                          <a:pt x="1935" y="4478"/>
                        </a:lnTo>
                        <a:lnTo>
                          <a:pt x="1815" y="4437"/>
                        </a:lnTo>
                        <a:lnTo>
                          <a:pt x="1698" y="4394"/>
                        </a:lnTo>
                        <a:lnTo>
                          <a:pt x="1585" y="4349"/>
                        </a:lnTo>
                        <a:lnTo>
                          <a:pt x="1475" y="4303"/>
                        </a:lnTo>
                        <a:lnTo>
                          <a:pt x="1369" y="4256"/>
                        </a:lnTo>
                        <a:lnTo>
                          <a:pt x="1268" y="4208"/>
                        </a:lnTo>
                        <a:lnTo>
                          <a:pt x="1174" y="4162"/>
                        </a:lnTo>
                        <a:lnTo>
                          <a:pt x="1085" y="4116"/>
                        </a:lnTo>
                        <a:lnTo>
                          <a:pt x="1003" y="4073"/>
                        </a:lnTo>
                        <a:lnTo>
                          <a:pt x="962" y="4046"/>
                        </a:lnTo>
                        <a:lnTo>
                          <a:pt x="914" y="4016"/>
                        </a:lnTo>
                        <a:lnTo>
                          <a:pt x="861" y="3983"/>
                        </a:lnTo>
                        <a:lnTo>
                          <a:pt x="801" y="3949"/>
                        </a:lnTo>
                        <a:lnTo>
                          <a:pt x="737" y="3912"/>
                        </a:lnTo>
                        <a:lnTo>
                          <a:pt x="670" y="3875"/>
                        </a:lnTo>
                        <a:lnTo>
                          <a:pt x="599" y="3836"/>
                        </a:lnTo>
                        <a:lnTo>
                          <a:pt x="527" y="3800"/>
                        </a:lnTo>
                        <a:lnTo>
                          <a:pt x="454" y="3762"/>
                        </a:lnTo>
                        <a:lnTo>
                          <a:pt x="382" y="3727"/>
                        </a:lnTo>
                        <a:lnTo>
                          <a:pt x="309" y="3693"/>
                        </a:lnTo>
                        <a:lnTo>
                          <a:pt x="240" y="3663"/>
                        </a:lnTo>
                        <a:lnTo>
                          <a:pt x="174" y="3636"/>
                        </a:lnTo>
                        <a:lnTo>
                          <a:pt x="111" y="3611"/>
                        </a:lnTo>
                        <a:lnTo>
                          <a:pt x="52" y="3593"/>
                        </a:lnTo>
                        <a:lnTo>
                          <a:pt x="0" y="3580"/>
                        </a:lnTo>
                        <a:lnTo>
                          <a:pt x="46" y="3585"/>
                        </a:lnTo>
                        <a:lnTo>
                          <a:pt x="100" y="3597"/>
                        </a:lnTo>
                        <a:lnTo>
                          <a:pt x="160" y="3614"/>
                        </a:lnTo>
                        <a:lnTo>
                          <a:pt x="224" y="3635"/>
                        </a:lnTo>
                        <a:lnTo>
                          <a:pt x="293" y="3661"/>
                        </a:lnTo>
                        <a:lnTo>
                          <a:pt x="365" y="3690"/>
                        </a:lnTo>
                        <a:lnTo>
                          <a:pt x="438" y="3722"/>
                        </a:lnTo>
                        <a:lnTo>
                          <a:pt x="514" y="3756"/>
                        </a:lnTo>
                        <a:lnTo>
                          <a:pt x="589" y="3792"/>
                        </a:lnTo>
                        <a:lnTo>
                          <a:pt x="663" y="3828"/>
                        </a:lnTo>
                        <a:lnTo>
                          <a:pt x="736" y="3865"/>
                        </a:lnTo>
                        <a:lnTo>
                          <a:pt x="805" y="3901"/>
                        </a:lnTo>
                        <a:lnTo>
                          <a:pt x="871" y="3936"/>
                        </a:lnTo>
                        <a:lnTo>
                          <a:pt x="932" y="3969"/>
                        </a:lnTo>
                        <a:lnTo>
                          <a:pt x="987" y="3999"/>
                        </a:lnTo>
                        <a:lnTo>
                          <a:pt x="1036" y="4028"/>
                        </a:lnTo>
                        <a:lnTo>
                          <a:pt x="1130" y="4074"/>
                        </a:lnTo>
                        <a:lnTo>
                          <a:pt x="1228" y="4121"/>
                        </a:lnTo>
                        <a:lnTo>
                          <a:pt x="1330" y="4167"/>
                        </a:lnTo>
                        <a:lnTo>
                          <a:pt x="1435" y="4211"/>
                        </a:lnTo>
                        <a:lnTo>
                          <a:pt x="1543" y="4255"/>
                        </a:lnTo>
                        <a:lnTo>
                          <a:pt x="1653" y="4295"/>
                        </a:lnTo>
                        <a:lnTo>
                          <a:pt x="1765" y="4335"/>
                        </a:lnTo>
                        <a:lnTo>
                          <a:pt x="1879" y="4372"/>
                        </a:lnTo>
                        <a:lnTo>
                          <a:pt x="1994" y="4406"/>
                        </a:lnTo>
                        <a:lnTo>
                          <a:pt x="2109" y="4437"/>
                        </a:lnTo>
                        <a:lnTo>
                          <a:pt x="2226" y="4466"/>
                        </a:lnTo>
                        <a:lnTo>
                          <a:pt x="2340" y="4490"/>
                        </a:lnTo>
                        <a:lnTo>
                          <a:pt x="2456" y="4511"/>
                        </a:lnTo>
                        <a:lnTo>
                          <a:pt x="2569" y="4527"/>
                        </a:lnTo>
                        <a:lnTo>
                          <a:pt x="2682" y="4539"/>
                        </a:lnTo>
                        <a:lnTo>
                          <a:pt x="2792" y="4547"/>
                        </a:lnTo>
                        <a:lnTo>
                          <a:pt x="2998" y="4556"/>
                        </a:lnTo>
                        <a:lnTo>
                          <a:pt x="3208" y="4548"/>
                        </a:lnTo>
                        <a:lnTo>
                          <a:pt x="3421" y="4521"/>
                        </a:lnTo>
                        <a:lnTo>
                          <a:pt x="3634" y="4477"/>
                        </a:lnTo>
                        <a:lnTo>
                          <a:pt x="3843" y="4414"/>
                        </a:lnTo>
                        <a:lnTo>
                          <a:pt x="4046" y="4335"/>
                        </a:lnTo>
                        <a:lnTo>
                          <a:pt x="4242" y="4239"/>
                        </a:lnTo>
                        <a:lnTo>
                          <a:pt x="4428" y="4125"/>
                        </a:lnTo>
                        <a:lnTo>
                          <a:pt x="4600" y="3996"/>
                        </a:lnTo>
                        <a:lnTo>
                          <a:pt x="4757" y="3850"/>
                        </a:lnTo>
                        <a:lnTo>
                          <a:pt x="4897" y="3689"/>
                        </a:lnTo>
                        <a:lnTo>
                          <a:pt x="5015" y="3513"/>
                        </a:lnTo>
                        <a:lnTo>
                          <a:pt x="5111" y="3320"/>
                        </a:lnTo>
                        <a:lnTo>
                          <a:pt x="5181" y="3114"/>
                        </a:lnTo>
                        <a:lnTo>
                          <a:pt x="5224" y="2894"/>
                        </a:lnTo>
                        <a:lnTo>
                          <a:pt x="5237" y="2659"/>
                        </a:lnTo>
                        <a:lnTo>
                          <a:pt x="5214" y="2469"/>
                        </a:lnTo>
                        <a:lnTo>
                          <a:pt x="5184" y="2294"/>
                        </a:lnTo>
                        <a:lnTo>
                          <a:pt x="5148" y="2129"/>
                        </a:lnTo>
                        <a:lnTo>
                          <a:pt x="5108" y="1972"/>
                        </a:lnTo>
                        <a:lnTo>
                          <a:pt x="5064" y="1823"/>
                        </a:lnTo>
                        <a:lnTo>
                          <a:pt x="5017" y="1678"/>
                        </a:lnTo>
                        <a:lnTo>
                          <a:pt x="4970" y="1536"/>
                        </a:lnTo>
                        <a:lnTo>
                          <a:pt x="4924" y="1393"/>
                        </a:lnTo>
                        <a:lnTo>
                          <a:pt x="4880" y="1249"/>
                        </a:lnTo>
                        <a:lnTo>
                          <a:pt x="4839" y="1101"/>
                        </a:lnTo>
                        <a:lnTo>
                          <a:pt x="4802" y="946"/>
                        </a:lnTo>
                        <a:lnTo>
                          <a:pt x="4770" y="783"/>
                        </a:lnTo>
                        <a:lnTo>
                          <a:pt x="4747" y="608"/>
                        </a:lnTo>
                        <a:lnTo>
                          <a:pt x="4732" y="421"/>
                        </a:lnTo>
                        <a:lnTo>
                          <a:pt x="4725" y="219"/>
                        </a:lnTo>
                        <a:lnTo>
                          <a:pt x="47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7" name=""/>
                  <p:cNvSpPr/>
                  <p:nvPr/>
                </p:nvSpPr>
                <p:spPr>
                  <a:xfrm flipV="1">
                    <a:off x="1103760" y="5421240"/>
                    <a:ext cx="14760" cy="756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240" bIns="-39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8" name=""/>
                  <p:cNvSpPr/>
                  <p:nvPr/>
                </p:nvSpPr>
                <p:spPr>
                  <a:xfrm>
                    <a:off x="1118520" y="5419800"/>
                    <a:ext cx="15840" cy="9360"/>
                  </a:xfrm>
                  <a:custGeom>
                    <a:avLst/>
                    <a:gdLst/>
                    <a:ahLst/>
                    <a:rect l="l" t="t" r="r" b="b"/>
                    <a:pathLst>
                      <a:path w="399" h="244">
                        <a:moveTo>
                          <a:pt x="0" y="38"/>
                        </a:moveTo>
                        <a:lnTo>
                          <a:pt x="2" y="36"/>
                        </a:lnTo>
                        <a:lnTo>
                          <a:pt x="8" y="31"/>
                        </a:lnTo>
                        <a:lnTo>
                          <a:pt x="19" y="25"/>
                        </a:lnTo>
                        <a:lnTo>
                          <a:pt x="33" y="17"/>
                        </a:lnTo>
                        <a:lnTo>
                          <a:pt x="50" y="10"/>
                        </a:lnTo>
                        <a:lnTo>
                          <a:pt x="70" y="4"/>
                        </a:lnTo>
                        <a:lnTo>
                          <a:pt x="95" y="0"/>
                        </a:lnTo>
                        <a:lnTo>
                          <a:pt x="121" y="0"/>
                        </a:lnTo>
                        <a:lnTo>
                          <a:pt x="149" y="5"/>
                        </a:lnTo>
                        <a:lnTo>
                          <a:pt x="181" y="14"/>
                        </a:lnTo>
                        <a:lnTo>
                          <a:pt x="213" y="30"/>
                        </a:lnTo>
                        <a:lnTo>
                          <a:pt x="248" y="53"/>
                        </a:lnTo>
                        <a:lnTo>
                          <a:pt x="285" y="85"/>
                        </a:lnTo>
                        <a:lnTo>
                          <a:pt x="322" y="127"/>
                        </a:lnTo>
                        <a:lnTo>
                          <a:pt x="359" y="179"/>
                        </a:lnTo>
                        <a:lnTo>
                          <a:pt x="399" y="244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440" bIns="-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9" name=""/>
                  <p:cNvSpPr/>
                  <p:nvPr/>
                </p:nvSpPr>
                <p:spPr>
                  <a:xfrm>
                    <a:off x="1117800" y="541980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44" h="50">
                        <a:moveTo>
                          <a:pt x="44" y="50"/>
                        </a:moveTo>
                        <a:lnTo>
                          <a:pt x="0" y="0"/>
                        </a:ln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0" name=""/>
                  <p:cNvSpPr/>
                  <p:nvPr/>
                </p:nvSpPr>
                <p:spPr>
                  <a:xfrm>
                    <a:off x="1132920" y="5428440"/>
                    <a:ext cx="21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32">
                        <a:moveTo>
                          <a:pt x="59" y="0"/>
                        </a:moveTo>
                        <a:lnTo>
                          <a:pt x="0" y="32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1" name=""/>
                  <p:cNvSpPr/>
                  <p:nvPr/>
                </p:nvSpPr>
                <p:spPr>
                  <a:xfrm>
                    <a:off x="1134360" y="5429160"/>
                    <a:ext cx="18000" cy="4248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" bIns="-4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2" name=""/>
                  <p:cNvSpPr/>
                  <p:nvPr/>
                </p:nvSpPr>
                <p:spPr>
                  <a:xfrm>
                    <a:off x="1139040" y="5472000"/>
                    <a:ext cx="1404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352" h="447">
                        <a:moveTo>
                          <a:pt x="332" y="0"/>
                        </a:moveTo>
                        <a:lnTo>
                          <a:pt x="345" y="50"/>
                        </a:lnTo>
                        <a:lnTo>
                          <a:pt x="351" y="99"/>
                        </a:lnTo>
                        <a:lnTo>
                          <a:pt x="352" y="144"/>
                        </a:lnTo>
                        <a:lnTo>
                          <a:pt x="347" y="186"/>
                        </a:lnTo>
                        <a:lnTo>
                          <a:pt x="336" y="225"/>
                        </a:lnTo>
                        <a:lnTo>
                          <a:pt x="322" y="261"/>
                        </a:lnTo>
                        <a:lnTo>
                          <a:pt x="303" y="293"/>
                        </a:lnTo>
                        <a:lnTo>
                          <a:pt x="280" y="324"/>
                        </a:lnTo>
                        <a:lnTo>
                          <a:pt x="252" y="350"/>
                        </a:lnTo>
                        <a:lnTo>
                          <a:pt x="223" y="373"/>
                        </a:lnTo>
                        <a:lnTo>
                          <a:pt x="190" y="393"/>
                        </a:lnTo>
                        <a:lnTo>
                          <a:pt x="155" y="410"/>
                        </a:lnTo>
                        <a:lnTo>
                          <a:pt x="118" y="423"/>
                        </a:lnTo>
                        <a:lnTo>
                          <a:pt x="80" y="434"/>
                        </a:lnTo>
                        <a:lnTo>
                          <a:pt x="40" y="442"/>
                        </a:lnTo>
                        <a:lnTo>
                          <a:pt x="0" y="447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3" name=""/>
                  <p:cNvSpPr/>
                  <p:nvPr/>
                </p:nvSpPr>
                <p:spPr>
                  <a:xfrm>
                    <a:off x="1150920" y="5471280"/>
                    <a:ext cx="21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18">
                        <a:moveTo>
                          <a:pt x="0" y="18"/>
                        </a:moveTo>
                        <a:lnTo>
                          <a:pt x="65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4" name=""/>
                  <p:cNvSpPr/>
                  <p:nvPr/>
                </p:nvSpPr>
                <p:spPr>
                  <a:xfrm>
                    <a:off x="1139040" y="5487840"/>
                    <a:ext cx="36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4" h="67">
                        <a:moveTo>
                          <a:pt x="4" y="67"/>
                        </a:moveTo>
                        <a:lnTo>
                          <a:pt x="0" y="0"/>
                        </a:lnTo>
                        <a:lnTo>
                          <a:pt x="4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5" name=""/>
                  <p:cNvSpPr/>
                  <p:nvPr/>
                </p:nvSpPr>
                <p:spPr>
                  <a:xfrm flipH="1">
                    <a:off x="1123560" y="5489280"/>
                    <a:ext cx="14760" cy="72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6" name=""/>
                  <p:cNvSpPr/>
                  <p:nvPr/>
                </p:nvSpPr>
                <p:spPr>
                  <a:xfrm>
                    <a:off x="1114560" y="5479920"/>
                    <a:ext cx="9360" cy="9000"/>
                  </a:xfrm>
                  <a:custGeom>
                    <a:avLst/>
                    <a:gdLst/>
                    <a:ahLst/>
                    <a:rect l="l" t="t" r="r" b="b"/>
                    <a:pathLst>
                      <a:path w="250" h="256">
                        <a:moveTo>
                          <a:pt x="250" y="255"/>
                        </a:moveTo>
                        <a:lnTo>
                          <a:pt x="248" y="255"/>
                        </a:lnTo>
                        <a:lnTo>
                          <a:pt x="242" y="256"/>
                        </a:lnTo>
                        <a:lnTo>
                          <a:pt x="233" y="256"/>
                        </a:lnTo>
                        <a:lnTo>
                          <a:pt x="222" y="256"/>
                        </a:lnTo>
                        <a:lnTo>
                          <a:pt x="207" y="255"/>
                        </a:lnTo>
                        <a:lnTo>
                          <a:pt x="191" y="251"/>
                        </a:lnTo>
                        <a:lnTo>
                          <a:pt x="173" y="246"/>
                        </a:lnTo>
                        <a:lnTo>
                          <a:pt x="154" y="237"/>
                        </a:lnTo>
                        <a:lnTo>
                          <a:pt x="133" y="226"/>
                        </a:lnTo>
                        <a:lnTo>
                          <a:pt x="113" y="209"/>
                        </a:lnTo>
                        <a:lnTo>
                          <a:pt x="92" y="189"/>
                        </a:lnTo>
                        <a:lnTo>
                          <a:pt x="71" y="164"/>
                        </a:lnTo>
                        <a:lnTo>
                          <a:pt x="51" y="132"/>
                        </a:lnTo>
                        <a:lnTo>
                          <a:pt x="32" y="94"/>
                        </a:lnTo>
                        <a:lnTo>
                          <a:pt x="16" y="5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800" bIns="-37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7" name=""/>
                  <p:cNvSpPr/>
                  <p:nvPr/>
                </p:nvSpPr>
                <p:spPr>
                  <a:xfrm>
                    <a:off x="1123920" y="548856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4" h="66">
                        <a:moveTo>
                          <a:pt x="0" y="0"/>
                        </a:moveTo>
                        <a:lnTo>
                          <a:pt x="14" y="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8" name=""/>
                  <p:cNvSpPr/>
                  <p:nvPr/>
                </p:nvSpPr>
                <p:spPr>
                  <a:xfrm>
                    <a:off x="1113120" y="5479200"/>
                    <a:ext cx="216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17">
                        <a:moveTo>
                          <a:pt x="0" y="17"/>
                        </a:moveTo>
                        <a:lnTo>
                          <a:pt x="65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49" name=""/>
                  <p:cNvSpPr/>
                  <p:nvPr/>
                </p:nvSpPr>
                <p:spPr>
                  <a:xfrm flipH="1" flipV="1">
                    <a:off x="1100880" y="5441760"/>
                    <a:ext cx="13320" cy="3780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0" name=""/>
                  <p:cNvSpPr/>
                  <p:nvPr/>
                </p:nvSpPr>
                <p:spPr>
                  <a:xfrm>
                    <a:off x="1100520" y="5429160"/>
                    <a:ext cx="2880" cy="12600"/>
                  </a:xfrm>
                  <a:custGeom>
                    <a:avLst/>
                    <a:gdLst/>
                    <a:ahLst/>
                    <a:rect l="l" t="t" r="r" b="b"/>
                    <a:pathLst>
                      <a:path w="78" h="318">
                        <a:moveTo>
                          <a:pt x="20" y="318"/>
                        </a:moveTo>
                        <a:lnTo>
                          <a:pt x="19" y="315"/>
                        </a:lnTo>
                        <a:lnTo>
                          <a:pt x="17" y="306"/>
                        </a:lnTo>
                        <a:lnTo>
                          <a:pt x="14" y="293"/>
                        </a:lnTo>
                        <a:lnTo>
                          <a:pt x="11" y="275"/>
                        </a:lnTo>
                        <a:lnTo>
                          <a:pt x="8" y="254"/>
                        </a:lnTo>
                        <a:lnTo>
                          <a:pt x="5" y="230"/>
                        </a:lnTo>
                        <a:lnTo>
                          <a:pt x="2" y="205"/>
                        </a:lnTo>
                        <a:lnTo>
                          <a:pt x="0" y="178"/>
                        </a:lnTo>
                        <a:lnTo>
                          <a:pt x="0" y="150"/>
                        </a:lnTo>
                        <a:lnTo>
                          <a:pt x="3" y="122"/>
                        </a:lnTo>
                        <a:lnTo>
                          <a:pt x="8" y="96"/>
                        </a:lnTo>
                        <a:lnTo>
                          <a:pt x="14" y="70"/>
                        </a:lnTo>
                        <a:lnTo>
                          <a:pt x="25" y="47"/>
                        </a:lnTo>
                        <a:lnTo>
                          <a:pt x="38" y="27"/>
                        </a:lnTo>
                        <a:lnTo>
                          <a:pt x="56" y="12"/>
                        </a:lnTo>
                        <a:lnTo>
                          <a:pt x="78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200" bIns="-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1" name=""/>
                  <p:cNvSpPr/>
                  <p:nvPr/>
                </p:nvSpPr>
                <p:spPr>
                  <a:xfrm>
                    <a:off x="1099800" y="5441400"/>
                    <a:ext cx="21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17">
                        <a:moveTo>
                          <a:pt x="65" y="0"/>
                        </a:moveTo>
                        <a:lnTo>
                          <a:pt x="0" y="17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2" name=""/>
                  <p:cNvSpPr/>
                  <p:nvPr/>
                </p:nvSpPr>
                <p:spPr>
                  <a:xfrm>
                    <a:off x="1102680" y="542772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23" h="63">
                        <a:moveTo>
                          <a:pt x="0" y="0"/>
                        </a:moveTo>
                        <a:lnTo>
                          <a:pt x="23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3" name=""/>
                  <p:cNvSpPr/>
                  <p:nvPr/>
                </p:nvSpPr>
                <p:spPr>
                  <a:xfrm>
                    <a:off x="1260720" y="5601600"/>
                    <a:ext cx="45720" cy="152280"/>
                  </a:xfrm>
                  <a:custGeom>
                    <a:avLst/>
                    <a:gdLst/>
                    <a:ahLst/>
                    <a:rect l="l" t="t" r="r" b="b"/>
                    <a:pathLst>
                      <a:path w="1166" h="3861">
                        <a:moveTo>
                          <a:pt x="0" y="3"/>
                        </a:moveTo>
                        <a:lnTo>
                          <a:pt x="48" y="0"/>
                        </a:lnTo>
                        <a:lnTo>
                          <a:pt x="93" y="1"/>
                        </a:lnTo>
                        <a:lnTo>
                          <a:pt x="135" y="6"/>
                        </a:lnTo>
                        <a:lnTo>
                          <a:pt x="174" y="13"/>
                        </a:lnTo>
                        <a:lnTo>
                          <a:pt x="210" y="24"/>
                        </a:lnTo>
                        <a:lnTo>
                          <a:pt x="244" y="37"/>
                        </a:lnTo>
                        <a:lnTo>
                          <a:pt x="276" y="52"/>
                        </a:lnTo>
                        <a:lnTo>
                          <a:pt x="305" y="70"/>
                        </a:lnTo>
                        <a:lnTo>
                          <a:pt x="331" y="90"/>
                        </a:lnTo>
                        <a:lnTo>
                          <a:pt x="355" y="112"/>
                        </a:lnTo>
                        <a:lnTo>
                          <a:pt x="378" y="135"/>
                        </a:lnTo>
                        <a:lnTo>
                          <a:pt x="398" y="159"/>
                        </a:lnTo>
                        <a:lnTo>
                          <a:pt x="414" y="185"/>
                        </a:lnTo>
                        <a:lnTo>
                          <a:pt x="430" y="211"/>
                        </a:lnTo>
                        <a:lnTo>
                          <a:pt x="444" y="238"/>
                        </a:lnTo>
                        <a:lnTo>
                          <a:pt x="455" y="266"/>
                        </a:lnTo>
                        <a:lnTo>
                          <a:pt x="503" y="394"/>
                        </a:lnTo>
                        <a:lnTo>
                          <a:pt x="553" y="532"/>
                        </a:lnTo>
                        <a:lnTo>
                          <a:pt x="606" y="680"/>
                        </a:lnTo>
                        <a:lnTo>
                          <a:pt x="658" y="838"/>
                        </a:lnTo>
                        <a:lnTo>
                          <a:pt x="711" y="1004"/>
                        </a:lnTo>
                        <a:lnTo>
                          <a:pt x="764" y="1181"/>
                        </a:lnTo>
                        <a:lnTo>
                          <a:pt x="816" y="1365"/>
                        </a:lnTo>
                        <a:lnTo>
                          <a:pt x="867" y="1558"/>
                        </a:lnTo>
                        <a:lnTo>
                          <a:pt x="917" y="1758"/>
                        </a:lnTo>
                        <a:lnTo>
                          <a:pt x="963" y="1967"/>
                        </a:lnTo>
                        <a:lnTo>
                          <a:pt x="1007" y="2182"/>
                        </a:lnTo>
                        <a:lnTo>
                          <a:pt x="1048" y="2405"/>
                        </a:lnTo>
                        <a:lnTo>
                          <a:pt x="1085" y="2634"/>
                        </a:lnTo>
                        <a:lnTo>
                          <a:pt x="1116" y="2870"/>
                        </a:lnTo>
                        <a:lnTo>
                          <a:pt x="1144" y="3112"/>
                        </a:lnTo>
                        <a:lnTo>
                          <a:pt x="1166" y="3360"/>
                        </a:lnTo>
                        <a:lnTo>
                          <a:pt x="1166" y="3364"/>
                        </a:lnTo>
                        <a:lnTo>
                          <a:pt x="1166" y="3377"/>
                        </a:lnTo>
                        <a:lnTo>
                          <a:pt x="1165" y="3396"/>
                        </a:lnTo>
                        <a:lnTo>
                          <a:pt x="1163" y="3422"/>
                        </a:lnTo>
                        <a:lnTo>
                          <a:pt x="1161" y="3452"/>
                        </a:lnTo>
                        <a:lnTo>
                          <a:pt x="1158" y="3488"/>
                        </a:lnTo>
                        <a:lnTo>
                          <a:pt x="1152" y="3527"/>
                        </a:lnTo>
                        <a:lnTo>
                          <a:pt x="1144" y="3568"/>
                        </a:lnTo>
                        <a:lnTo>
                          <a:pt x="1133" y="3610"/>
                        </a:lnTo>
                        <a:lnTo>
                          <a:pt x="1119" y="3652"/>
                        </a:lnTo>
                        <a:lnTo>
                          <a:pt x="1101" y="3694"/>
                        </a:lnTo>
                        <a:lnTo>
                          <a:pt x="1080" y="3734"/>
                        </a:lnTo>
                        <a:lnTo>
                          <a:pt x="1054" y="3772"/>
                        </a:lnTo>
                        <a:lnTo>
                          <a:pt x="1024" y="3806"/>
                        </a:lnTo>
                        <a:lnTo>
                          <a:pt x="988" y="3836"/>
                        </a:lnTo>
                        <a:lnTo>
                          <a:pt x="948" y="3861"/>
                        </a:lnTo>
                        <a:lnTo>
                          <a:pt x="942" y="3860"/>
                        </a:lnTo>
                        <a:lnTo>
                          <a:pt x="925" y="3857"/>
                        </a:lnTo>
                        <a:lnTo>
                          <a:pt x="899" y="3853"/>
                        </a:lnTo>
                        <a:lnTo>
                          <a:pt x="866" y="3845"/>
                        </a:lnTo>
                        <a:lnTo>
                          <a:pt x="828" y="3836"/>
                        </a:lnTo>
                        <a:lnTo>
                          <a:pt x="788" y="3823"/>
                        </a:lnTo>
                        <a:lnTo>
                          <a:pt x="747" y="3809"/>
                        </a:lnTo>
                        <a:lnTo>
                          <a:pt x="706" y="3791"/>
                        </a:lnTo>
                        <a:lnTo>
                          <a:pt x="670" y="3769"/>
                        </a:lnTo>
                        <a:lnTo>
                          <a:pt x="638" y="3743"/>
                        </a:lnTo>
                        <a:lnTo>
                          <a:pt x="613" y="3714"/>
                        </a:lnTo>
                        <a:lnTo>
                          <a:pt x="597" y="3681"/>
                        </a:lnTo>
                        <a:lnTo>
                          <a:pt x="592" y="3645"/>
                        </a:lnTo>
                        <a:lnTo>
                          <a:pt x="600" y="3603"/>
                        </a:lnTo>
                        <a:lnTo>
                          <a:pt x="623" y="3556"/>
                        </a:lnTo>
                        <a:lnTo>
                          <a:pt x="664" y="3506"/>
                        </a:lnTo>
                        <a:lnTo>
                          <a:pt x="665" y="3505"/>
                        </a:lnTo>
                        <a:lnTo>
                          <a:pt x="669" y="3503"/>
                        </a:lnTo>
                        <a:lnTo>
                          <a:pt x="674" y="3500"/>
                        </a:lnTo>
                        <a:lnTo>
                          <a:pt x="681" y="3495"/>
                        </a:lnTo>
                        <a:lnTo>
                          <a:pt x="690" y="3489"/>
                        </a:lnTo>
                        <a:lnTo>
                          <a:pt x="699" y="3481"/>
                        </a:lnTo>
                        <a:lnTo>
                          <a:pt x="710" y="3471"/>
                        </a:lnTo>
                        <a:lnTo>
                          <a:pt x="719" y="3459"/>
                        </a:lnTo>
                        <a:lnTo>
                          <a:pt x="730" y="3444"/>
                        </a:lnTo>
                        <a:lnTo>
                          <a:pt x="739" y="3427"/>
                        </a:lnTo>
                        <a:lnTo>
                          <a:pt x="747" y="3408"/>
                        </a:lnTo>
                        <a:lnTo>
                          <a:pt x="755" y="3386"/>
                        </a:lnTo>
                        <a:lnTo>
                          <a:pt x="761" y="3361"/>
                        </a:lnTo>
                        <a:lnTo>
                          <a:pt x="765" y="3333"/>
                        </a:lnTo>
                        <a:lnTo>
                          <a:pt x="767" y="3301"/>
                        </a:lnTo>
                        <a:lnTo>
                          <a:pt x="767" y="3267"/>
                        </a:lnTo>
                        <a:lnTo>
                          <a:pt x="758" y="3192"/>
                        </a:lnTo>
                        <a:lnTo>
                          <a:pt x="746" y="3110"/>
                        </a:lnTo>
                        <a:lnTo>
                          <a:pt x="734" y="3025"/>
                        </a:lnTo>
                        <a:lnTo>
                          <a:pt x="720" y="2935"/>
                        </a:lnTo>
                        <a:lnTo>
                          <a:pt x="705" y="2843"/>
                        </a:lnTo>
                        <a:lnTo>
                          <a:pt x="690" y="2748"/>
                        </a:lnTo>
                        <a:lnTo>
                          <a:pt x="674" y="2653"/>
                        </a:lnTo>
                        <a:lnTo>
                          <a:pt x="657" y="2557"/>
                        </a:lnTo>
                        <a:lnTo>
                          <a:pt x="640" y="2460"/>
                        </a:lnTo>
                        <a:lnTo>
                          <a:pt x="622" y="2366"/>
                        </a:lnTo>
                        <a:lnTo>
                          <a:pt x="606" y="2272"/>
                        </a:lnTo>
                        <a:lnTo>
                          <a:pt x="590" y="2182"/>
                        </a:lnTo>
                        <a:lnTo>
                          <a:pt x="573" y="2095"/>
                        </a:lnTo>
                        <a:lnTo>
                          <a:pt x="558" y="2013"/>
                        </a:lnTo>
                        <a:lnTo>
                          <a:pt x="544" y="1935"/>
                        </a:lnTo>
                        <a:lnTo>
                          <a:pt x="531" y="1864"/>
                        </a:lnTo>
                        <a:lnTo>
                          <a:pt x="566" y="1849"/>
                        </a:lnTo>
                        <a:lnTo>
                          <a:pt x="597" y="1826"/>
                        </a:lnTo>
                        <a:lnTo>
                          <a:pt x="624" y="1793"/>
                        </a:lnTo>
                        <a:lnTo>
                          <a:pt x="648" y="1754"/>
                        </a:lnTo>
                        <a:lnTo>
                          <a:pt x="665" y="1710"/>
                        </a:lnTo>
                        <a:lnTo>
                          <a:pt x="677" y="1664"/>
                        </a:lnTo>
                        <a:lnTo>
                          <a:pt x="682" y="1615"/>
                        </a:lnTo>
                        <a:lnTo>
                          <a:pt x="680" y="1565"/>
                        </a:lnTo>
                        <a:lnTo>
                          <a:pt x="670" y="1518"/>
                        </a:lnTo>
                        <a:lnTo>
                          <a:pt x="651" y="1473"/>
                        </a:lnTo>
                        <a:lnTo>
                          <a:pt x="622" y="1433"/>
                        </a:lnTo>
                        <a:lnTo>
                          <a:pt x="583" y="1399"/>
                        </a:lnTo>
                        <a:lnTo>
                          <a:pt x="534" y="1374"/>
                        </a:lnTo>
                        <a:lnTo>
                          <a:pt x="473" y="1357"/>
                        </a:lnTo>
                        <a:lnTo>
                          <a:pt x="401" y="1352"/>
                        </a:lnTo>
                        <a:lnTo>
                          <a:pt x="316" y="1360"/>
                        </a:lnTo>
                        <a:lnTo>
                          <a:pt x="316" y="1358"/>
                        </a:lnTo>
                        <a:lnTo>
                          <a:pt x="319" y="1354"/>
                        </a:lnTo>
                        <a:lnTo>
                          <a:pt x="323" y="1348"/>
                        </a:lnTo>
                        <a:lnTo>
                          <a:pt x="328" y="1339"/>
                        </a:lnTo>
                        <a:lnTo>
                          <a:pt x="334" y="1328"/>
                        </a:lnTo>
                        <a:lnTo>
                          <a:pt x="342" y="1315"/>
                        </a:lnTo>
                        <a:lnTo>
                          <a:pt x="348" y="1300"/>
                        </a:lnTo>
                        <a:lnTo>
                          <a:pt x="355" y="1285"/>
                        </a:lnTo>
                        <a:lnTo>
                          <a:pt x="361" y="1268"/>
                        </a:lnTo>
                        <a:lnTo>
                          <a:pt x="366" y="1250"/>
                        </a:lnTo>
                        <a:lnTo>
                          <a:pt x="370" y="1231"/>
                        </a:lnTo>
                        <a:lnTo>
                          <a:pt x="373" y="1212"/>
                        </a:lnTo>
                        <a:lnTo>
                          <a:pt x="373" y="1192"/>
                        </a:lnTo>
                        <a:lnTo>
                          <a:pt x="372" y="1172"/>
                        </a:lnTo>
                        <a:lnTo>
                          <a:pt x="368" y="1152"/>
                        </a:lnTo>
                        <a:lnTo>
                          <a:pt x="362" y="1133"/>
                        </a:lnTo>
                        <a:lnTo>
                          <a:pt x="351" y="1109"/>
                        </a:lnTo>
                        <a:lnTo>
                          <a:pt x="338" y="1076"/>
                        </a:lnTo>
                        <a:lnTo>
                          <a:pt x="322" y="1036"/>
                        </a:lnTo>
                        <a:lnTo>
                          <a:pt x="304" y="989"/>
                        </a:lnTo>
                        <a:lnTo>
                          <a:pt x="284" y="938"/>
                        </a:lnTo>
                        <a:lnTo>
                          <a:pt x="262" y="882"/>
                        </a:lnTo>
                        <a:lnTo>
                          <a:pt x="239" y="824"/>
                        </a:lnTo>
                        <a:lnTo>
                          <a:pt x="216" y="766"/>
                        </a:lnTo>
                        <a:lnTo>
                          <a:pt x="192" y="707"/>
                        </a:lnTo>
                        <a:lnTo>
                          <a:pt x="167" y="648"/>
                        </a:lnTo>
                        <a:lnTo>
                          <a:pt x="144" y="592"/>
                        </a:lnTo>
                        <a:lnTo>
                          <a:pt x="121" y="540"/>
                        </a:lnTo>
                        <a:lnTo>
                          <a:pt x="99" y="492"/>
                        </a:lnTo>
                        <a:lnTo>
                          <a:pt x="79" y="450"/>
                        </a:lnTo>
                        <a:lnTo>
                          <a:pt x="61" y="416"/>
                        </a:lnTo>
                        <a:lnTo>
                          <a:pt x="46" y="390"/>
                        </a:lnTo>
                        <a:lnTo>
                          <a:pt x="77" y="380"/>
                        </a:lnTo>
                        <a:lnTo>
                          <a:pt x="105" y="363"/>
                        </a:lnTo>
                        <a:lnTo>
                          <a:pt x="129" y="342"/>
                        </a:lnTo>
                        <a:lnTo>
                          <a:pt x="148" y="315"/>
                        </a:lnTo>
                        <a:lnTo>
                          <a:pt x="163" y="285"/>
                        </a:lnTo>
                        <a:lnTo>
                          <a:pt x="174" y="253"/>
                        </a:lnTo>
                        <a:lnTo>
                          <a:pt x="179" y="218"/>
                        </a:lnTo>
                        <a:lnTo>
                          <a:pt x="180" y="183"/>
                        </a:lnTo>
                        <a:lnTo>
                          <a:pt x="177" y="150"/>
                        </a:lnTo>
                        <a:lnTo>
                          <a:pt x="167" y="116"/>
                        </a:lnTo>
                        <a:lnTo>
                          <a:pt x="153" y="86"/>
                        </a:lnTo>
                        <a:lnTo>
                          <a:pt x="134" y="58"/>
                        </a:lnTo>
                        <a:lnTo>
                          <a:pt x="109" y="35"/>
                        </a:lnTo>
                        <a:lnTo>
                          <a:pt x="78" y="17"/>
                        </a:lnTo>
                        <a:lnTo>
                          <a:pt x="41" y="6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4" name=""/>
                  <p:cNvSpPr/>
                  <p:nvPr/>
                </p:nvSpPr>
                <p:spPr>
                  <a:xfrm>
                    <a:off x="1110600" y="5560560"/>
                    <a:ext cx="147600" cy="568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5" h="1451">
                        <a:moveTo>
                          <a:pt x="92" y="21"/>
                        </a:moveTo>
                        <a:lnTo>
                          <a:pt x="140" y="91"/>
                        </a:lnTo>
                        <a:lnTo>
                          <a:pt x="196" y="161"/>
                        </a:lnTo>
                        <a:lnTo>
                          <a:pt x="257" y="231"/>
                        </a:lnTo>
                        <a:lnTo>
                          <a:pt x="321" y="302"/>
                        </a:lnTo>
                        <a:lnTo>
                          <a:pt x="389" y="370"/>
                        </a:lnTo>
                        <a:lnTo>
                          <a:pt x="460" y="438"/>
                        </a:lnTo>
                        <a:lnTo>
                          <a:pt x="531" y="504"/>
                        </a:lnTo>
                        <a:lnTo>
                          <a:pt x="605" y="568"/>
                        </a:lnTo>
                        <a:lnTo>
                          <a:pt x="676" y="629"/>
                        </a:lnTo>
                        <a:lnTo>
                          <a:pt x="748" y="686"/>
                        </a:lnTo>
                        <a:lnTo>
                          <a:pt x="817" y="741"/>
                        </a:lnTo>
                        <a:lnTo>
                          <a:pt x="884" y="792"/>
                        </a:lnTo>
                        <a:lnTo>
                          <a:pt x="947" y="839"/>
                        </a:lnTo>
                        <a:lnTo>
                          <a:pt x="1005" y="880"/>
                        </a:lnTo>
                        <a:lnTo>
                          <a:pt x="1058" y="916"/>
                        </a:lnTo>
                        <a:lnTo>
                          <a:pt x="1105" y="948"/>
                        </a:lnTo>
                        <a:lnTo>
                          <a:pt x="1242" y="1009"/>
                        </a:lnTo>
                        <a:lnTo>
                          <a:pt x="1398" y="1057"/>
                        </a:lnTo>
                        <a:lnTo>
                          <a:pt x="1568" y="1094"/>
                        </a:lnTo>
                        <a:lnTo>
                          <a:pt x="1751" y="1120"/>
                        </a:lnTo>
                        <a:lnTo>
                          <a:pt x="1941" y="1137"/>
                        </a:lnTo>
                        <a:lnTo>
                          <a:pt x="2138" y="1147"/>
                        </a:lnTo>
                        <a:lnTo>
                          <a:pt x="2336" y="1149"/>
                        </a:lnTo>
                        <a:lnTo>
                          <a:pt x="2534" y="1146"/>
                        </a:lnTo>
                        <a:lnTo>
                          <a:pt x="2727" y="1137"/>
                        </a:lnTo>
                        <a:lnTo>
                          <a:pt x="2913" y="1127"/>
                        </a:lnTo>
                        <a:lnTo>
                          <a:pt x="3088" y="1114"/>
                        </a:lnTo>
                        <a:lnTo>
                          <a:pt x="3250" y="1101"/>
                        </a:lnTo>
                        <a:lnTo>
                          <a:pt x="3393" y="1089"/>
                        </a:lnTo>
                        <a:lnTo>
                          <a:pt x="3517" y="1079"/>
                        </a:lnTo>
                        <a:lnTo>
                          <a:pt x="3618" y="1072"/>
                        </a:lnTo>
                        <a:lnTo>
                          <a:pt x="3693" y="1070"/>
                        </a:lnTo>
                        <a:lnTo>
                          <a:pt x="3735" y="1074"/>
                        </a:lnTo>
                        <a:lnTo>
                          <a:pt x="3729" y="1086"/>
                        </a:lnTo>
                        <a:lnTo>
                          <a:pt x="3677" y="1106"/>
                        </a:lnTo>
                        <a:lnTo>
                          <a:pt x="3587" y="1130"/>
                        </a:lnTo>
                        <a:lnTo>
                          <a:pt x="3463" y="1159"/>
                        </a:lnTo>
                        <a:lnTo>
                          <a:pt x="3310" y="1191"/>
                        </a:lnTo>
                        <a:lnTo>
                          <a:pt x="3135" y="1225"/>
                        </a:lnTo>
                        <a:lnTo>
                          <a:pt x="2942" y="1261"/>
                        </a:lnTo>
                        <a:lnTo>
                          <a:pt x="2736" y="1297"/>
                        </a:lnTo>
                        <a:lnTo>
                          <a:pt x="2521" y="1332"/>
                        </a:lnTo>
                        <a:lnTo>
                          <a:pt x="2306" y="1363"/>
                        </a:lnTo>
                        <a:lnTo>
                          <a:pt x="2093" y="1392"/>
                        </a:lnTo>
                        <a:lnTo>
                          <a:pt x="1888" y="1417"/>
                        </a:lnTo>
                        <a:lnTo>
                          <a:pt x="1697" y="1436"/>
                        </a:lnTo>
                        <a:lnTo>
                          <a:pt x="1524" y="1447"/>
                        </a:lnTo>
                        <a:lnTo>
                          <a:pt x="1376" y="1451"/>
                        </a:lnTo>
                        <a:lnTo>
                          <a:pt x="1236" y="1403"/>
                        </a:lnTo>
                        <a:lnTo>
                          <a:pt x="1103" y="1348"/>
                        </a:lnTo>
                        <a:lnTo>
                          <a:pt x="977" y="1287"/>
                        </a:lnTo>
                        <a:lnTo>
                          <a:pt x="858" y="1221"/>
                        </a:lnTo>
                        <a:lnTo>
                          <a:pt x="746" y="1152"/>
                        </a:lnTo>
                        <a:lnTo>
                          <a:pt x="641" y="1079"/>
                        </a:lnTo>
                        <a:lnTo>
                          <a:pt x="543" y="1005"/>
                        </a:lnTo>
                        <a:lnTo>
                          <a:pt x="453" y="930"/>
                        </a:lnTo>
                        <a:lnTo>
                          <a:pt x="368" y="856"/>
                        </a:lnTo>
                        <a:lnTo>
                          <a:pt x="293" y="784"/>
                        </a:lnTo>
                        <a:lnTo>
                          <a:pt x="225" y="715"/>
                        </a:lnTo>
                        <a:lnTo>
                          <a:pt x="165" y="650"/>
                        </a:lnTo>
                        <a:lnTo>
                          <a:pt x="111" y="590"/>
                        </a:lnTo>
                        <a:lnTo>
                          <a:pt x="66" y="537"/>
                        </a:lnTo>
                        <a:lnTo>
                          <a:pt x="28" y="491"/>
                        </a:lnTo>
                        <a:lnTo>
                          <a:pt x="0" y="455"/>
                        </a:lnTo>
                        <a:lnTo>
                          <a:pt x="0" y="448"/>
                        </a:lnTo>
                        <a:lnTo>
                          <a:pt x="0" y="430"/>
                        </a:lnTo>
                        <a:lnTo>
                          <a:pt x="0" y="403"/>
                        </a:lnTo>
                        <a:lnTo>
                          <a:pt x="1" y="368"/>
                        </a:lnTo>
                        <a:lnTo>
                          <a:pt x="2" y="327"/>
                        </a:lnTo>
                        <a:lnTo>
                          <a:pt x="4" y="282"/>
                        </a:lnTo>
                        <a:lnTo>
                          <a:pt x="7" y="235"/>
                        </a:lnTo>
                        <a:lnTo>
                          <a:pt x="11" y="186"/>
                        </a:lnTo>
                        <a:lnTo>
                          <a:pt x="16" y="140"/>
                        </a:lnTo>
                        <a:lnTo>
                          <a:pt x="22" y="98"/>
                        </a:lnTo>
                        <a:lnTo>
                          <a:pt x="30" y="61"/>
                        </a:lnTo>
                        <a:lnTo>
                          <a:pt x="39" y="31"/>
                        </a:lnTo>
                        <a:lnTo>
                          <a:pt x="49" y="10"/>
                        </a:lnTo>
                        <a:lnTo>
                          <a:pt x="62" y="0"/>
                        </a:lnTo>
                        <a:lnTo>
                          <a:pt x="75" y="3"/>
                        </a:lnTo>
                        <a:lnTo>
                          <a:pt x="92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080" bIns="10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5" name=""/>
                  <p:cNvSpPr/>
                  <p:nvPr/>
                </p:nvSpPr>
                <p:spPr>
                  <a:xfrm>
                    <a:off x="1119240" y="5649120"/>
                    <a:ext cx="168120" cy="33120"/>
                  </a:xfrm>
                  <a:custGeom>
                    <a:avLst/>
                    <a:gdLst/>
                    <a:ahLst/>
                    <a:rect l="l" t="t" r="r" b="b"/>
                    <a:pathLst>
                      <a:path w="4244" h="830">
                        <a:moveTo>
                          <a:pt x="3297" y="825"/>
                        </a:moveTo>
                        <a:lnTo>
                          <a:pt x="3296" y="821"/>
                        </a:lnTo>
                        <a:lnTo>
                          <a:pt x="3294" y="811"/>
                        </a:lnTo>
                        <a:lnTo>
                          <a:pt x="3291" y="797"/>
                        </a:lnTo>
                        <a:lnTo>
                          <a:pt x="3288" y="778"/>
                        </a:lnTo>
                        <a:lnTo>
                          <a:pt x="3283" y="754"/>
                        </a:lnTo>
                        <a:lnTo>
                          <a:pt x="3277" y="727"/>
                        </a:lnTo>
                        <a:lnTo>
                          <a:pt x="3271" y="698"/>
                        </a:lnTo>
                        <a:lnTo>
                          <a:pt x="3265" y="667"/>
                        </a:lnTo>
                        <a:lnTo>
                          <a:pt x="3257" y="635"/>
                        </a:lnTo>
                        <a:lnTo>
                          <a:pt x="3250" y="602"/>
                        </a:lnTo>
                        <a:lnTo>
                          <a:pt x="3243" y="571"/>
                        </a:lnTo>
                        <a:lnTo>
                          <a:pt x="3234" y="540"/>
                        </a:lnTo>
                        <a:lnTo>
                          <a:pt x="3227" y="511"/>
                        </a:lnTo>
                        <a:lnTo>
                          <a:pt x="3220" y="485"/>
                        </a:lnTo>
                        <a:lnTo>
                          <a:pt x="3213" y="461"/>
                        </a:lnTo>
                        <a:lnTo>
                          <a:pt x="3207" y="443"/>
                        </a:lnTo>
                        <a:lnTo>
                          <a:pt x="3197" y="445"/>
                        </a:lnTo>
                        <a:lnTo>
                          <a:pt x="3166" y="451"/>
                        </a:lnTo>
                        <a:lnTo>
                          <a:pt x="3118" y="460"/>
                        </a:lnTo>
                        <a:lnTo>
                          <a:pt x="3055" y="474"/>
                        </a:lnTo>
                        <a:lnTo>
                          <a:pt x="2978" y="490"/>
                        </a:lnTo>
                        <a:lnTo>
                          <a:pt x="2890" y="508"/>
                        </a:lnTo>
                        <a:lnTo>
                          <a:pt x="2791" y="527"/>
                        </a:lnTo>
                        <a:lnTo>
                          <a:pt x="2686" y="547"/>
                        </a:lnTo>
                        <a:lnTo>
                          <a:pt x="2575" y="567"/>
                        </a:lnTo>
                        <a:lnTo>
                          <a:pt x="2460" y="585"/>
                        </a:lnTo>
                        <a:lnTo>
                          <a:pt x="2344" y="604"/>
                        </a:lnTo>
                        <a:lnTo>
                          <a:pt x="2229" y="622"/>
                        </a:lnTo>
                        <a:lnTo>
                          <a:pt x="2116" y="637"/>
                        </a:lnTo>
                        <a:lnTo>
                          <a:pt x="2008" y="651"/>
                        </a:lnTo>
                        <a:lnTo>
                          <a:pt x="1907" y="660"/>
                        </a:lnTo>
                        <a:lnTo>
                          <a:pt x="1815" y="666"/>
                        </a:lnTo>
                        <a:lnTo>
                          <a:pt x="24" y="366"/>
                        </a:lnTo>
                        <a:lnTo>
                          <a:pt x="23" y="362"/>
                        </a:lnTo>
                        <a:lnTo>
                          <a:pt x="22" y="351"/>
                        </a:lnTo>
                        <a:lnTo>
                          <a:pt x="21" y="334"/>
                        </a:lnTo>
                        <a:lnTo>
                          <a:pt x="19" y="313"/>
                        </a:lnTo>
                        <a:lnTo>
                          <a:pt x="17" y="287"/>
                        </a:lnTo>
                        <a:lnTo>
                          <a:pt x="14" y="259"/>
                        </a:lnTo>
                        <a:lnTo>
                          <a:pt x="12" y="228"/>
                        </a:lnTo>
                        <a:lnTo>
                          <a:pt x="9" y="196"/>
                        </a:lnTo>
                        <a:lnTo>
                          <a:pt x="7" y="163"/>
                        </a:lnTo>
                        <a:lnTo>
                          <a:pt x="4" y="131"/>
                        </a:lnTo>
                        <a:lnTo>
                          <a:pt x="2" y="100"/>
                        </a:lnTo>
                        <a:lnTo>
                          <a:pt x="1" y="72"/>
                        </a:lnTo>
                        <a:lnTo>
                          <a:pt x="0" y="46"/>
                        </a:lnTo>
                        <a:lnTo>
                          <a:pt x="0" y="25"/>
                        </a:lnTo>
                        <a:lnTo>
                          <a:pt x="1" y="10"/>
                        </a:lnTo>
                        <a:lnTo>
                          <a:pt x="3" y="0"/>
                        </a:lnTo>
                        <a:lnTo>
                          <a:pt x="1656" y="289"/>
                        </a:lnTo>
                        <a:lnTo>
                          <a:pt x="1672" y="290"/>
                        </a:lnTo>
                        <a:lnTo>
                          <a:pt x="1719" y="292"/>
                        </a:lnTo>
                        <a:lnTo>
                          <a:pt x="1794" y="297"/>
                        </a:lnTo>
                        <a:lnTo>
                          <a:pt x="1894" y="302"/>
                        </a:lnTo>
                        <a:lnTo>
                          <a:pt x="2016" y="305"/>
                        </a:lnTo>
                        <a:lnTo>
                          <a:pt x="2156" y="308"/>
                        </a:lnTo>
                        <a:lnTo>
                          <a:pt x="2314" y="310"/>
                        </a:lnTo>
                        <a:lnTo>
                          <a:pt x="2484" y="309"/>
                        </a:lnTo>
                        <a:lnTo>
                          <a:pt x="2665" y="305"/>
                        </a:lnTo>
                        <a:lnTo>
                          <a:pt x="2853" y="297"/>
                        </a:lnTo>
                        <a:lnTo>
                          <a:pt x="3045" y="283"/>
                        </a:lnTo>
                        <a:lnTo>
                          <a:pt x="3239" y="265"/>
                        </a:lnTo>
                        <a:lnTo>
                          <a:pt x="3432" y="241"/>
                        </a:lnTo>
                        <a:lnTo>
                          <a:pt x="3620" y="210"/>
                        </a:lnTo>
                        <a:lnTo>
                          <a:pt x="3801" y="171"/>
                        </a:lnTo>
                        <a:lnTo>
                          <a:pt x="3972" y="125"/>
                        </a:lnTo>
                        <a:lnTo>
                          <a:pt x="4025" y="126"/>
                        </a:lnTo>
                        <a:lnTo>
                          <a:pt x="4073" y="138"/>
                        </a:lnTo>
                        <a:lnTo>
                          <a:pt x="4115" y="158"/>
                        </a:lnTo>
                        <a:lnTo>
                          <a:pt x="4152" y="186"/>
                        </a:lnTo>
                        <a:lnTo>
                          <a:pt x="4182" y="221"/>
                        </a:lnTo>
                        <a:lnTo>
                          <a:pt x="4207" y="261"/>
                        </a:lnTo>
                        <a:lnTo>
                          <a:pt x="4226" y="304"/>
                        </a:lnTo>
                        <a:lnTo>
                          <a:pt x="4238" y="350"/>
                        </a:lnTo>
                        <a:lnTo>
                          <a:pt x="4244" y="396"/>
                        </a:lnTo>
                        <a:lnTo>
                          <a:pt x="4243" y="444"/>
                        </a:lnTo>
                        <a:lnTo>
                          <a:pt x="4235" y="489"/>
                        </a:lnTo>
                        <a:lnTo>
                          <a:pt x="4219" y="532"/>
                        </a:lnTo>
                        <a:lnTo>
                          <a:pt x="4197" y="571"/>
                        </a:lnTo>
                        <a:lnTo>
                          <a:pt x="4167" y="604"/>
                        </a:lnTo>
                        <a:lnTo>
                          <a:pt x="4130" y="631"/>
                        </a:lnTo>
                        <a:lnTo>
                          <a:pt x="4084" y="651"/>
                        </a:lnTo>
                        <a:lnTo>
                          <a:pt x="4078" y="652"/>
                        </a:lnTo>
                        <a:lnTo>
                          <a:pt x="4060" y="656"/>
                        </a:lnTo>
                        <a:lnTo>
                          <a:pt x="4032" y="663"/>
                        </a:lnTo>
                        <a:lnTo>
                          <a:pt x="3994" y="673"/>
                        </a:lnTo>
                        <a:lnTo>
                          <a:pt x="3949" y="684"/>
                        </a:lnTo>
                        <a:lnTo>
                          <a:pt x="3897" y="697"/>
                        </a:lnTo>
                        <a:lnTo>
                          <a:pt x="3841" y="711"/>
                        </a:lnTo>
                        <a:lnTo>
                          <a:pt x="3781" y="726"/>
                        </a:lnTo>
                        <a:lnTo>
                          <a:pt x="3718" y="741"/>
                        </a:lnTo>
                        <a:lnTo>
                          <a:pt x="3653" y="757"/>
                        </a:lnTo>
                        <a:lnTo>
                          <a:pt x="3587" y="771"/>
                        </a:lnTo>
                        <a:lnTo>
                          <a:pt x="3524" y="786"/>
                        </a:lnTo>
                        <a:lnTo>
                          <a:pt x="3463" y="799"/>
                        </a:lnTo>
                        <a:lnTo>
                          <a:pt x="3407" y="811"/>
                        </a:lnTo>
                        <a:lnTo>
                          <a:pt x="3354" y="822"/>
                        </a:lnTo>
                        <a:lnTo>
                          <a:pt x="3309" y="830"/>
                        </a:lnTo>
                        <a:lnTo>
                          <a:pt x="3297" y="8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680" bIns="-13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6" name=""/>
                  <p:cNvSpPr/>
                  <p:nvPr/>
                </p:nvSpPr>
                <p:spPr>
                  <a:xfrm>
                    <a:off x="1037880" y="5518800"/>
                    <a:ext cx="104040" cy="360"/>
                  </a:xfrm>
                  <a:prstGeom prst="line">
                    <a:avLst/>
                  </a:prstGeom>
                  <a:ln w="792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7" name=""/>
                  <p:cNvSpPr/>
                  <p:nvPr/>
                </p:nvSpPr>
                <p:spPr>
                  <a:xfrm>
                    <a:off x="1142280" y="5480640"/>
                    <a:ext cx="20160" cy="38520"/>
                  </a:xfrm>
                  <a:custGeom>
                    <a:avLst/>
                    <a:gdLst/>
                    <a:ahLst/>
                    <a:rect l="l" t="t" r="r" b="b"/>
                    <a:pathLst>
                      <a:path w="524" h="979">
                        <a:moveTo>
                          <a:pt x="0" y="979"/>
                        </a:moveTo>
                        <a:lnTo>
                          <a:pt x="72" y="962"/>
                        </a:lnTo>
                        <a:lnTo>
                          <a:pt x="143" y="940"/>
                        </a:lnTo>
                        <a:lnTo>
                          <a:pt x="208" y="911"/>
                        </a:lnTo>
                        <a:lnTo>
                          <a:pt x="269" y="875"/>
                        </a:lnTo>
                        <a:lnTo>
                          <a:pt x="323" y="833"/>
                        </a:lnTo>
                        <a:lnTo>
                          <a:pt x="374" y="785"/>
                        </a:lnTo>
                        <a:lnTo>
                          <a:pt x="417" y="731"/>
                        </a:lnTo>
                        <a:lnTo>
                          <a:pt x="454" y="671"/>
                        </a:lnTo>
                        <a:lnTo>
                          <a:pt x="484" y="606"/>
                        </a:lnTo>
                        <a:lnTo>
                          <a:pt x="506" y="535"/>
                        </a:lnTo>
                        <a:lnTo>
                          <a:pt x="520" y="458"/>
                        </a:lnTo>
                        <a:lnTo>
                          <a:pt x="524" y="376"/>
                        </a:lnTo>
                        <a:lnTo>
                          <a:pt x="520" y="290"/>
                        </a:lnTo>
                        <a:lnTo>
                          <a:pt x="506" y="197"/>
                        </a:lnTo>
                        <a:lnTo>
                          <a:pt x="483" y="101"/>
                        </a:lnTo>
                        <a:lnTo>
                          <a:pt x="44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8" name=""/>
                  <p:cNvSpPr/>
                  <p:nvPr/>
                </p:nvSpPr>
                <p:spPr>
                  <a:xfrm>
                    <a:off x="1141560" y="5517000"/>
                    <a:ext cx="72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88">
                        <a:moveTo>
                          <a:pt x="15" y="88"/>
                        </a:moveTo>
                        <a:lnTo>
                          <a:pt x="0" y="0"/>
                        </a:lnTo>
                        <a:lnTo>
                          <a:pt x="15" y="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59" name=""/>
                  <p:cNvSpPr/>
                  <p:nvPr/>
                </p:nvSpPr>
                <p:spPr>
                  <a:xfrm>
                    <a:off x="1158120" y="5479920"/>
                    <a:ext cx="288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85" h="32">
                        <a:moveTo>
                          <a:pt x="0" y="32"/>
                        </a:moveTo>
                        <a:lnTo>
                          <a:pt x="85" y="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0" name=""/>
                  <p:cNvSpPr/>
                  <p:nvPr/>
                </p:nvSpPr>
                <p:spPr>
                  <a:xfrm>
                    <a:off x="1091520" y="5427720"/>
                    <a:ext cx="2880" cy="12240"/>
                  </a:xfrm>
                  <a:custGeom>
                    <a:avLst/>
                    <a:gdLst/>
                    <a:ahLst/>
                    <a:rect l="l" t="t" r="r" b="b"/>
                    <a:pathLst>
                      <a:path w="83" h="315">
                        <a:moveTo>
                          <a:pt x="83" y="0"/>
                        </a:moveTo>
                        <a:lnTo>
                          <a:pt x="56" y="2"/>
                        </a:lnTo>
                        <a:lnTo>
                          <a:pt x="35" y="11"/>
                        </a:lnTo>
                        <a:lnTo>
                          <a:pt x="19" y="27"/>
                        </a:lnTo>
                        <a:lnTo>
                          <a:pt x="8" y="47"/>
                        </a:lnTo>
                        <a:lnTo>
                          <a:pt x="2" y="70"/>
                        </a:lnTo>
                        <a:lnTo>
                          <a:pt x="0" y="98"/>
                        </a:lnTo>
                        <a:lnTo>
                          <a:pt x="0" y="126"/>
                        </a:lnTo>
                        <a:lnTo>
                          <a:pt x="3" y="155"/>
                        </a:lnTo>
                        <a:lnTo>
                          <a:pt x="8" y="185"/>
                        </a:lnTo>
                        <a:lnTo>
                          <a:pt x="15" y="214"/>
                        </a:lnTo>
                        <a:lnTo>
                          <a:pt x="22" y="240"/>
                        </a:lnTo>
                        <a:lnTo>
                          <a:pt x="29" y="265"/>
                        </a:lnTo>
                        <a:lnTo>
                          <a:pt x="36" y="285"/>
                        </a:lnTo>
                        <a:lnTo>
                          <a:pt x="42" y="300"/>
                        </a:lnTo>
                        <a:lnTo>
                          <a:pt x="45" y="311"/>
                        </a:lnTo>
                        <a:lnTo>
                          <a:pt x="47" y="315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560" bIns="-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1" name=""/>
                  <p:cNvSpPr/>
                  <p:nvPr/>
                </p:nvSpPr>
                <p:spPr>
                  <a:xfrm>
                    <a:off x="1094760" y="542700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0" h="67">
                        <a:moveTo>
                          <a:pt x="0" y="0"/>
                        </a:moveTo>
                        <a:lnTo>
                          <a:pt x="0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2" name=""/>
                  <p:cNvSpPr/>
                  <p:nvPr/>
                </p:nvSpPr>
                <p:spPr>
                  <a:xfrm>
                    <a:off x="1091520" y="5440320"/>
                    <a:ext cx="288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63" h="26">
                        <a:moveTo>
                          <a:pt x="63" y="0"/>
                        </a:moveTo>
                        <a:lnTo>
                          <a:pt x="0" y="26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3" name=""/>
                  <p:cNvSpPr/>
                  <p:nvPr/>
                </p:nvSpPr>
                <p:spPr>
                  <a:xfrm>
                    <a:off x="1093320" y="5440320"/>
                    <a:ext cx="15480" cy="4464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4" name=""/>
                  <p:cNvSpPr/>
                  <p:nvPr/>
                </p:nvSpPr>
                <p:spPr>
                  <a:xfrm>
                    <a:off x="1090080" y="5485320"/>
                    <a:ext cx="2016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504" h="558">
                        <a:moveTo>
                          <a:pt x="481" y="0"/>
                        </a:moveTo>
                        <a:lnTo>
                          <a:pt x="494" y="58"/>
                        </a:lnTo>
                        <a:lnTo>
                          <a:pt x="502" y="114"/>
                        </a:lnTo>
                        <a:lnTo>
                          <a:pt x="504" y="166"/>
                        </a:lnTo>
                        <a:lnTo>
                          <a:pt x="500" y="216"/>
                        </a:lnTo>
                        <a:lnTo>
                          <a:pt x="489" y="262"/>
                        </a:lnTo>
                        <a:lnTo>
                          <a:pt x="473" y="305"/>
                        </a:lnTo>
                        <a:lnTo>
                          <a:pt x="451" y="345"/>
                        </a:lnTo>
                        <a:lnTo>
                          <a:pt x="424" y="382"/>
                        </a:lnTo>
                        <a:lnTo>
                          <a:pt x="390" y="415"/>
                        </a:lnTo>
                        <a:lnTo>
                          <a:pt x="352" y="446"/>
                        </a:lnTo>
                        <a:lnTo>
                          <a:pt x="306" y="473"/>
                        </a:lnTo>
                        <a:lnTo>
                          <a:pt x="256" y="496"/>
                        </a:lnTo>
                        <a:lnTo>
                          <a:pt x="200" y="517"/>
                        </a:lnTo>
                        <a:lnTo>
                          <a:pt x="138" y="534"/>
                        </a:lnTo>
                        <a:lnTo>
                          <a:pt x="71" y="548"/>
                        </a:lnTo>
                        <a:lnTo>
                          <a:pt x="0" y="558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5" name=""/>
                  <p:cNvSpPr/>
                  <p:nvPr/>
                </p:nvSpPr>
                <p:spPr>
                  <a:xfrm>
                    <a:off x="1108440" y="5485320"/>
                    <a:ext cx="216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17">
                        <a:moveTo>
                          <a:pt x="0" y="17"/>
                        </a:moveTo>
                        <a:lnTo>
                          <a:pt x="65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6" name=""/>
                  <p:cNvSpPr/>
                  <p:nvPr/>
                </p:nvSpPr>
                <p:spPr>
                  <a:xfrm>
                    <a:off x="1090080" y="5506920"/>
                    <a:ext cx="3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7" h="67">
                        <a:moveTo>
                          <a:pt x="7" y="67"/>
                        </a:moveTo>
                        <a:lnTo>
                          <a:pt x="0" y="0"/>
                        </a:lnTo>
                        <a:lnTo>
                          <a:pt x="7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7" name=""/>
                  <p:cNvSpPr/>
                  <p:nvPr/>
                </p:nvSpPr>
                <p:spPr>
                  <a:xfrm>
                    <a:off x="1050480" y="5507640"/>
                    <a:ext cx="3960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5" h="100">
                        <a:moveTo>
                          <a:pt x="1005" y="0"/>
                        </a:moveTo>
                        <a:lnTo>
                          <a:pt x="968" y="1"/>
                        </a:lnTo>
                        <a:lnTo>
                          <a:pt x="926" y="2"/>
                        </a:lnTo>
                        <a:lnTo>
                          <a:pt x="880" y="4"/>
                        </a:lnTo>
                        <a:lnTo>
                          <a:pt x="828" y="5"/>
                        </a:lnTo>
                        <a:lnTo>
                          <a:pt x="773" y="6"/>
                        </a:lnTo>
                        <a:lnTo>
                          <a:pt x="715" y="9"/>
                        </a:lnTo>
                        <a:lnTo>
                          <a:pt x="653" y="12"/>
                        </a:lnTo>
                        <a:lnTo>
                          <a:pt x="588" y="15"/>
                        </a:lnTo>
                        <a:lnTo>
                          <a:pt x="520" y="20"/>
                        </a:lnTo>
                        <a:lnTo>
                          <a:pt x="451" y="25"/>
                        </a:lnTo>
                        <a:lnTo>
                          <a:pt x="378" y="33"/>
                        </a:lnTo>
                        <a:lnTo>
                          <a:pt x="305" y="42"/>
                        </a:lnTo>
                        <a:lnTo>
                          <a:pt x="229" y="54"/>
                        </a:lnTo>
                        <a:lnTo>
                          <a:pt x="154" y="66"/>
                        </a:lnTo>
                        <a:lnTo>
                          <a:pt x="77" y="82"/>
                        </a:lnTo>
                        <a:lnTo>
                          <a:pt x="0" y="10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8" name=""/>
                  <p:cNvSpPr/>
                  <p:nvPr/>
                </p:nvSpPr>
                <p:spPr>
                  <a:xfrm>
                    <a:off x="1090080" y="5506920"/>
                    <a:ext cx="3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2" h="67">
                        <a:moveTo>
                          <a:pt x="0" y="0"/>
                        </a:moveTo>
                        <a:lnTo>
                          <a:pt x="2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9" name=""/>
                  <p:cNvSpPr/>
                  <p:nvPr/>
                </p:nvSpPr>
                <p:spPr>
                  <a:xfrm>
                    <a:off x="1050480" y="5510880"/>
                    <a:ext cx="72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4" h="66">
                        <a:moveTo>
                          <a:pt x="14" y="66"/>
                        </a:moveTo>
                        <a:lnTo>
                          <a:pt x="0" y="0"/>
                        </a:lnTo>
                        <a:lnTo>
                          <a:pt x="14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0" name=""/>
                  <p:cNvSpPr/>
                  <p:nvPr/>
                </p:nvSpPr>
                <p:spPr>
                  <a:xfrm>
                    <a:off x="1134360" y="5429160"/>
                    <a:ext cx="25200" cy="51120"/>
                  </a:xfrm>
                  <a:custGeom>
                    <a:avLst/>
                    <a:gdLst/>
                    <a:ahLst/>
                    <a:rect l="l" t="t" r="r" b="b"/>
                    <a:pathLst>
                      <a:path w="646" h="1297">
                        <a:moveTo>
                          <a:pt x="0" y="0"/>
                        </a:moveTo>
                        <a:lnTo>
                          <a:pt x="234" y="25"/>
                        </a:lnTo>
                        <a:lnTo>
                          <a:pt x="511" y="873"/>
                        </a:lnTo>
                        <a:lnTo>
                          <a:pt x="646" y="1297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" bIns="4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1" name=""/>
                  <p:cNvSpPr/>
                  <p:nvPr/>
                </p:nvSpPr>
                <p:spPr>
                  <a:xfrm>
                    <a:off x="1159920" y="5480640"/>
                    <a:ext cx="30600" cy="10080"/>
                  </a:xfrm>
                  <a:custGeom>
                    <a:avLst/>
                    <a:gdLst/>
                    <a:ahLst/>
                    <a:rect l="l" t="t" r="r" b="b"/>
                    <a:pathLst>
                      <a:path w="775" h="267">
                        <a:moveTo>
                          <a:pt x="0" y="0"/>
                        </a:moveTo>
                        <a:lnTo>
                          <a:pt x="37" y="62"/>
                        </a:lnTo>
                        <a:lnTo>
                          <a:pt x="80" y="115"/>
                        </a:lnTo>
                        <a:lnTo>
                          <a:pt x="128" y="161"/>
                        </a:lnTo>
                        <a:lnTo>
                          <a:pt x="180" y="198"/>
                        </a:lnTo>
                        <a:lnTo>
                          <a:pt x="235" y="228"/>
                        </a:lnTo>
                        <a:lnTo>
                          <a:pt x="292" y="249"/>
                        </a:lnTo>
                        <a:lnTo>
                          <a:pt x="350" y="261"/>
                        </a:lnTo>
                        <a:lnTo>
                          <a:pt x="409" y="267"/>
                        </a:lnTo>
                        <a:lnTo>
                          <a:pt x="467" y="263"/>
                        </a:lnTo>
                        <a:lnTo>
                          <a:pt x="523" y="252"/>
                        </a:lnTo>
                        <a:lnTo>
                          <a:pt x="576" y="233"/>
                        </a:lnTo>
                        <a:lnTo>
                          <a:pt x="627" y="206"/>
                        </a:lnTo>
                        <a:lnTo>
                          <a:pt x="673" y="170"/>
                        </a:lnTo>
                        <a:lnTo>
                          <a:pt x="713" y="128"/>
                        </a:lnTo>
                        <a:lnTo>
                          <a:pt x="748" y="76"/>
                        </a:lnTo>
                        <a:lnTo>
                          <a:pt x="775" y="19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2" name=""/>
                  <p:cNvSpPr/>
                  <p:nvPr/>
                </p:nvSpPr>
                <p:spPr>
                  <a:xfrm>
                    <a:off x="1158120" y="5479920"/>
                    <a:ext cx="288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79" h="40">
                        <a:moveTo>
                          <a:pt x="0" y="40"/>
                        </a:moveTo>
                        <a:lnTo>
                          <a:pt x="79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3" name=""/>
                  <p:cNvSpPr/>
                  <p:nvPr/>
                </p:nvSpPr>
                <p:spPr>
                  <a:xfrm>
                    <a:off x="1189080" y="5480640"/>
                    <a:ext cx="288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84" h="31">
                        <a:moveTo>
                          <a:pt x="0" y="0"/>
                        </a:moveTo>
                        <a:lnTo>
                          <a:pt x="84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4" name=""/>
                  <p:cNvSpPr/>
                  <p:nvPr/>
                </p:nvSpPr>
                <p:spPr>
                  <a:xfrm>
                    <a:off x="1187280" y="5466600"/>
                    <a:ext cx="2880" cy="14760"/>
                  </a:xfrm>
                  <a:custGeom>
                    <a:avLst/>
                    <a:gdLst/>
                    <a:ahLst/>
                    <a:rect l="l" t="t" r="r" b="b"/>
                    <a:pathLst>
                      <a:path w="92" h="365">
                        <a:moveTo>
                          <a:pt x="84" y="365"/>
                        </a:moveTo>
                        <a:lnTo>
                          <a:pt x="84" y="363"/>
                        </a:lnTo>
                        <a:lnTo>
                          <a:pt x="85" y="357"/>
                        </a:lnTo>
                        <a:lnTo>
                          <a:pt x="87" y="350"/>
                        </a:lnTo>
                        <a:lnTo>
                          <a:pt x="89" y="338"/>
                        </a:lnTo>
                        <a:lnTo>
                          <a:pt x="91" y="325"/>
                        </a:lnTo>
                        <a:lnTo>
                          <a:pt x="92" y="308"/>
                        </a:lnTo>
                        <a:lnTo>
                          <a:pt x="92" y="288"/>
                        </a:lnTo>
                        <a:lnTo>
                          <a:pt x="91" y="266"/>
                        </a:lnTo>
                        <a:lnTo>
                          <a:pt x="89" y="241"/>
                        </a:lnTo>
                        <a:lnTo>
                          <a:pt x="85" y="212"/>
                        </a:lnTo>
                        <a:lnTo>
                          <a:pt x="78" y="183"/>
                        </a:lnTo>
                        <a:lnTo>
                          <a:pt x="69" y="150"/>
                        </a:lnTo>
                        <a:lnTo>
                          <a:pt x="57" y="116"/>
                        </a:lnTo>
                        <a:lnTo>
                          <a:pt x="41" y="79"/>
                        </a:lnTo>
                        <a:lnTo>
                          <a:pt x="22" y="4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040" bIns="-32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5" name=""/>
                  <p:cNvSpPr/>
                  <p:nvPr/>
                </p:nvSpPr>
                <p:spPr>
                  <a:xfrm>
                    <a:off x="1189080" y="5480640"/>
                    <a:ext cx="288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29">
                        <a:moveTo>
                          <a:pt x="86" y="29"/>
                        </a:moveTo>
                        <a:lnTo>
                          <a:pt x="0" y="0"/>
                        </a:lnTo>
                        <a:lnTo>
                          <a:pt x="86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6" name=""/>
                  <p:cNvSpPr/>
                  <p:nvPr/>
                </p:nvSpPr>
                <p:spPr>
                  <a:xfrm>
                    <a:off x="1185840" y="5465880"/>
                    <a:ext cx="28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78" h="46">
                        <a:moveTo>
                          <a:pt x="0" y="46"/>
                        </a:moveTo>
                        <a:lnTo>
                          <a:pt x="78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7" name=""/>
                  <p:cNvSpPr/>
                  <p:nvPr/>
                </p:nvSpPr>
                <p:spPr>
                  <a:xfrm>
                    <a:off x="1142280" y="5422320"/>
                    <a:ext cx="45000" cy="43920"/>
                  </a:xfrm>
                  <a:custGeom>
                    <a:avLst/>
                    <a:gdLst/>
                    <a:ahLst/>
                    <a:rect l="l" t="t" r="r" b="b"/>
                    <a:pathLst>
                      <a:path w="1127" h="1131">
                        <a:moveTo>
                          <a:pt x="1127" y="1131"/>
                        </a:moveTo>
                        <a:lnTo>
                          <a:pt x="509" y="0"/>
                        </a:lnTo>
                        <a:lnTo>
                          <a:pt x="0" y="205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" bIns="-2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8" name=""/>
                  <p:cNvSpPr/>
                  <p:nvPr/>
                </p:nvSpPr>
                <p:spPr>
                  <a:xfrm>
                    <a:off x="1150920" y="5427000"/>
                    <a:ext cx="16560" cy="3960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79" name=""/>
                  <p:cNvSpPr/>
                  <p:nvPr/>
                </p:nvSpPr>
                <p:spPr>
                  <a:xfrm>
                    <a:off x="1150920" y="5465160"/>
                    <a:ext cx="31680" cy="17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1" h="443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40" y="1"/>
                        </a:lnTo>
                        <a:lnTo>
                          <a:pt x="71" y="3"/>
                        </a:lnTo>
                        <a:lnTo>
                          <a:pt x="108" y="6"/>
                        </a:lnTo>
                        <a:lnTo>
                          <a:pt x="151" y="9"/>
                        </a:lnTo>
                        <a:lnTo>
                          <a:pt x="197" y="13"/>
                        </a:lnTo>
                        <a:lnTo>
                          <a:pt x="246" y="19"/>
                        </a:lnTo>
                        <a:lnTo>
                          <a:pt x="299" y="24"/>
                        </a:lnTo>
                        <a:lnTo>
                          <a:pt x="351" y="30"/>
                        </a:lnTo>
                        <a:lnTo>
                          <a:pt x="404" y="36"/>
                        </a:lnTo>
                        <a:lnTo>
                          <a:pt x="456" y="45"/>
                        </a:lnTo>
                        <a:lnTo>
                          <a:pt x="507" y="52"/>
                        </a:lnTo>
                        <a:lnTo>
                          <a:pt x="555" y="61"/>
                        </a:lnTo>
                        <a:lnTo>
                          <a:pt x="599" y="70"/>
                        </a:lnTo>
                        <a:lnTo>
                          <a:pt x="638" y="80"/>
                        </a:lnTo>
                        <a:lnTo>
                          <a:pt x="673" y="90"/>
                        </a:lnTo>
                        <a:lnTo>
                          <a:pt x="701" y="97"/>
                        </a:lnTo>
                        <a:lnTo>
                          <a:pt x="727" y="112"/>
                        </a:lnTo>
                        <a:lnTo>
                          <a:pt x="749" y="131"/>
                        </a:lnTo>
                        <a:lnTo>
                          <a:pt x="768" y="155"/>
                        </a:lnTo>
                        <a:lnTo>
                          <a:pt x="783" y="184"/>
                        </a:lnTo>
                        <a:lnTo>
                          <a:pt x="794" y="214"/>
                        </a:lnTo>
                        <a:lnTo>
                          <a:pt x="800" y="246"/>
                        </a:lnTo>
                        <a:lnTo>
                          <a:pt x="801" y="278"/>
                        </a:lnTo>
                        <a:lnTo>
                          <a:pt x="797" y="310"/>
                        </a:lnTo>
                        <a:lnTo>
                          <a:pt x="787" y="341"/>
                        </a:lnTo>
                        <a:lnTo>
                          <a:pt x="773" y="370"/>
                        </a:lnTo>
                        <a:lnTo>
                          <a:pt x="752" y="394"/>
                        </a:lnTo>
                        <a:lnTo>
                          <a:pt x="724" y="415"/>
                        </a:lnTo>
                        <a:lnTo>
                          <a:pt x="691" y="431"/>
                        </a:lnTo>
                        <a:lnTo>
                          <a:pt x="651" y="440"/>
                        </a:lnTo>
                        <a:lnTo>
                          <a:pt x="603" y="443"/>
                        </a:lnTo>
                        <a:lnTo>
                          <a:pt x="600" y="442"/>
                        </a:lnTo>
                        <a:lnTo>
                          <a:pt x="593" y="440"/>
                        </a:lnTo>
                        <a:lnTo>
                          <a:pt x="581" y="437"/>
                        </a:lnTo>
                        <a:lnTo>
                          <a:pt x="566" y="433"/>
                        </a:lnTo>
                        <a:lnTo>
                          <a:pt x="545" y="427"/>
                        </a:lnTo>
                        <a:lnTo>
                          <a:pt x="520" y="422"/>
                        </a:lnTo>
                        <a:lnTo>
                          <a:pt x="491" y="416"/>
                        </a:lnTo>
                        <a:lnTo>
                          <a:pt x="458" y="411"/>
                        </a:lnTo>
                        <a:lnTo>
                          <a:pt x="422" y="405"/>
                        </a:lnTo>
                        <a:lnTo>
                          <a:pt x="382" y="401"/>
                        </a:lnTo>
                        <a:lnTo>
                          <a:pt x="338" y="397"/>
                        </a:lnTo>
                        <a:lnTo>
                          <a:pt x="290" y="394"/>
                        </a:lnTo>
                        <a:lnTo>
                          <a:pt x="239" y="392"/>
                        </a:lnTo>
                        <a:lnTo>
                          <a:pt x="185" y="391"/>
                        </a:lnTo>
                        <a:lnTo>
                          <a:pt x="127" y="393"/>
                        </a:lnTo>
                        <a:lnTo>
                          <a:pt x="68" y="396"/>
                        </a:lnTo>
                        <a:lnTo>
                          <a:pt x="75" y="373"/>
                        </a:lnTo>
                        <a:lnTo>
                          <a:pt x="80" y="350"/>
                        </a:lnTo>
                        <a:lnTo>
                          <a:pt x="83" y="324"/>
                        </a:lnTo>
                        <a:lnTo>
                          <a:pt x="84" y="300"/>
                        </a:lnTo>
                        <a:lnTo>
                          <a:pt x="82" y="274"/>
                        </a:lnTo>
                        <a:lnTo>
                          <a:pt x="79" y="248"/>
                        </a:lnTo>
                        <a:lnTo>
                          <a:pt x="74" y="221"/>
                        </a:lnTo>
                        <a:lnTo>
                          <a:pt x="68" y="195"/>
                        </a:lnTo>
                        <a:lnTo>
                          <a:pt x="60" y="169"/>
                        </a:lnTo>
                        <a:lnTo>
                          <a:pt x="52" y="143"/>
                        </a:lnTo>
                        <a:lnTo>
                          <a:pt x="43" y="116"/>
                        </a:lnTo>
                        <a:lnTo>
                          <a:pt x="34" y="91"/>
                        </a:lnTo>
                        <a:lnTo>
                          <a:pt x="25" y="67"/>
                        </a:lnTo>
                        <a:lnTo>
                          <a:pt x="16" y="43"/>
                        </a:lnTo>
                        <a:lnTo>
                          <a:pt x="8" y="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520" bIns="-29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0" name=""/>
                  <p:cNvSpPr/>
                  <p:nvPr/>
                </p:nvSpPr>
                <p:spPr>
                  <a:xfrm>
                    <a:off x="1154160" y="5474520"/>
                    <a:ext cx="2736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93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19" y="0"/>
                        </a:lnTo>
                        <a:lnTo>
                          <a:pt x="42" y="0"/>
                        </a:lnTo>
                        <a:lnTo>
                          <a:pt x="74" y="1"/>
                        </a:lnTo>
                        <a:lnTo>
                          <a:pt x="112" y="3"/>
                        </a:lnTo>
                        <a:lnTo>
                          <a:pt x="155" y="5"/>
                        </a:lnTo>
                        <a:lnTo>
                          <a:pt x="203" y="8"/>
                        </a:lnTo>
                        <a:lnTo>
                          <a:pt x="255" y="12"/>
                        </a:lnTo>
                        <a:lnTo>
                          <a:pt x="310" y="17"/>
                        </a:lnTo>
                        <a:lnTo>
                          <a:pt x="367" y="24"/>
                        </a:lnTo>
                        <a:lnTo>
                          <a:pt x="425" y="31"/>
                        </a:lnTo>
                        <a:lnTo>
                          <a:pt x="483" y="41"/>
                        </a:lnTo>
                        <a:lnTo>
                          <a:pt x="539" y="51"/>
                        </a:lnTo>
                        <a:lnTo>
                          <a:pt x="595" y="63"/>
                        </a:lnTo>
                        <a:lnTo>
                          <a:pt x="647" y="76"/>
                        </a:lnTo>
                        <a:lnTo>
                          <a:pt x="696" y="93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1" name=""/>
                  <p:cNvSpPr/>
                  <p:nvPr/>
                </p:nvSpPr>
                <p:spPr>
                  <a:xfrm>
                    <a:off x="1154160" y="5473440"/>
                    <a:ext cx="3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0" h="67">
                        <a:moveTo>
                          <a:pt x="0" y="67"/>
                        </a:moveTo>
                        <a:lnTo>
                          <a:pt x="0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2" name=""/>
                  <p:cNvSpPr/>
                  <p:nvPr/>
                </p:nvSpPr>
                <p:spPr>
                  <a:xfrm>
                    <a:off x="1181160" y="5476680"/>
                    <a:ext cx="3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23" h="63">
                        <a:moveTo>
                          <a:pt x="23" y="0"/>
                        </a:moveTo>
                        <a:lnTo>
                          <a:pt x="0" y="63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3" name=""/>
                  <p:cNvSpPr/>
                  <p:nvPr/>
                </p:nvSpPr>
                <p:spPr>
                  <a:xfrm>
                    <a:off x="1102680" y="5534640"/>
                    <a:ext cx="1008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268" h="1207">
                        <a:moveTo>
                          <a:pt x="268" y="0"/>
                        </a:moveTo>
                        <a:lnTo>
                          <a:pt x="232" y="53"/>
                        </a:lnTo>
                        <a:lnTo>
                          <a:pt x="199" y="115"/>
                        </a:lnTo>
                        <a:lnTo>
                          <a:pt x="170" y="185"/>
                        </a:lnTo>
                        <a:lnTo>
                          <a:pt x="141" y="261"/>
                        </a:lnTo>
                        <a:lnTo>
                          <a:pt x="117" y="342"/>
                        </a:lnTo>
                        <a:lnTo>
                          <a:pt x="94" y="426"/>
                        </a:lnTo>
                        <a:lnTo>
                          <a:pt x="74" y="514"/>
                        </a:lnTo>
                        <a:lnTo>
                          <a:pt x="57" y="602"/>
                        </a:lnTo>
                        <a:lnTo>
                          <a:pt x="42" y="690"/>
                        </a:lnTo>
                        <a:lnTo>
                          <a:pt x="29" y="777"/>
                        </a:lnTo>
                        <a:lnTo>
                          <a:pt x="19" y="862"/>
                        </a:lnTo>
                        <a:lnTo>
                          <a:pt x="10" y="943"/>
                        </a:lnTo>
                        <a:lnTo>
                          <a:pt x="5" y="1020"/>
                        </a:lnTo>
                        <a:lnTo>
                          <a:pt x="2" y="1090"/>
                        </a:lnTo>
                        <a:lnTo>
                          <a:pt x="0" y="1152"/>
                        </a:lnTo>
                        <a:lnTo>
                          <a:pt x="2" y="1207"/>
                        </a:lnTo>
                      </a:path>
                    </a:pathLst>
                  </a:custGeom>
                  <a:noFill/>
                  <a:ln w="111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4" name=""/>
                  <p:cNvSpPr/>
                  <p:nvPr/>
                </p:nvSpPr>
                <p:spPr>
                  <a:xfrm>
                    <a:off x="1111680" y="5532120"/>
                    <a:ext cx="432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2" h="108">
                        <a:moveTo>
                          <a:pt x="0" y="28"/>
                        </a:moveTo>
                        <a:lnTo>
                          <a:pt x="0" y="28"/>
                        </a:lnTo>
                        <a:lnTo>
                          <a:pt x="8" y="18"/>
                        </a:lnTo>
                        <a:lnTo>
                          <a:pt x="18" y="11"/>
                        </a:lnTo>
                        <a:lnTo>
                          <a:pt x="28" y="6"/>
                        </a:lnTo>
                        <a:lnTo>
                          <a:pt x="40" y="2"/>
                        </a:lnTo>
                        <a:lnTo>
                          <a:pt x="51" y="0"/>
                        </a:lnTo>
                        <a:lnTo>
                          <a:pt x="62" y="0"/>
                        </a:lnTo>
                        <a:lnTo>
                          <a:pt x="73" y="3"/>
                        </a:lnTo>
                        <a:lnTo>
                          <a:pt x="85" y="7"/>
                        </a:lnTo>
                        <a:lnTo>
                          <a:pt x="95" y="13"/>
                        </a:lnTo>
                        <a:lnTo>
                          <a:pt x="104" y="21"/>
                        </a:lnTo>
                        <a:lnTo>
                          <a:pt x="111" y="31"/>
                        </a:lnTo>
                        <a:lnTo>
                          <a:pt x="117" y="41"/>
                        </a:lnTo>
                        <a:lnTo>
                          <a:pt x="121" y="53"/>
                        </a:lnTo>
                        <a:lnTo>
                          <a:pt x="122" y="65"/>
                        </a:lnTo>
                        <a:lnTo>
                          <a:pt x="122" y="75"/>
                        </a:lnTo>
                        <a:lnTo>
                          <a:pt x="120" y="87"/>
                        </a:lnTo>
                        <a:lnTo>
                          <a:pt x="116" y="98"/>
                        </a:lnTo>
                        <a:lnTo>
                          <a:pt x="109" y="108"/>
                        </a:lnTo>
                        <a:lnTo>
                          <a:pt x="109" y="10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5" name=""/>
                  <p:cNvSpPr/>
                  <p:nvPr/>
                </p:nvSpPr>
                <p:spPr>
                  <a:xfrm>
                    <a:off x="1100520" y="5581800"/>
                    <a:ext cx="432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135" h="69">
                        <a:moveTo>
                          <a:pt x="135" y="0"/>
                        </a:moveTo>
                        <a:lnTo>
                          <a:pt x="135" y="0"/>
                        </a:lnTo>
                        <a:lnTo>
                          <a:pt x="135" y="10"/>
                        </a:lnTo>
                        <a:lnTo>
                          <a:pt x="132" y="22"/>
                        </a:lnTo>
                        <a:lnTo>
                          <a:pt x="128" y="33"/>
                        </a:lnTo>
                        <a:lnTo>
                          <a:pt x="121" y="43"/>
                        </a:lnTo>
                        <a:lnTo>
                          <a:pt x="113" y="51"/>
                        </a:lnTo>
                        <a:lnTo>
                          <a:pt x="103" y="59"/>
                        </a:lnTo>
                        <a:lnTo>
                          <a:pt x="93" y="65"/>
                        </a:lnTo>
                        <a:lnTo>
                          <a:pt x="82" y="68"/>
                        </a:lnTo>
                        <a:lnTo>
                          <a:pt x="70" y="69"/>
                        </a:lnTo>
                        <a:lnTo>
                          <a:pt x="59" y="69"/>
                        </a:lnTo>
                        <a:lnTo>
                          <a:pt x="48" y="66"/>
                        </a:lnTo>
                        <a:lnTo>
                          <a:pt x="37" y="62"/>
                        </a:lnTo>
                        <a:lnTo>
                          <a:pt x="27" y="56"/>
                        </a:lnTo>
                        <a:lnTo>
                          <a:pt x="18" y="47"/>
                        </a:lnTo>
                        <a:lnTo>
                          <a:pt x="11" y="38"/>
                        </a:lnTo>
                        <a:lnTo>
                          <a:pt x="5" y="27"/>
                        </a:lnTo>
                        <a:lnTo>
                          <a:pt x="2" y="17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6" name=""/>
                  <p:cNvSpPr/>
                  <p:nvPr/>
                </p:nvSpPr>
                <p:spPr>
                  <a:xfrm>
                    <a:off x="937440" y="5629320"/>
                    <a:ext cx="10800" cy="8640"/>
                  </a:xfrm>
                  <a:custGeom>
                    <a:avLst/>
                    <a:gdLst/>
                    <a:ahLst/>
                    <a:rect l="l" t="t" r="r" b="b"/>
                    <a:pathLst>
                      <a:path w="283" h="237">
                        <a:moveTo>
                          <a:pt x="283" y="237"/>
                        </a:moveTo>
                        <a:lnTo>
                          <a:pt x="280" y="206"/>
                        </a:lnTo>
                        <a:lnTo>
                          <a:pt x="274" y="178"/>
                        </a:lnTo>
                        <a:lnTo>
                          <a:pt x="264" y="152"/>
                        </a:lnTo>
                        <a:lnTo>
                          <a:pt x="252" y="127"/>
                        </a:lnTo>
                        <a:lnTo>
                          <a:pt x="236" y="105"/>
                        </a:lnTo>
                        <a:lnTo>
                          <a:pt x="218" y="87"/>
                        </a:lnTo>
                        <a:lnTo>
                          <a:pt x="199" y="69"/>
                        </a:lnTo>
                        <a:lnTo>
                          <a:pt x="177" y="53"/>
                        </a:lnTo>
                        <a:lnTo>
                          <a:pt x="155" y="39"/>
                        </a:lnTo>
                        <a:lnTo>
                          <a:pt x="132" y="29"/>
                        </a:lnTo>
                        <a:lnTo>
                          <a:pt x="109" y="19"/>
                        </a:lnTo>
                        <a:lnTo>
                          <a:pt x="85" y="11"/>
                        </a:lnTo>
                        <a:lnTo>
                          <a:pt x="62" y="6"/>
                        </a:lnTo>
                        <a:lnTo>
                          <a:pt x="40" y="2"/>
                        </a:lnTo>
                        <a:lnTo>
                          <a:pt x="19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8160" bIns="-38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7" name=""/>
                  <p:cNvSpPr/>
                  <p:nvPr/>
                </p:nvSpPr>
                <p:spPr>
                  <a:xfrm>
                    <a:off x="947880" y="5637960"/>
                    <a:ext cx="1440" cy="108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8" name=""/>
                  <p:cNvSpPr/>
                  <p:nvPr/>
                </p:nvSpPr>
                <p:spPr>
                  <a:xfrm>
                    <a:off x="936720" y="5628600"/>
                    <a:ext cx="72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24" h="46">
                        <a:moveTo>
                          <a:pt x="24" y="44"/>
                        </a:moveTo>
                        <a:lnTo>
                          <a:pt x="2" y="46"/>
                        </a:lnTo>
                        <a:lnTo>
                          <a:pt x="0" y="1"/>
                        </a:lnTo>
                        <a:lnTo>
                          <a:pt x="22" y="0"/>
                        </a:lnTo>
                        <a:lnTo>
                          <a:pt x="2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89" name=""/>
                  <p:cNvSpPr/>
                  <p:nvPr/>
                </p:nvSpPr>
                <p:spPr>
                  <a:xfrm>
                    <a:off x="928080" y="5629320"/>
                    <a:ext cx="9360" cy="9360"/>
                  </a:xfrm>
                  <a:custGeom>
                    <a:avLst/>
                    <a:gdLst/>
                    <a:ahLst/>
                    <a:rect l="l" t="t" r="r" b="b"/>
                    <a:pathLst>
                      <a:path w="236" h="253">
                        <a:moveTo>
                          <a:pt x="236" y="0"/>
                        </a:moveTo>
                        <a:lnTo>
                          <a:pt x="207" y="4"/>
                        </a:lnTo>
                        <a:lnTo>
                          <a:pt x="181" y="9"/>
                        </a:lnTo>
                        <a:lnTo>
                          <a:pt x="156" y="16"/>
                        </a:lnTo>
                        <a:lnTo>
                          <a:pt x="133" y="27"/>
                        </a:lnTo>
                        <a:lnTo>
                          <a:pt x="111" y="38"/>
                        </a:lnTo>
                        <a:lnTo>
                          <a:pt x="91" y="52"/>
                        </a:lnTo>
                        <a:lnTo>
                          <a:pt x="73" y="67"/>
                        </a:lnTo>
                        <a:lnTo>
                          <a:pt x="56" y="83"/>
                        </a:lnTo>
                        <a:lnTo>
                          <a:pt x="42" y="102"/>
                        </a:lnTo>
                        <a:lnTo>
                          <a:pt x="30" y="121"/>
                        </a:lnTo>
                        <a:lnTo>
                          <a:pt x="19" y="141"/>
                        </a:lnTo>
                        <a:lnTo>
                          <a:pt x="12" y="162"/>
                        </a:lnTo>
                        <a:lnTo>
                          <a:pt x="6" y="184"/>
                        </a:lnTo>
                        <a:lnTo>
                          <a:pt x="2" y="206"/>
                        </a:lnTo>
                        <a:lnTo>
                          <a:pt x="0" y="229"/>
                        </a:lnTo>
                        <a:lnTo>
                          <a:pt x="2" y="253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440" bIns="-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0" name=""/>
                  <p:cNvSpPr/>
                  <p:nvPr/>
                </p:nvSpPr>
                <p:spPr>
                  <a:xfrm>
                    <a:off x="937440" y="5628600"/>
                    <a:ext cx="3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24" h="45">
                        <a:moveTo>
                          <a:pt x="0" y="1"/>
                        </a:moveTo>
                        <a:lnTo>
                          <a:pt x="21" y="0"/>
                        </a:lnTo>
                        <a:lnTo>
                          <a:pt x="24" y="43"/>
                        </a:lnTo>
                        <a:lnTo>
                          <a:pt x="2" y="45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1" name=""/>
                  <p:cNvSpPr/>
                  <p:nvPr/>
                </p:nvSpPr>
                <p:spPr>
                  <a:xfrm>
                    <a:off x="927000" y="5638680"/>
                    <a:ext cx="14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47" h="27">
                        <a:moveTo>
                          <a:pt x="45" y="0"/>
                        </a:moveTo>
                        <a:lnTo>
                          <a:pt x="47" y="23"/>
                        </a:lnTo>
                        <a:lnTo>
                          <a:pt x="2" y="27"/>
                        </a:lnTo>
                        <a:lnTo>
                          <a:pt x="0" y="5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2" name=""/>
                  <p:cNvSpPr/>
                  <p:nvPr/>
                </p:nvSpPr>
                <p:spPr>
                  <a:xfrm>
                    <a:off x="928080" y="5638680"/>
                    <a:ext cx="13320" cy="9360"/>
                  </a:xfrm>
                  <a:custGeom>
                    <a:avLst/>
                    <a:gdLst/>
                    <a:ahLst/>
                    <a:rect l="l" t="t" r="r" b="b"/>
                    <a:pathLst>
                      <a:path w="331" h="231">
                        <a:moveTo>
                          <a:pt x="0" y="0"/>
                        </a:moveTo>
                        <a:lnTo>
                          <a:pt x="4" y="26"/>
                        </a:lnTo>
                        <a:lnTo>
                          <a:pt x="10" y="52"/>
                        </a:lnTo>
                        <a:lnTo>
                          <a:pt x="18" y="77"/>
                        </a:lnTo>
                        <a:lnTo>
                          <a:pt x="29" y="102"/>
                        </a:lnTo>
                        <a:lnTo>
                          <a:pt x="42" y="125"/>
                        </a:lnTo>
                        <a:lnTo>
                          <a:pt x="58" y="147"/>
                        </a:lnTo>
                        <a:lnTo>
                          <a:pt x="76" y="167"/>
                        </a:lnTo>
                        <a:lnTo>
                          <a:pt x="96" y="185"/>
                        </a:lnTo>
                        <a:lnTo>
                          <a:pt x="118" y="199"/>
                        </a:lnTo>
                        <a:lnTo>
                          <a:pt x="142" y="212"/>
                        </a:lnTo>
                        <a:lnTo>
                          <a:pt x="169" y="221"/>
                        </a:lnTo>
                        <a:lnTo>
                          <a:pt x="197" y="229"/>
                        </a:lnTo>
                        <a:lnTo>
                          <a:pt x="227" y="231"/>
                        </a:lnTo>
                        <a:lnTo>
                          <a:pt x="260" y="230"/>
                        </a:lnTo>
                        <a:lnTo>
                          <a:pt x="295" y="225"/>
                        </a:lnTo>
                        <a:lnTo>
                          <a:pt x="331" y="216"/>
                        </a:lnTo>
                      </a:path>
                    </a:pathLst>
                  </a:custGeom>
                  <a:noFill/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7440" bIns="-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3" name=""/>
                  <p:cNvSpPr/>
                  <p:nvPr/>
                </p:nvSpPr>
                <p:spPr>
                  <a:xfrm>
                    <a:off x="927000" y="5637960"/>
                    <a:ext cx="144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47" h="27">
                        <a:moveTo>
                          <a:pt x="2" y="27"/>
                        </a:moveTo>
                        <a:lnTo>
                          <a:pt x="0" y="5"/>
                        </a:lnTo>
                        <a:lnTo>
                          <a:pt x="44" y="0"/>
                        </a:lnTo>
                        <a:lnTo>
                          <a:pt x="47" y="22"/>
                        </a:lnTo>
                        <a:lnTo>
                          <a:pt x="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4" name=""/>
                  <p:cNvSpPr/>
                  <p:nvPr/>
                </p:nvSpPr>
                <p:spPr>
                  <a:xfrm>
                    <a:off x="940680" y="5646600"/>
                    <a:ext cx="14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48">
                        <a:moveTo>
                          <a:pt x="0" y="6"/>
                        </a:moveTo>
                        <a:lnTo>
                          <a:pt x="21" y="0"/>
                        </a:lnTo>
                        <a:lnTo>
                          <a:pt x="34" y="42"/>
                        </a:lnTo>
                        <a:lnTo>
                          <a:pt x="13" y="4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5" name=""/>
                  <p:cNvSpPr/>
                  <p:nvPr/>
                </p:nvSpPr>
                <p:spPr>
                  <a:xfrm>
                    <a:off x="1121040" y="5424840"/>
                    <a:ext cx="1620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432" h="779">
                        <a:moveTo>
                          <a:pt x="273" y="389"/>
                        </a:moveTo>
                        <a:lnTo>
                          <a:pt x="273" y="367"/>
                        </a:lnTo>
                        <a:lnTo>
                          <a:pt x="273" y="328"/>
                        </a:lnTo>
                        <a:lnTo>
                          <a:pt x="270" y="291"/>
                        </a:lnTo>
                        <a:lnTo>
                          <a:pt x="265" y="255"/>
                        </a:lnTo>
                        <a:lnTo>
                          <a:pt x="257" y="221"/>
                        </a:lnTo>
                        <a:lnTo>
                          <a:pt x="247" y="188"/>
                        </a:lnTo>
                        <a:lnTo>
                          <a:pt x="234" y="158"/>
                        </a:lnTo>
                        <a:lnTo>
                          <a:pt x="220" y="129"/>
                        </a:lnTo>
                        <a:lnTo>
                          <a:pt x="205" y="103"/>
                        </a:lnTo>
                        <a:lnTo>
                          <a:pt x="189" y="80"/>
                        </a:lnTo>
                        <a:lnTo>
                          <a:pt x="172" y="59"/>
                        </a:lnTo>
                        <a:lnTo>
                          <a:pt x="154" y="41"/>
                        </a:lnTo>
                        <a:lnTo>
                          <a:pt x="136" y="25"/>
                        </a:lnTo>
                        <a:lnTo>
                          <a:pt x="120" y="14"/>
                        </a:lnTo>
                        <a:lnTo>
                          <a:pt x="102" y="5"/>
                        </a:lnTo>
                        <a:lnTo>
                          <a:pt x="86" y="0"/>
                        </a:lnTo>
                        <a:lnTo>
                          <a:pt x="71" y="0"/>
                        </a:lnTo>
                        <a:lnTo>
                          <a:pt x="48" y="4"/>
                        </a:lnTo>
                        <a:lnTo>
                          <a:pt x="30" y="14"/>
                        </a:lnTo>
                        <a:lnTo>
                          <a:pt x="17" y="27"/>
                        </a:lnTo>
                        <a:lnTo>
                          <a:pt x="7" y="45"/>
                        </a:lnTo>
                        <a:lnTo>
                          <a:pt x="2" y="66"/>
                        </a:lnTo>
                        <a:lnTo>
                          <a:pt x="0" y="90"/>
                        </a:lnTo>
                        <a:lnTo>
                          <a:pt x="2" y="117"/>
                        </a:lnTo>
                        <a:lnTo>
                          <a:pt x="7" y="146"/>
                        </a:lnTo>
                        <a:lnTo>
                          <a:pt x="17" y="175"/>
                        </a:lnTo>
                        <a:lnTo>
                          <a:pt x="28" y="206"/>
                        </a:lnTo>
                        <a:lnTo>
                          <a:pt x="43" y="237"/>
                        </a:lnTo>
                        <a:lnTo>
                          <a:pt x="61" y="269"/>
                        </a:lnTo>
                        <a:lnTo>
                          <a:pt x="82" y="299"/>
                        </a:lnTo>
                        <a:lnTo>
                          <a:pt x="105" y="329"/>
                        </a:lnTo>
                        <a:lnTo>
                          <a:pt x="130" y="357"/>
                        </a:lnTo>
                        <a:lnTo>
                          <a:pt x="158" y="383"/>
                        </a:lnTo>
                        <a:lnTo>
                          <a:pt x="158" y="417"/>
                        </a:lnTo>
                        <a:lnTo>
                          <a:pt x="161" y="452"/>
                        </a:lnTo>
                        <a:lnTo>
                          <a:pt x="165" y="486"/>
                        </a:lnTo>
                        <a:lnTo>
                          <a:pt x="172" y="522"/>
                        </a:lnTo>
                        <a:lnTo>
                          <a:pt x="181" y="556"/>
                        </a:lnTo>
                        <a:lnTo>
                          <a:pt x="191" y="588"/>
                        </a:lnTo>
                        <a:lnTo>
                          <a:pt x="204" y="620"/>
                        </a:lnTo>
                        <a:lnTo>
                          <a:pt x="217" y="650"/>
                        </a:lnTo>
                        <a:lnTo>
                          <a:pt x="233" y="678"/>
                        </a:lnTo>
                        <a:lnTo>
                          <a:pt x="249" y="703"/>
                        </a:lnTo>
                        <a:lnTo>
                          <a:pt x="267" y="725"/>
                        </a:lnTo>
                        <a:lnTo>
                          <a:pt x="285" y="744"/>
                        </a:lnTo>
                        <a:lnTo>
                          <a:pt x="303" y="759"/>
                        </a:lnTo>
                        <a:lnTo>
                          <a:pt x="323" y="770"/>
                        </a:lnTo>
                        <a:lnTo>
                          <a:pt x="343" y="776"/>
                        </a:lnTo>
                        <a:lnTo>
                          <a:pt x="364" y="779"/>
                        </a:lnTo>
                        <a:lnTo>
                          <a:pt x="386" y="773"/>
                        </a:lnTo>
                        <a:lnTo>
                          <a:pt x="404" y="764"/>
                        </a:lnTo>
                        <a:lnTo>
                          <a:pt x="418" y="748"/>
                        </a:lnTo>
                        <a:lnTo>
                          <a:pt x="426" y="728"/>
                        </a:lnTo>
                        <a:lnTo>
                          <a:pt x="431" y="705"/>
                        </a:lnTo>
                        <a:lnTo>
                          <a:pt x="432" y="679"/>
                        </a:lnTo>
                        <a:lnTo>
                          <a:pt x="428" y="649"/>
                        </a:lnTo>
                        <a:lnTo>
                          <a:pt x="422" y="618"/>
                        </a:lnTo>
                        <a:lnTo>
                          <a:pt x="412" y="586"/>
                        </a:lnTo>
                        <a:lnTo>
                          <a:pt x="399" y="554"/>
                        </a:lnTo>
                        <a:lnTo>
                          <a:pt x="383" y="521"/>
                        </a:lnTo>
                        <a:lnTo>
                          <a:pt x="365" y="491"/>
                        </a:lnTo>
                        <a:lnTo>
                          <a:pt x="345" y="461"/>
                        </a:lnTo>
                        <a:lnTo>
                          <a:pt x="322" y="433"/>
                        </a:lnTo>
                        <a:lnTo>
                          <a:pt x="298" y="409"/>
                        </a:lnTo>
                        <a:lnTo>
                          <a:pt x="273" y="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6" name=""/>
                  <p:cNvSpPr/>
                  <p:nvPr/>
                </p:nvSpPr>
                <p:spPr>
                  <a:xfrm>
                    <a:off x="1121040" y="5425560"/>
                    <a:ext cx="17280" cy="30600"/>
                  </a:xfrm>
                  <a:custGeom>
                    <a:avLst/>
                    <a:gdLst/>
                    <a:ahLst/>
                    <a:rect l="l" t="t" r="r" b="b"/>
                    <a:pathLst>
                      <a:path w="428" h="784">
                        <a:moveTo>
                          <a:pt x="288" y="740"/>
                        </a:moveTo>
                        <a:lnTo>
                          <a:pt x="300" y="717"/>
                        </a:lnTo>
                        <a:lnTo>
                          <a:pt x="308" y="694"/>
                        </a:lnTo>
                        <a:lnTo>
                          <a:pt x="314" y="670"/>
                        </a:lnTo>
                        <a:lnTo>
                          <a:pt x="317" y="647"/>
                        </a:lnTo>
                        <a:lnTo>
                          <a:pt x="317" y="624"/>
                        </a:lnTo>
                        <a:lnTo>
                          <a:pt x="314" y="601"/>
                        </a:lnTo>
                        <a:lnTo>
                          <a:pt x="310" y="579"/>
                        </a:lnTo>
                        <a:lnTo>
                          <a:pt x="302" y="559"/>
                        </a:lnTo>
                        <a:lnTo>
                          <a:pt x="292" y="539"/>
                        </a:lnTo>
                        <a:lnTo>
                          <a:pt x="280" y="521"/>
                        </a:lnTo>
                        <a:lnTo>
                          <a:pt x="265" y="504"/>
                        </a:lnTo>
                        <a:lnTo>
                          <a:pt x="248" y="491"/>
                        </a:lnTo>
                        <a:lnTo>
                          <a:pt x="230" y="478"/>
                        </a:lnTo>
                        <a:lnTo>
                          <a:pt x="209" y="470"/>
                        </a:lnTo>
                        <a:lnTo>
                          <a:pt x="187" y="463"/>
                        </a:lnTo>
                        <a:lnTo>
                          <a:pt x="164" y="460"/>
                        </a:lnTo>
                        <a:lnTo>
                          <a:pt x="161" y="453"/>
                        </a:lnTo>
                        <a:lnTo>
                          <a:pt x="159" y="447"/>
                        </a:lnTo>
                        <a:lnTo>
                          <a:pt x="157" y="440"/>
                        </a:lnTo>
                        <a:lnTo>
                          <a:pt x="156" y="435"/>
                        </a:lnTo>
                        <a:lnTo>
                          <a:pt x="155" y="429"/>
                        </a:lnTo>
                        <a:lnTo>
                          <a:pt x="153" y="424"/>
                        </a:lnTo>
                        <a:lnTo>
                          <a:pt x="152" y="419"/>
                        </a:lnTo>
                        <a:lnTo>
                          <a:pt x="152" y="414"/>
                        </a:lnTo>
                        <a:lnTo>
                          <a:pt x="152" y="410"/>
                        </a:lnTo>
                        <a:lnTo>
                          <a:pt x="152" y="407"/>
                        </a:lnTo>
                        <a:lnTo>
                          <a:pt x="152" y="404"/>
                        </a:lnTo>
                        <a:lnTo>
                          <a:pt x="152" y="400"/>
                        </a:lnTo>
                        <a:lnTo>
                          <a:pt x="152" y="398"/>
                        </a:lnTo>
                        <a:lnTo>
                          <a:pt x="152" y="397"/>
                        </a:lnTo>
                        <a:lnTo>
                          <a:pt x="152" y="396"/>
                        </a:lnTo>
                        <a:lnTo>
                          <a:pt x="153" y="396"/>
                        </a:lnTo>
                        <a:lnTo>
                          <a:pt x="167" y="374"/>
                        </a:lnTo>
                        <a:lnTo>
                          <a:pt x="177" y="351"/>
                        </a:lnTo>
                        <a:lnTo>
                          <a:pt x="183" y="326"/>
                        </a:lnTo>
                        <a:lnTo>
                          <a:pt x="185" y="301"/>
                        </a:lnTo>
                        <a:lnTo>
                          <a:pt x="184" y="274"/>
                        </a:lnTo>
                        <a:lnTo>
                          <a:pt x="180" y="248"/>
                        </a:lnTo>
                        <a:lnTo>
                          <a:pt x="172" y="222"/>
                        </a:lnTo>
                        <a:lnTo>
                          <a:pt x="163" y="198"/>
                        </a:lnTo>
                        <a:lnTo>
                          <a:pt x="150" y="176"/>
                        </a:lnTo>
                        <a:lnTo>
                          <a:pt x="136" y="155"/>
                        </a:lnTo>
                        <a:lnTo>
                          <a:pt x="119" y="137"/>
                        </a:lnTo>
                        <a:lnTo>
                          <a:pt x="101" y="122"/>
                        </a:lnTo>
                        <a:lnTo>
                          <a:pt x="81" y="111"/>
                        </a:lnTo>
                        <a:lnTo>
                          <a:pt x="61" y="104"/>
                        </a:lnTo>
                        <a:lnTo>
                          <a:pt x="39" y="102"/>
                        </a:lnTo>
                        <a:lnTo>
                          <a:pt x="17" y="106"/>
                        </a:lnTo>
                        <a:lnTo>
                          <a:pt x="0" y="90"/>
                        </a:lnTo>
                        <a:lnTo>
                          <a:pt x="1" y="57"/>
                        </a:lnTo>
                        <a:lnTo>
                          <a:pt x="8" y="32"/>
                        </a:lnTo>
                        <a:lnTo>
                          <a:pt x="21" y="14"/>
                        </a:lnTo>
                        <a:lnTo>
                          <a:pt x="38" y="3"/>
                        </a:lnTo>
                        <a:lnTo>
                          <a:pt x="58" y="0"/>
                        </a:lnTo>
                        <a:lnTo>
                          <a:pt x="81" y="4"/>
                        </a:lnTo>
                        <a:lnTo>
                          <a:pt x="105" y="14"/>
                        </a:lnTo>
                        <a:lnTo>
                          <a:pt x="130" y="32"/>
                        </a:lnTo>
                        <a:lnTo>
                          <a:pt x="156" y="55"/>
                        </a:lnTo>
                        <a:lnTo>
                          <a:pt x="180" y="84"/>
                        </a:lnTo>
                        <a:lnTo>
                          <a:pt x="202" y="119"/>
                        </a:lnTo>
                        <a:lnTo>
                          <a:pt x="221" y="160"/>
                        </a:lnTo>
                        <a:lnTo>
                          <a:pt x="236" y="207"/>
                        </a:lnTo>
                        <a:lnTo>
                          <a:pt x="248" y="259"/>
                        </a:lnTo>
                        <a:lnTo>
                          <a:pt x="254" y="315"/>
                        </a:lnTo>
                        <a:lnTo>
                          <a:pt x="254" y="377"/>
                        </a:lnTo>
                        <a:lnTo>
                          <a:pt x="300" y="411"/>
                        </a:lnTo>
                        <a:lnTo>
                          <a:pt x="337" y="448"/>
                        </a:lnTo>
                        <a:lnTo>
                          <a:pt x="369" y="488"/>
                        </a:lnTo>
                        <a:lnTo>
                          <a:pt x="392" y="529"/>
                        </a:lnTo>
                        <a:lnTo>
                          <a:pt x="410" y="571"/>
                        </a:lnTo>
                        <a:lnTo>
                          <a:pt x="421" y="612"/>
                        </a:lnTo>
                        <a:lnTo>
                          <a:pt x="427" y="651"/>
                        </a:lnTo>
                        <a:lnTo>
                          <a:pt x="428" y="686"/>
                        </a:lnTo>
                        <a:lnTo>
                          <a:pt x="423" y="718"/>
                        </a:lnTo>
                        <a:lnTo>
                          <a:pt x="414" y="745"/>
                        </a:lnTo>
                        <a:lnTo>
                          <a:pt x="401" y="766"/>
                        </a:lnTo>
                        <a:lnTo>
                          <a:pt x="385" y="779"/>
                        </a:lnTo>
                        <a:lnTo>
                          <a:pt x="364" y="784"/>
                        </a:lnTo>
                        <a:lnTo>
                          <a:pt x="340" y="780"/>
                        </a:lnTo>
                        <a:lnTo>
                          <a:pt x="315" y="765"/>
                        </a:lnTo>
                        <a:lnTo>
                          <a:pt x="288" y="7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6200" bIns="-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7" name=""/>
                  <p:cNvSpPr/>
                  <p:nvPr/>
                </p:nvSpPr>
                <p:spPr>
                  <a:xfrm>
                    <a:off x="1122480" y="5472720"/>
                    <a:ext cx="12600" cy="16200"/>
                  </a:xfrm>
                  <a:custGeom>
                    <a:avLst/>
                    <a:gdLst/>
                    <a:ahLst/>
                    <a:rect l="l" t="t" r="r" b="b"/>
                    <a:pathLst>
                      <a:path w="308" h="425">
                        <a:moveTo>
                          <a:pt x="0" y="424"/>
                        </a:moveTo>
                        <a:lnTo>
                          <a:pt x="39" y="425"/>
                        </a:lnTo>
                        <a:lnTo>
                          <a:pt x="77" y="421"/>
                        </a:lnTo>
                        <a:lnTo>
                          <a:pt x="112" y="413"/>
                        </a:lnTo>
                        <a:lnTo>
                          <a:pt x="146" y="402"/>
                        </a:lnTo>
                        <a:lnTo>
                          <a:pt x="178" y="386"/>
                        </a:lnTo>
                        <a:lnTo>
                          <a:pt x="206" y="367"/>
                        </a:lnTo>
                        <a:lnTo>
                          <a:pt x="231" y="344"/>
                        </a:lnTo>
                        <a:lnTo>
                          <a:pt x="254" y="318"/>
                        </a:lnTo>
                        <a:lnTo>
                          <a:pt x="273" y="288"/>
                        </a:lnTo>
                        <a:lnTo>
                          <a:pt x="288" y="255"/>
                        </a:lnTo>
                        <a:lnTo>
                          <a:pt x="299" y="219"/>
                        </a:lnTo>
                        <a:lnTo>
                          <a:pt x="306" y="180"/>
                        </a:lnTo>
                        <a:lnTo>
                          <a:pt x="308" y="139"/>
                        </a:lnTo>
                        <a:lnTo>
                          <a:pt x="305" y="95"/>
                        </a:lnTo>
                        <a:lnTo>
                          <a:pt x="297" y="49"/>
                        </a:lnTo>
                        <a:lnTo>
                          <a:pt x="284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600" bIns="-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8" name=""/>
                  <p:cNvSpPr/>
                  <p:nvPr/>
                </p:nvSpPr>
                <p:spPr>
                  <a:xfrm>
                    <a:off x="1121040" y="5487840"/>
                    <a:ext cx="108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39" h="70">
                        <a:moveTo>
                          <a:pt x="35" y="70"/>
                        </a:moveTo>
                        <a:lnTo>
                          <a:pt x="0" y="67"/>
                        </a:lnTo>
                        <a:lnTo>
                          <a:pt x="7" y="0"/>
                        </a:lnTo>
                        <a:lnTo>
                          <a:pt x="39" y="3"/>
                        </a:lnTo>
                        <a:lnTo>
                          <a:pt x="35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9" name=""/>
                  <p:cNvSpPr/>
                  <p:nvPr/>
                </p:nvSpPr>
                <p:spPr>
                  <a:xfrm>
                    <a:off x="1131840" y="5471280"/>
                    <a:ext cx="28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54">
                        <a:moveTo>
                          <a:pt x="11" y="54"/>
                        </a:moveTo>
                        <a:lnTo>
                          <a:pt x="0" y="22"/>
                        </a:lnTo>
                        <a:lnTo>
                          <a:pt x="64" y="0"/>
                        </a:lnTo>
                        <a:lnTo>
                          <a:pt x="74" y="33"/>
                        </a:lnTo>
                        <a:lnTo>
                          <a:pt x="11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0" name=""/>
                  <p:cNvSpPr/>
                  <p:nvPr/>
                </p:nvSpPr>
                <p:spPr>
                  <a:xfrm flipH="1" flipV="1">
                    <a:off x="1116720" y="5432400"/>
                    <a:ext cx="16200" cy="4032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480" bIns="-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1" name=""/>
                  <p:cNvSpPr/>
                  <p:nvPr/>
                </p:nvSpPr>
                <p:spPr>
                  <a:xfrm>
                    <a:off x="1116000" y="5419800"/>
                    <a:ext cx="6120" cy="1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51" h="328">
                        <a:moveTo>
                          <a:pt x="27" y="328"/>
                        </a:moveTo>
                        <a:lnTo>
                          <a:pt x="19" y="305"/>
                        </a:lnTo>
                        <a:lnTo>
                          <a:pt x="12" y="282"/>
                        </a:lnTo>
                        <a:lnTo>
                          <a:pt x="6" y="257"/>
                        </a:lnTo>
                        <a:lnTo>
                          <a:pt x="2" y="232"/>
                        </a:lnTo>
                        <a:lnTo>
                          <a:pt x="0" y="206"/>
                        </a:lnTo>
                        <a:lnTo>
                          <a:pt x="0" y="180"/>
                        </a:lnTo>
                        <a:lnTo>
                          <a:pt x="2" y="155"/>
                        </a:lnTo>
                        <a:lnTo>
                          <a:pt x="7" y="130"/>
                        </a:lnTo>
                        <a:lnTo>
                          <a:pt x="14" y="106"/>
                        </a:lnTo>
                        <a:lnTo>
                          <a:pt x="24" y="83"/>
                        </a:lnTo>
                        <a:lnTo>
                          <a:pt x="37" y="63"/>
                        </a:lnTo>
                        <a:lnTo>
                          <a:pt x="53" y="44"/>
                        </a:lnTo>
                        <a:lnTo>
                          <a:pt x="72" y="29"/>
                        </a:lnTo>
                        <a:lnTo>
                          <a:pt x="95" y="16"/>
                        </a:lnTo>
                        <a:lnTo>
                          <a:pt x="121" y="6"/>
                        </a:lnTo>
                        <a:lnTo>
                          <a:pt x="151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200" bIns="-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2" name=""/>
                  <p:cNvSpPr/>
                  <p:nvPr/>
                </p:nvSpPr>
                <p:spPr>
                  <a:xfrm>
                    <a:off x="1116000" y="5431680"/>
                    <a:ext cx="28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56">
                        <a:moveTo>
                          <a:pt x="61" y="0"/>
                        </a:moveTo>
                        <a:lnTo>
                          <a:pt x="75" y="30"/>
                        </a:lnTo>
                        <a:lnTo>
                          <a:pt x="13" y="56"/>
                        </a:lnTo>
                        <a:lnTo>
                          <a:pt x="0" y="25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3" name=""/>
                  <p:cNvSpPr/>
                  <p:nvPr/>
                </p:nvSpPr>
                <p:spPr>
                  <a:xfrm>
                    <a:off x="1121760" y="541836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71">
                        <a:moveTo>
                          <a:pt x="0" y="4"/>
                        </a:moveTo>
                        <a:lnTo>
                          <a:pt x="33" y="0"/>
                        </a:lnTo>
                        <a:lnTo>
                          <a:pt x="42" y="66"/>
                        </a:lnTo>
                        <a:lnTo>
                          <a:pt x="9" y="71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4" name=""/>
                  <p:cNvSpPr/>
                  <p:nvPr/>
                </p:nvSpPr>
                <p:spPr>
                  <a:xfrm flipH="1" flipV="1">
                    <a:off x="1109520" y="5443200"/>
                    <a:ext cx="8280" cy="2268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5" name=""/>
                  <p:cNvSpPr/>
                  <p:nvPr/>
                </p:nvSpPr>
                <p:spPr>
                  <a:xfrm>
                    <a:off x="1107720" y="5424840"/>
                    <a:ext cx="2880" cy="18720"/>
                  </a:xfrm>
                  <a:custGeom>
                    <a:avLst/>
                    <a:gdLst/>
                    <a:ahLst/>
                    <a:rect l="l" t="t" r="r" b="b"/>
                    <a:pathLst>
                      <a:path w="94" h="482">
                        <a:moveTo>
                          <a:pt x="66" y="482"/>
                        </a:moveTo>
                        <a:lnTo>
                          <a:pt x="64" y="477"/>
                        </a:lnTo>
                        <a:lnTo>
                          <a:pt x="59" y="464"/>
                        </a:lnTo>
                        <a:lnTo>
                          <a:pt x="52" y="445"/>
                        </a:lnTo>
                        <a:lnTo>
                          <a:pt x="43" y="419"/>
                        </a:lnTo>
                        <a:lnTo>
                          <a:pt x="34" y="388"/>
                        </a:lnTo>
                        <a:lnTo>
                          <a:pt x="24" y="354"/>
                        </a:lnTo>
                        <a:lnTo>
                          <a:pt x="15" y="316"/>
                        </a:lnTo>
                        <a:lnTo>
                          <a:pt x="8" y="275"/>
                        </a:lnTo>
                        <a:lnTo>
                          <a:pt x="2" y="234"/>
                        </a:lnTo>
                        <a:lnTo>
                          <a:pt x="0" y="193"/>
                        </a:lnTo>
                        <a:lnTo>
                          <a:pt x="2" y="152"/>
                        </a:lnTo>
                        <a:lnTo>
                          <a:pt x="9" y="114"/>
                        </a:lnTo>
                        <a:lnTo>
                          <a:pt x="20" y="79"/>
                        </a:lnTo>
                        <a:lnTo>
                          <a:pt x="37" y="47"/>
                        </a:lnTo>
                        <a:lnTo>
                          <a:pt x="61" y="20"/>
                        </a:lnTo>
                        <a:lnTo>
                          <a:pt x="94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080" bIns="-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6" name=""/>
                  <p:cNvSpPr/>
                  <p:nvPr/>
                </p:nvSpPr>
                <p:spPr>
                  <a:xfrm>
                    <a:off x="1109160" y="5443560"/>
                    <a:ext cx="21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57">
                        <a:moveTo>
                          <a:pt x="61" y="0"/>
                        </a:moveTo>
                        <a:lnTo>
                          <a:pt x="75" y="31"/>
                        </a:lnTo>
                        <a:lnTo>
                          <a:pt x="13" y="57"/>
                        </a:lnTo>
                        <a:lnTo>
                          <a:pt x="0" y="26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7" name=""/>
                  <p:cNvSpPr/>
                  <p:nvPr/>
                </p:nvSpPr>
                <p:spPr>
                  <a:xfrm>
                    <a:off x="1110600" y="5423040"/>
                    <a:ext cx="216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60" h="75">
                        <a:moveTo>
                          <a:pt x="0" y="14"/>
                        </a:moveTo>
                        <a:lnTo>
                          <a:pt x="29" y="0"/>
                        </a:lnTo>
                        <a:lnTo>
                          <a:pt x="60" y="59"/>
                        </a:lnTo>
                        <a:lnTo>
                          <a:pt x="29" y="7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8" name=""/>
                  <p:cNvSpPr/>
                  <p:nvPr/>
                </p:nvSpPr>
                <p:spPr>
                  <a:xfrm>
                    <a:off x="928800" y="5467320"/>
                    <a:ext cx="199080" cy="148320"/>
                  </a:xfrm>
                  <a:custGeom>
                    <a:avLst/>
                    <a:gdLst/>
                    <a:ahLst/>
                    <a:rect l="l" t="t" r="r" b="b"/>
                    <a:pathLst>
                      <a:path w="5036" h="3771">
                        <a:moveTo>
                          <a:pt x="24" y="3478"/>
                        </a:moveTo>
                        <a:lnTo>
                          <a:pt x="36" y="3458"/>
                        </a:lnTo>
                        <a:lnTo>
                          <a:pt x="69" y="3402"/>
                        </a:lnTo>
                        <a:lnTo>
                          <a:pt x="123" y="3315"/>
                        </a:lnTo>
                        <a:lnTo>
                          <a:pt x="193" y="3200"/>
                        </a:lnTo>
                        <a:lnTo>
                          <a:pt x="276" y="3065"/>
                        </a:lnTo>
                        <a:lnTo>
                          <a:pt x="371" y="2911"/>
                        </a:lnTo>
                        <a:lnTo>
                          <a:pt x="473" y="2745"/>
                        </a:lnTo>
                        <a:lnTo>
                          <a:pt x="580" y="2572"/>
                        </a:lnTo>
                        <a:lnTo>
                          <a:pt x="689" y="2395"/>
                        </a:lnTo>
                        <a:lnTo>
                          <a:pt x="798" y="2220"/>
                        </a:lnTo>
                        <a:lnTo>
                          <a:pt x="903" y="2051"/>
                        </a:lnTo>
                        <a:lnTo>
                          <a:pt x="1000" y="1892"/>
                        </a:lnTo>
                        <a:lnTo>
                          <a:pt x="1090" y="1749"/>
                        </a:lnTo>
                        <a:lnTo>
                          <a:pt x="1166" y="1627"/>
                        </a:lnTo>
                        <a:lnTo>
                          <a:pt x="1228" y="1529"/>
                        </a:lnTo>
                        <a:lnTo>
                          <a:pt x="1274" y="1462"/>
                        </a:lnTo>
                        <a:lnTo>
                          <a:pt x="1335" y="1379"/>
                        </a:lnTo>
                        <a:lnTo>
                          <a:pt x="1395" y="1302"/>
                        </a:lnTo>
                        <a:lnTo>
                          <a:pt x="1456" y="1231"/>
                        </a:lnTo>
                        <a:lnTo>
                          <a:pt x="1516" y="1165"/>
                        </a:lnTo>
                        <a:lnTo>
                          <a:pt x="1577" y="1104"/>
                        </a:lnTo>
                        <a:lnTo>
                          <a:pt x="1637" y="1046"/>
                        </a:lnTo>
                        <a:lnTo>
                          <a:pt x="1698" y="994"/>
                        </a:lnTo>
                        <a:lnTo>
                          <a:pt x="1761" y="944"/>
                        </a:lnTo>
                        <a:lnTo>
                          <a:pt x="1824" y="898"/>
                        </a:lnTo>
                        <a:lnTo>
                          <a:pt x="1889" y="854"/>
                        </a:lnTo>
                        <a:lnTo>
                          <a:pt x="1955" y="813"/>
                        </a:lnTo>
                        <a:lnTo>
                          <a:pt x="2024" y="774"/>
                        </a:lnTo>
                        <a:lnTo>
                          <a:pt x="2095" y="737"/>
                        </a:lnTo>
                        <a:lnTo>
                          <a:pt x="2169" y="701"/>
                        </a:lnTo>
                        <a:lnTo>
                          <a:pt x="2245" y="667"/>
                        </a:lnTo>
                        <a:lnTo>
                          <a:pt x="2325" y="633"/>
                        </a:lnTo>
                        <a:lnTo>
                          <a:pt x="2430" y="590"/>
                        </a:lnTo>
                        <a:lnTo>
                          <a:pt x="2548" y="547"/>
                        </a:lnTo>
                        <a:lnTo>
                          <a:pt x="2677" y="503"/>
                        </a:lnTo>
                        <a:lnTo>
                          <a:pt x="2815" y="459"/>
                        </a:lnTo>
                        <a:lnTo>
                          <a:pt x="2961" y="415"/>
                        </a:lnTo>
                        <a:lnTo>
                          <a:pt x="3114" y="372"/>
                        </a:lnTo>
                        <a:lnTo>
                          <a:pt x="3274" y="328"/>
                        </a:lnTo>
                        <a:lnTo>
                          <a:pt x="3439" y="285"/>
                        </a:lnTo>
                        <a:lnTo>
                          <a:pt x="3608" y="244"/>
                        </a:lnTo>
                        <a:lnTo>
                          <a:pt x="3780" y="204"/>
                        </a:lnTo>
                        <a:lnTo>
                          <a:pt x="3954" y="166"/>
                        </a:lnTo>
                        <a:lnTo>
                          <a:pt x="4128" y="128"/>
                        </a:lnTo>
                        <a:lnTo>
                          <a:pt x="4303" y="93"/>
                        </a:lnTo>
                        <a:lnTo>
                          <a:pt x="4475" y="59"/>
                        </a:lnTo>
                        <a:lnTo>
                          <a:pt x="4646" y="29"/>
                        </a:lnTo>
                        <a:lnTo>
                          <a:pt x="4813" y="2"/>
                        </a:lnTo>
                        <a:lnTo>
                          <a:pt x="4856" y="0"/>
                        </a:lnTo>
                        <a:lnTo>
                          <a:pt x="4895" y="5"/>
                        </a:lnTo>
                        <a:lnTo>
                          <a:pt x="4931" y="18"/>
                        </a:lnTo>
                        <a:lnTo>
                          <a:pt x="4962" y="37"/>
                        </a:lnTo>
                        <a:lnTo>
                          <a:pt x="4988" y="62"/>
                        </a:lnTo>
                        <a:lnTo>
                          <a:pt x="5008" y="90"/>
                        </a:lnTo>
                        <a:lnTo>
                          <a:pt x="5024" y="120"/>
                        </a:lnTo>
                        <a:lnTo>
                          <a:pt x="5033" y="154"/>
                        </a:lnTo>
                        <a:lnTo>
                          <a:pt x="5036" y="188"/>
                        </a:lnTo>
                        <a:lnTo>
                          <a:pt x="5033" y="221"/>
                        </a:lnTo>
                        <a:lnTo>
                          <a:pt x="5024" y="254"/>
                        </a:lnTo>
                        <a:lnTo>
                          <a:pt x="5006" y="284"/>
                        </a:lnTo>
                        <a:lnTo>
                          <a:pt x="4980" y="312"/>
                        </a:lnTo>
                        <a:lnTo>
                          <a:pt x="4948" y="335"/>
                        </a:lnTo>
                        <a:lnTo>
                          <a:pt x="4907" y="353"/>
                        </a:lnTo>
                        <a:lnTo>
                          <a:pt x="4858" y="365"/>
                        </a:lnTo>
                        <a:lnTo>
                          <a:pt x="4720" y="393"/>
                        </a:lnTo>
                        <a:lnTo>
                          <a:pt x="4580" y="421"/>
                        </a:lnTo>
                        <a:lnTo>
                          <a:pt x="4438" y="449"/>
                        </a:lnTo>
                        <a:lnTo>
                          <a:pt x="4294" y="480"/>
                        </a:lnTo>
                        <a:lnTo>
                          <a:pt x="4149" y="511"/>
                        </a:lnTo>
                        <a:lnTo>
                          <a:pt x="4003" y="543"/>
                        </a:lnTo>
                        <a:lnTo>
                          <a:pt x="3856" y="576"/>
                        </a:lnTo>
                        <a:lnTo>
                          <a:pt x="3709" y="612"/>
                        </a:lnTo>
                        <a:lnTo>
                          <a:pt x="3562" y="649"/>
                        </a:lnTo>
                        <a:lnTo>
                          <a:pt x="3415" y="687"/>
                        </a:lnTo>
                        <a:lnTo>
                          <a:pt x="3270" y="728"/>
                        </a:lnTo>
                        <a:lnTo>
                          <a:pt x="3126" y="770"/>
                        </a:lnTo>
                        <a:lnTo>
                          <a:pt x="2984" y="815"/>
                        </a:lnTo>
                        <a:lnTo>
                          <a:pt x="2844" y="862"/>
                        </a:lnTo>
                        <a:lnTo>
                          <a:pt x="2708" y="912"/>
                        </a:lnTo>
                        <a:lnTo>
                          <a:pt x="2574" y="964"/>
                        </a:lnTo>
                        <a:lnTo>
                          <a:pt x="2507" y="989"/>
                        </a:lnTo>
                        <a:lnTo>
                          <a:pt x="2440" y="1019"/>
                        </a:lnTo>
                        <a:lnTo>
                          <a:pt x="2372" y="1052"/>
                        </a:lnTo>
                        <a:lnTo>
                          <a:pt x="2303" y="1090"/>
                        </a:lnTo>
                        <a:lnTo>
                          <a:pt x="2235" y="1131"/>
                        </a:lnTo>
                        <a:lnTo>
                          <a:pt x="2166" y="1176"/>
                        </a:lnTo>
                        <a:lnTo>
                          <a:pt x="2096" y="1226"/>
                        </a:lnTo>
                        <a:lnTo>
                          <a:pt x="2028" y="1279"/>
                        </a:lnTo>
                        <a:lnTo>
                          <a:pt x="1961" y="1336"/>
                        </a:lnTo>
                        <a:lnTo>
                          <a:pt x="1893" y="1398"/>
                        </a:lnTo>
                        <a:lnTo>
                          <a:pt x="1827" y="1463"/>
                        </a:lnTo>
                        <a:lnTo>
                          <a:pt x="1763" y="1533"/>
                        </a:lnTo>
                        <a:lnTo>
                          <a:pt x="1700" y="1606"/>
                        </a:lnTo>
                        <a:lnTo>
                          <a:pt x="1638" y="1683"/>
                        </a:lnTo>
                        <a:lnTo>
                          <a:pt x="1579" y="1765"/>
                        </a:lnTo>
                        <a:lnTo>
                          <a:pt x="1523" y="1851"/>
                        </a:lnTo>
                        <a:lnTo>
                          <a:pt x="354" y="3741"/>
                        </a:lnTo>
                        <a:lnTo>
                          <a:pt x="328" y="3758"/>
                        </a:lnTo>
                        <a:lnTo>
                          <a:pt x="299" y="3768"/>
                        </a:lnTo>
                        <a:lnTo>
                          <a:pt x="267" y="3771"/>
                        </a:lnTo>
                        <a:lnTo>
                          <a:pt x="233" y="3768"/>
                        </a:lnTo>
                        <a:lnTo>
                          <a:pt x="199" y="3758"/>
                        </a:lnTo>
                        <a:lnTo>
                          <a:pt x="164" y="3743"/>
                        </a:lnTo>
                        <a:lnTo>
                          <a:pt x="130" y="3726"/>
                        </a:lnTo>
                        <a:lnTo>
                          <a:pt x="99" y="3703"/>
                        </a:lnTo>
                        <a:lnTo>
                          <a:pt x="71" y="3678"/>
                        </a:lnTo>
                        <a:lnTo>
                          <a:pt x="45" y="3651"/>
                        </a:lnTo>
                        <a:lnTo>
                          <a:pt x="24" y="3622"/>
                        </a:lnTo>
                        <a:lnTo>
                          <a:pt x="10" y="3592"/>
                        </a:lnTo>
                        <a:lnTo>
                          <a:pt x="1" y="3562"/>
                        </a:lnTo>
                        <a:lnTo>
                          <a:pt x="0" y="3532"/>
                        </a:lnTo>
                        <a:lnTo>
                          <a:pt x="7" y="3504"/>
                        </a:lnTo>
                        <a:lnTo>
                          <a:pt x="24" y="34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09" name=""/>
                  <p:cNvSpPr/>
                  <p:nvPr/>
                </p:nvSpPr>
                <p:spPr>
                  <a:xfrm>
                    <a:off x="1032480" y="5474520"/>
                    <a:ext cx="94680" cy="23400"/>
                  </a:xfrm>
                  <a:custGeom>
                    <a:avLst/>
                    <a:gdLst/>
                    <a:ahLst/>
                    <a:rect l="l" t="t" r="r" b="b"/>
                    <a:pathLst>
                      <a:path w="2409" h="598">
                        <a:moveTo>
                          <a:pt x="2409" y="0"/>
                        </a:moveTo>
                        <a:lnTo>
                          <a:pt x="2289" y="18"/>
                        </a:lnTo>
                        <a:lnTo>
                          <a:pt x="2155" y="41"/>
                        </a:lnTo>
                        <a:lnTo>
                          <a:pt x="2007" y="69"/>
                        </a:lnTo>
                        <a:lnTo>
                          <a:pt x="1850" y="100"/>
                        </a:lnTo>
                        <a:lnTo>
                          <a:pt x="1684" y="134"/>
                        </a:lnTo>
                        <a:lnTo>
                          <a:pt x="1513" y="171"/>
                        </a:lnTo>
                        <a:lnTo>
                          <a:pt x="1337" y="210"/>
                        </a:lnTo>
                        <a:lnTo>
                          <a:pt x="1162" y="251"/>
                        </a:lnTo>
                        <a:lnTo>
                          <a:pt x="986" y="294"/>
                        </a:lnTo>
                        <a:lnTo>
                          <a:pt x="815" y="337"/>
                        </a:lnTo>
                        <a:lnTo>
                          <a:pt x="650" y="381"/>
                        </a:lnTo>
                        <a:lnTo>
                          <a:pt x="493" y="426"/>
                        </a:lnTo>
                        <a:lnTo>
                          <a:pt x="347" y="470"/>
                        </a:lnTo>
                        <a:lnTo>
                          <a:pt x="215" y="514"/>
                        </a:lnTo>
                        <a:lnTo>
                          <a:pt x="98" y="556"/>
                        </a:lnTo>
                        <a:lnTo>
                          <a:pt x="0" y="598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400" bIns="-23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0" name=""/>
                  <p:cNvSpPr/>
                  <p:nvPr/>
                </p:nvSpPr>
                <p:spPr>
                  <a:xfrm>
                    <a:off x="1127160" y="5472720"/>
                    <a:ext cx="36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8" h="67">
                        <a:moveTo>
                          <a:pt x="0" y="0"/>
                        </a:moveTo>
                        <a:lnTo>
                          <a:pt x="8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1" name=""/>
                  <p:cNvSpPr/>
                  <p:nvPr/>
                </p:nvSpPr>
                <p:spPr>
                  <a:xfrm>
                    <a:off x="1031400" y="5496480"/>
                    <a:ext cx="72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27" h="61">
                        <a:moveTo>
                          <a:pt x="27" y="61"/>
                        </a:moveTo>
                        <a:lnTo>
                          <a:pt x="0" y="0"/>
                        </a:lnTo>
                        <a:lnTo>
                          <a:pt x="27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2" name=""/>
                  <p:cNvSpPr/>
                  <p:nvPr/>
                </p:nvSpPr>
                <p:spPr>
                  <a:xfrm>
                    <a:off x="982440" y="5498280"/>
                    <a:ext cx="49680" cy="403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8" h="1024">
                        <a:moveTo>
                          <a:pt x="1258" y="0"/>
                        </a:moveTo>
                        <a:lnTo>
                          <a:pt x="1146" y="42"/>
                        </a:lnTo>
                        <a:lnTo>
                          <a:pt x="1039" y="89"/>
                        </a:lnTo>
                        <a:lnTo>
                          <a:pt x="937" y="138"/>
                        </a:lnTo>
                        <a:lnTo>
                          <a:pt x="839" y="192"/>
                        </a:lnTo>
                        <a:lnTo>
                          <a:pt x="746" y="247"/>
                        </a:lnTo>
                        <a:lnTo>
                          <a:pt x="657" y="307"/>
                        </a:lnTo>
                        <a:lnTo>
                          <a:pt x="573" y="369"/>
                        </a:lnTo>
                        <a:lnTo>
                          <a:pt x="492" y="434"/>
                        </a:lnTo>
                        <a:lnTo>
                          <a:pt x="416" y="502"/>
                        </a:lnTo>
                        <a:lnTo>
                          <a:pt x="343" y="571"/>
                        </a:lnTo>
                        <a:lnTo>
                          <a:pt x="276" y="642"/>
                        </a:lnTo>
                        <a:lnTo>
                          <a:pt x="213" y="716"/>
                        </a:lnTo>
                        <a:lnTo>
                          <a:pt x="153" y="790"/>
                        </a:lnTo>
                        <a:lnTo>
                          <a:pt x="98" y="867"/>
                        </a:lnTo>
                        <a:lnTo>
                          <a:pt x="47" y="945"/>
                        </a:lnTo>
                        <a:lnTo>
                          <a:pt x="0" y="1024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480" bIns="-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3" name=""/>
                  <p:cNvSpPr/>
                  <p:nvPr/>
                </p:nvSpPr>
                <p:spPr>
                  <a:xfrm>
                    <a:off x="1031400" y="5496480"/>
                    <a:ext cx="72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21" h="63">
                        <a:moveTo>
                          <a:pt x="0" y="0"/>
                        </a:moveTo>
                        <a:lnTo>
                          <a:pt x="21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4" name=""/>
                  <p:cNvSpPr/>
                  <p:nvPr/>
                </p:nvSpPr>
                <p:spPr>
                  <a:xfrm>
                    <a:off x="981000" y="5537520"/>
                    <a:ext cx="21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34">
                        <a:moveTo>
                          <a:pt x="59" y="34"/>
                        </a:moveTo>
                        <a:lnTo>
                          <a:pt x="0" y="0"/>
                        </a:lnTo>
                        <a:lnTo>
                          <a:pt x="59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5" name=""/>
                  <p:cNvSpPr/>
                  <p:nvPr/>
                </p:nvSpPr>
                <p:spPr>
                  <a:xfrm flipH="1">
                    <a:off x="935640" y="5538600"/>
                    <a:ext cx="46440" cy="7560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800" bIns="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6" name=""/>
                  <p:cNvSpPr/>
                  <p:nvPr/>
                </p:nvSpPr>
                <p:spPr>
                  <a:xfrm>
                    <a:off x="722520" y="5686200"/>
                    <a:ext cx="96120" cy="69480"/>
                  </a:xfrm>
                  <a:custGeom>
                    <a:avLst/>
                    <a:gdLst/>
                    <a:ahLst/>
                    <a:rect l="l" t="t" r="r" b="b"/>
                    <a:pathLst>
                      <a:path w="2438" h="1760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7"/>
                        </a:lnTo>
                        <a:lnTo>
                          <a:pt x="0" y="17"/>
                        </a:lnTo>
                        <a:lnTo>
                          <a:pt x="0" y="30"/>
                        </a:lnTo>
                        <a:lnTo>
                          <a:pt x="0" y="45"/>
                        </a:lnTo>
                        <a:lnTo>
                          <a:pt x="1" y="62"/>
                        </a:lnTo>
                        <a:lnTo>
                          <a:pt x="2" y="82"/>
                        </a:lnTo>
                        <a:lnTo>
                          <a:pt x="5" y="102"/>
                        </a:lnTo>
                        <a:lnTo>
                          <a:pt x="6" y="124"/>
                        </a:lnTo>
                        <a:lnTo>
                          <a:pt x="8" y="147"/>
                        </a:lnTo>
                        <a:lnTo>
                          <a:pt x="11" y="169"/>
                        </a:lnTo>
                        <a:lnTo>
                          <a:pt x="14" y="192"/>
                        </a:lnTo>
                        <a:lnTo>
                          <a:pt x="18" y="214"/>
                        </a:lnTo>
                        <a:lnTo>
                          <a:pt x="22" y="236"/>
                        </a:lnTo>
                        <a:lnTo>
                          <a:pt x="28" y="255"/>
                        </a:lnTo>
                        <a:lnTo>
                          <a:pt x="34" y="274"/>
                        </a:lnTo>
                        <a:lnTo>
                          <a:pt x="37" y="284"/>
                        </a:lnTo>
                        <a:lnTo>
                          <a:pt x="48" y="311"/>
                        </a:lnTo>
                        <a:lnTo>
                          <a:pt x="64" y="354"/>
                        </a:lnTo>
                        <a:lnTo>
                          <a:pt x="85" y="410"/>
                        </a:lnTo>
                        <a:lnTo>
                          <a:pt x="111" y="476"/>
                        </a:lnTo>
                        <a:lnTo>
                          <a:pt x="139" y="551"/>
                        </a:lnTo>
                        <a:lnTo>
                          <a:pt x="171" y="631"/>
                        </a:lnTo>
                        <a:lnTo>
                          <a:pt x="203" y="714"/>
                        </a:lnTo>
                        <a:lnTo>
                          <a:pt x="236" y="797"/>
                        </a:lnTo>
                        <a:lnTo>
                          <a:pt x="268" y="879"/>
                        </a:lnTo>
                        <a:lnTo>
                          <a:pt x="300" y="955"/>
                        </a:lnTo>
                        <a:lnTo>
                          <a:pt x="329" y="1026"/>
                        </a:lnTo>
                        <a:lnTo>
                          <a:pt x="355" y="1086"/>
                        </a:lnTo>
                        <a:lnTo>
                          <a:pt x="378" y="1135"/>
                        </a:lnTo>
                        <a:lnTo>
                          <a:pt x="394" y="1170"/>
                        </a:lnTo>
                        <a:lnTo>
                          <a:pt x="407" y="1187"/>
                        </a:lnTo>
                        <a:lnTo>
                          <a:pt x="391" y="1233"/>
                        </a:lnTo>
                        <a:lnTo>
                          <a:pt x="383" y="1281"/>
                        </a:lnTo>
                        <a:lnTo>
                          <a:pt x="382" y="1330"/>
                        </a:lnTo>
                        <a:lnTo>
                          <a:pt x="387" y="1380"/>
                        </a:lnTo>
                        <a:lnTo>
                          <a:pt x="400" y="1429"/>
                        </a:lnTo>
                        <a:lnTo>
                          <a:pt x="420" y="1479"/>
                        </a:lnTo>
                        <a:lnTo>
                          <a:pt x="445" y="1525"/>
                        </a:lnTo>
                        <a:lnTo>
                          <a:pt x="477" y="1570"/>
                        </a:lnTo>
                        <a:lnTo>
                          <a:pt x="515" y="1612"/>
                        </a:lnTo>
                        <a:lnTo>
                          <a:pt x="559" y="1650"/>
                        </a:lnTo>
                        <a:lnTo>
                          <a:pt x="610" y="1683"/>
                        </a:lnTo>
                        <a:lnTo>
                          <a:pt x="665" y="1712"/>
                        </a:lnTo>
                        <a:lnTo>
                          <a:pt x="726" y="1734"/>
                        </a:lnTo>
                        <a:lnTo>
                          <a:pt x="793" y="1750"/>
                        </a:lnTo>
                        <a:lnTo>
                          <a:pt x="865" y="1759"/>
                        </a:lnTo>
                        <a:lnTo>
                          <a:pt x="942" y="1760"/>
                        </a:lnTo>
                        <a:lnTo>
                          <a:pt x="1042" y="1757"/>
                        </a:lnTo>
                        <a:lnTo>
                          <a:pt x="1141" y="1749"/>
                        </a:lnTo>
                        <a:lnTo>
                          <a:pt x="1242" y="1736"/>
                        </a:lnTo>
                        <a:lnTo>
                          <a:pt x="1342" y="1720"/>
                        </a:lnTo>
                        <a:lnTo>
                          <a:pt x="1443" y="1699"/>
                        </a:lnTo>
                        <a:lnTo>
                          <a:pt x="1543" y="1675"/>
                        </a:lnTo>
                        <a:lnTo>
                          <a:pt x="1640" y="1647"/>
                        </a:lnTo>
                        <a:lnTo>
                          <a:pt x="1738" y="1616"/>
                        </a:lnTo>
                        <a:lnTo>
                          <a:pt x="1834" y="1583"/>
                        </a:lnTo>
                        <a:lnTo>
                          <a:pt x="1928" y="1547"/>
                        </a:lnTo>
                        <a:lnTo>
                          <a:pt x="2020" y="1508"/>
                        </a:lnTo>
                        <a:lnTo>
                          <a:pt x="2109" y="1468"/>
                        </a:lnTo>
                        <a:lnTo>
                          <a:pt x="2196" y="1426"/>
                        </a:lnTo>
                        <a:lnTo>
                          <a:pt x="2280" y="1384"/>
                        </a:lnTo>
                        <a:lnTo>
                          <a:pt x="2360" y="1340"/>
                        </a:lnTo>
                        <a:lnTo>
                          <a:pt x="2438" y="1296"/>
                        </a:lnTo>
                        <a:lnTo>
                          <a:pt x="2261" y="1184"/>
                        </a:lnTo>
                        <a:lnTo>
                          <a:pt x="2187" y="1227"/>
                        </a:lnTo>
                        <a:lnTo>
                          <a:pt x="2112" y="1267"/>
                        </a:lnTo>
                        <a:lnTo>
                          <a:pt x="2038" y="1304"/>
                        </a:lnTo>
                        <a:lnTo>
                          <a:pt x="1962" y="1338"/>
                        </a:lnTo>
                        <a:lnTo>
                          <a:pt x="1888" y="1369"/>
                        </a:lnTo>
                        <a:lnTo>
                          <a:pt x="1815" y="1399"/>
                        </a:lnTo>
                        <a:lnTo>
                          <a:pt x="1743" y="1424"/>
                        </a:lnTo>
                        <a:lnTo>
                          <a:pt x="1673" y="1448"/>
                        </a:lnTo>
                        <a:lnTo>
                          <a:pt x="1606" y="1470"/>
                        </a:lnTo>
                        <a:lnTo>
                          <a:pt x="1542" y="1489"/>
                        </a:lnTo>
                        <a:lnTo>
                          <a:pt x="1480" y="1506"/>
                        </a:lnTo>
                        <a:lnTo>
                          <a:pt x="1423" y="1522"/>
                        </a:lnTo>
                        <a:lnTo>
                          <a:pt x="1369" y="1535"/>
                        </a:lnTo>
                        <a:lnTo>
                          <a:pt x="1320" y="1547"/>
                        </a:lnTo>
                        <a:lnTo>
                          <a:pt x="1277" y="1556"/>
                        </a:lnTo>
                        <a:lnTo>
                          <a:pt x="1239" y="1566"/>
                        </a:lnTo>
                        <a:lnTo>
                          <a:pt x="1204" y="1575"/>
                        </a:lnTo>
                        <a:lnTo>
                          <a:pt x="1172" y="1583"/>
                        </a:lnTo>
                        <a:lnTo>
                          <a:pt x="1141" y="1588"/>
                        </a:lnTo>
                        <a:lnTo>
                          <a:pt x="1112" y="1592"/>
                        </a:lnTo>
                        <a:lnTo>
                          <a:pt x="1086" y="1593"/>
                        </a:lnTo>
                        <a:lnTo>
                          <a:pt x="1064" y="1593"/>
                        </a:lnTo>
                        <a:lnTo>
                          <a:pt x="1045" y="1591"/>
                        </a:lnTo>
                        <a:lnTo>
                          <a:pt x="1031" y="1587"/>
                        </a:lnTo>
                        <a:lnTo>
                          <a:pt x="1023" y="1580"/>
                        </a:lnTo>
                        <a:lnTo>
                          <a:pt x="1020" y="1573"/>
                        </a:lnTo>
                        <a:lnTo>
                          <a:pt x="1023" y="1565"/>
                        </a:lnTo>
                        <a:lnTo>
                          <a:pt x="1034" y="1554"/>
                        </a:lnTo>
                        <a:lnTo>
                          <a:pt x="1052" y="1542"/>
                        </a:lnTo>
                        <a:lnTo>
                          <a:pt x="1079" y="1528"/>
                        </a:lnTo>
                        <a:lnTo>
                          <a:pt x="1115" y="1513"/>
                        </a:lnTo>
                        <a:lnTo>
                          <a:pt x="1160" y="1497"/>
                        </a:lnTo>
                        <a:lnTo>
                          <a:pt x="1195" y="1482"/>
                        </a:lnTo>
                        <a:lnTo>
                          <a:pt x="1227" y="1465"/>
                        </a:lnTo>
                        <a:lnTo>
                          <a:pt x="1254" y="1447"/>
                        </a:lnTo>
                        <a:lnTo>
                          <a:pt x="1277" y="1427"/>
                        </a:lnTo>
                        <a:lnTo>
                          <a:pt x="1297" y="1406"/>
                        </a:lnTo>
                        <a:lnTo>
                          <a:pt x="1313" y="1384"/>
                        </a:lnTo>
                        <a:lnTo>
                          <a:pt x="1326" y="1361"/>
                        </a:lnTo>
                        <a:lnTo>
                          <a:pt x="1337" y="1336"/>
                        </a:lnTo>
                        <a:lnTo>
                          <a:pt x="1344" y="1310"/>
                        </a:lnTo>
                        <a:lnTo>
                          <a:pt x="1350" y="1284"/>
                        </a:lnTo>
                        <a:lnTo>
                          <a:pt x="1355" y="1257"/>
                        </a:lnTo>
                        <a:lnTo>
                          <a:pt x="1357" y="1228"/>
                        </a:lnTo>
                        <a:lnTo>
                          <a:pt x="1358" y="1200"/>
                        </a:lnTo>
                        <a:lnTo>
                          <a:pt x="1357" y="1171"/>
                        </a:lnTo>
                        <a:lnTo>
                          <a:pt x="1356" y="1140"/>
                        </a:lnTo>
                        <a:lnTo>
                          <a:pt x="1355" y="1111"/>
                        </a:lnTo>
                        <a:lnTo>
                          <a:pt x="1353" y="1111"/>
                        </a:lnTo>
                        <a:lnTo>
                          <a:pt x="1349" y="1112"/>
                        </a:lnTo>
                        <a:lnTo>
                          <a:pt x="1344" y="1113"/>
                        </a:lnTo>
                        <a:lnTo>
                          <a:pt x="1337" y="1114"/>
                        </a:lnTo>
                        <a:lnTo>
                          <a:pt x="1327" y="1117"/>
                        </a:lnTo>
                        <a:lnTo>
                          <a:pt x="1316" y="1119"/>
                        </a:lnTo>
                        <a:lnTo>
                          <a:pt x="1302" y="1122"/>
                        </a:lnTo>
                        <a:lnTo>
                          <a:pt x="1287" y="1127"/>
                        </a:lnTo>
                        <a:lnTo>
                          <a:pt x="1270" y="1130"/>
                        </a:lnTo>
                        <a:lnTo>
                          <a:pt x="1250" y="1134"/>
                        </a:lnTo>
                        <a:lnTo>
                          <a:pt x="1229" y="1139"/>
                        </a:lnTo>
                        <a:lnTo>
                          <a:pt x="1204" y="1144"/>
                        </a:lnTo>
                        <a:lnTo>
                          <a:pt x="1179" y="1150"/>
                        </a:lnTo>
                        <a:lnTo>
                          <a:pt x="1152" y="1155"/>
                        </a:lnTo>
                        <a:lnTo>
                          <a:pt x="1122" y="1161"/>
                        </a:lnTo>
                        <a:lnTo>
                          <a:pt x="1092" y="1168"/>
                        </a:lnTo>
                        <a:lnTo>
                          <a:pt x="1065" y="1172"/>
                        </a:lnTo>
                        <a:lnTo>
                          <a:pt x="1038" y="1174"/>
                        </a:lnTo>
                        <a:lnTo>
                          <a:pt x="1012" y="1175"/>
                        </a:lnTo>
                        <a:lnTo>
                          <a:pt x="988" y="1175"/>
                        </a:lnTo>
                        <a:lnTo>
                          <a:pt x="965" y="1172"/>
                        </a:lnTo>
                        <a:lnTo>
                          <a:pt x="943" y="1165"/>
                        </a:lnTo>
                        <a:lnTo>
                          <a:pt x="923" y="1158"/>
                        </a:lnTo>
                        <a:lnTo>
                          <a:pt x="905" y="1148"/>
                        </a:lnTo>
                        <a:lnTo>
                          <a:pt x="888" y="1135"/>
                        </a:lnTo>
                        <a:lnTo>
                          <a:pt x="873" y="1119"/>
                        </a:lnTo>
                        <a:lnTo>
                          <a:pt x="861" y="1100"/>
                        </a:lnTo>
                        <a:lnTo>
                          <a:pt x="851" y="1078"/>
                        </a:lnTo>
                        <a:lnTo>
                          <a:pt x="844" y="1053"/>
                        </a:lnTo>
                        <a:lnTo>
                          <a:pt x="839" y="1025"/>
                        </a:lnTo>
                        <a:lnTo>
                          <a:pt x="837" y="993"/>
                        </a:lnTo>
                        <a:lnTo>
                          <a:pt x="839" y="957"/>
                        </a:lnTo>
                        <a:lnTo>
                          <a:pt x="832" y="948"/>
                        </a:lnTo>
                        <a:lnTo>
                          <a:pt x="817" y="931"/>
                        </a:lnTo>
                        <a:lnTo>
                          <a:pt x="790" y="905"/>
                        </a:lnTo>
                        <a:lnTo>
                          <a:pt x="756" y="872"/>
                        </a:lnTo>
                        <a:lnTo>
                          <a:pt x="714" y="832"/>
                        </a:lnTo>
                        <a:lnTo>
                          <a:pt x="664" y="785"/>
                        </a:lnTo>
                        <a:lnTo>
                          <a:pt x="610" y="733"/>
                        </a:lnTo>
                        <a:lnTo>
                          <a:pt x="550" y="673"/>
                        </a:lnTo>
                        <a:lnTo>
                          <a:pt x="487" y="609"/>
                        </a:lnTo>
                        <a:lnTo>
                          <a:pt x="422" y="538"/>
                        </a:lnTo>
                        <a:lnTo>
                          <a:pt x="354" y="464"/>
                        </a:lnTo>
                        <a:lnTo>
                          <a:pt x="287" y="385"/>
                        </a:lnTo>
                        <a:lnTo>
                          <a:pt x="220" y="302"/>
                        </a:lnTo>
                        <a:lnTo>
                          <a:pt x="156" y="216"/>
                        </a:lnTo>
                        <a:lnTo>
                          <a:pt x="93" y="126"/>
                        </a:lnTo>
                        <a:lnTo>
                          <a:pt x="35" y="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2680" bIns="22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7" name=""/>
                  <p:cNvSpPr/>
                  <p:nvPr/>
                </p:nvSpPr>
                <p:spPr>
                  <a:xfrm>
                    <a:off x="749160" y="5729760"/>
                    <a:ext cx="20520" cy="10080"/>
                  </a:xfrm>
                  <a:custGeom>
                    <a:avLst/>
                    <a:gdLst/>
                    <a:ahLst/>
                    <a:rect l="l" t="t" r="r" b="b"/>
                    <a:pathLst>
                      <a:path w="515" h="262">
                        <a:moveTo>
                          <a:pt x="514" y="71"/>
                        </a:moveTo>
                        <a:lnTo>
                          <a:pt x="515" y="110"/>
                        </a:lnTo>
                        <a:lnTo>
                          <a:pt x="503" y="148"/>
                        </a:lnTo>
                        <a:lnTo>
                          <a:pt x="481" y="181"/>
                        </a:lnTo>
                        <a:lnTo>
                          <a:pt x="451" y="208"/>
                        </a:lnTo>
                        <a:lnTo>
                          <a:pt x="412" y="230"/>
                        </a:lnTo>
                        <a:lnTo>
                          <a:pt x="368" y="247"/>
                        </a:lnTo>
                        <a:lnTo>
                          <a:pt x="320" y="258"/>
                        </a:lnTo>
                        <a:lnTo>
                          <a:pt x="269" y="262"/>
                        </a:lnTo>
                        <a:lnTo>
                          <a:pt x="219" y="259"/>
                        </a:lnTo>
                        <a:lnTo>
                          <a:pt x="169" y="247"/>
                        </a:lnTo>
                        <a:lnTo>
                          <a:pt x="123" y="228"/>
                        </a:lnTo>
                        <a:lnTo>
                          <a:pt x="81" y="202"/>
                        </a:lnTo>
                        <a:lnTo>
                          <a:pt x="46" y="165"/>
                        </a:lnTo>
                        <a:lnTo>
                          <a:pt x="20" y="120"/>
                        </a:lnTo>
                        <a:lnTo>
                          <a:pt x="4" y="6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8" name=""/>
                  <p:cNvSpPr/>
                  <p:nvPr/>
                </p:nvSpPr>
                <p:spPr>
                  <a:xfrm>
                    <a:off x="767520" y="5730480"/>
                    <a:ext cx="39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9" h="54">
                        <a:moveTo>
                          <a:pt x="1" y="54"/>
                        </a:moveTo>
                        <a:lnTo>
                          <a:pt x="1" y="54"/>
                        </a:lnTo>
                        <a:lnTo>
                          <a:pt x="0" y="46"/>
                        </a:lnTo>
                        <a:lnTo>
                          <a:pt x="1" y="39"/>
                        </a:lnTo>
                        <a:lnTo>
                          <a:pt x="2" y="31"/>
                        </a:lnTo>
                        <a:lnTo>
                          <a:pt x="5" y="25"/>
                        </a:lnTo>
                        <a:lnTo>
                          <a:pt x="10" y="17"/>
                        </a:lnTo>
                        <a:lnTo>
                          <a:pt x="16" y="12"/>
                        </a:lnTo>
                        <a:lnTo>
                          <a:pt x="22" y="7"/>
                        </a:lnTo>
                        <a:lnTo>
                          <a:pt x="29" y="3"/>
                        </a:lnTo>
                        <a:lnTo>
                          <a:pt x="37" y="1"/>
                        </a:lnTo>
                        <a:lnTo>
                          <a:pt x="45" y="0"/>
                        </a:lnTo>
                        <a:lnTo>
                          <a:pt x="51" y="1"/>
                        </a:lnTo>
                        <a:lnTo>
                          <a:pt x="60" y="2"/>
                        </a:lnTo>
                        <a:lnTo>
                          <a:pt x="66" y="6"/>
                        </a:lnTo>
                        <a:lnTo>
                          <a:pt x="73" y="11"/>
                        </a:lnTo>
                        <a:lnTo>
                          <a:pt x="79" y="16"/>
                        </a:lnTo>
                        <a:lnTo>
                          <a:pt x="84" y="22"/>
                        </a:lnTo>
                        <a:lnTo>
                          <a:pt x="87" y="30"/>
                        </a:lnTo>
                        <a:lnTo>
                          <a:pt x="89" y="37"/>
                        </a:lnTo>
                        <a:lnTo>
                          <a:pt x="89" y="37"/>
                        </a:lnTo>
                        <a:lnTo>
                          <a:pt x="1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19" name=""/>
                  <p:cNvSpPr/>
                  <p:nvPr/>
                </p:nvSpPr>
                <p:spPr>
                  <a:xfrm>
                    <a:off x="747720" y="5727240"/>
                    <a:ext cx="288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90" h="46">
                        <a:moveTo>
                          <a:pt x="0" y="44"/>
                        </a:moveTo>
                        <a:lnTo>
                          <a:pt x="0" y="44"/>
                        </a:lnTo>
                        <a:lnTo>
                          <a:pt x="1" y="37"/>
                        </a:lnTo>
                        <a:lnTo>
                          <a:pt x="3" y="28"/>
                        </a:lnTo>
                        <a:lnTo>
                          <a:pt x="7" y="22"/>
                        </a:lnTo>
                        <a:lnTo>
                          <a:pt x="12" y="16"/>
                        </a:lnTo>
                        <a:lnTo>
                          <a:pt x="18" y="9"/>
                        </a:lnTo>
                        <a:lnTo>
                          <a:pt x="24" y="5"/>
                        </a:lnTo>
                        <a:lnTo>
                          <a:pt x="32" y="2"/>
                        </a:lnTo>
                        <a:lnTo>
                          <a:pt x="39" y="0"/>
                        </a:lnTo>
                        <a:lnTo>
                          <a:pt x="46" y="0"/>
                        </a:lnTo>
                        <a:lnTo>
                          <a:pt x="54" y="1"/>
                        </a:lnTo>
                        <a:lnTo>
                          <a:pt x="62" y="3"/>
                        </a:lnTo>
                        <a:lnTo>
                          <a:pt x="68" y="7"/>
                        </a:lnTo>
                        <a:lnTo>
                          <a:pt x="75" y="11"/>
                        </a:lnTo>
                        <a:lnTo>
                          <a:pt x="81" y="18"/>
                        </a:lnTo>
                        <a:lnTo>
                          <a:pt x="85" y="24"/>
                        </a:lnTo>
                        <a:lnTo>
                          <a:pt x="88" y="31"/>
                        </a:lnTo>
                        <a:lnTo>
                          <a:pt x="90" y="39"/>
                        </a:lnTo>
                        <a:lnTo>
                          <a:pt x="90" y="46"/>
                        </a:lnTo>
                        <a:lnTo>
                          <a:pt x="90" y="46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0" name=""/>
                  <p:cNvSpPr/>
                  <p:nvPr/>
                </p:nvSpPr>
                <p:spPr>
                  <a:xfrm>
                    <a:off x="763560" y="5727240"/>
                    <a:ext cx="47880" cy="22680"/>
                  </a:xfrm>
                  <a:custGeom>
                    <a:avLst/>
                    <a:gdLst/>
                    <a:ahLst/>
                    <a:rect l="l" t="t" r="r" b="b"/>
                    <a:pathLst>
                      <a:path w="1222" h="565">
                        <a:moveTo>
                          <a:pt x="1222" y="131"/>
                        </a:moveTo>
                        <a:lnTo>
                          <a:pt x="1158" y="96"/>
                        </a:lnTo>
                        <a:lnTo>
                          <a:pt x="1093" y="67"/>
                        </a:lnTo>
                        <a:lnTo>
                          <a:pt x="1025" y="45"/>
                        </a:lnTo>
                        <a:lnTo>
                          <a:pt x="958" y="27"/>
                        </a:lnTo>
                        <a:lnTo>
                          <a:pt x="890" y="14"/>
                        </a:lnTo>
                        <a:lnTo>
                          <a:pt x="823" y="6"/>
                        </a:lnTo>
                        <a:lnTo>
                          <a:pt x="755" y="1"/>
                        </a:lnTo>
                        <a:lnTo>
                          <a:pt x="691" y="0"/>
                        </a:lnTo>
                        <a:lnTo>
                          <a:pt x="629" y="1"/>
                        </a:lnTo>
                        <a:lnTo>
                          <a:pt x="570" y="5"/>
                        </a:lnTo>
                        <a:lnTo>
                          <a:pt x="515" y="11"/>
                        </a:lnTo>
                        <a:lnTo>
                          <a:pt x="464" y="19"/>
                        </a:lnTo>
                        <a:lnTo>
                          <a:pt x="418" y="27"/>
                        </a:lnTo>
                        <a:lnTo>
                          <a:pt x="378" y="35"/>
                        </a:lnTo>
                        <a:lnTo>
                          <a:pt x="345" y="45"/>
                        </a:lnTo>
                        <a:lnTo>
                          <a:pt x="318" y="54"/>
                        </a:lnTo>
                        <a:lnTo>
                          <a:pt x="319" y="87"/>
                        </a:lnTo>
                        <a:lnTo>
                          <a:pt x="319" y="120"/>
                        </a:lnTo>
                        <a:lnTo>
                          <a:pt x="319" y="151"/>
                        </a:lnTo>
                        <a:lnTo>
                          <a:pt x="318" y="182"/>
                        </a:lnTo>
                        <a:lnTo>
                          <a:pt x="316" y="212"/>
                        </a:lnTo>
                        <a:lnTo>
                          <a:pt x="313" y="240"/>
                        </a:lnTo>
                        <a:lnTo>
                          <a:pt x="308" y="268"/>
                        </a:lnTo>
                        <a:lnTo>
                          <a:pt x="300" y="293"/>
                        </a:lnTo>
                        <a:lnTo>
                          <a:pt x="291" y="318"/>
                        </a:lnTo>
                        <a:lnTo>
                          <a:pt x="280" y="341"/>
                        </a:lnTo>
                        <a:lnTo>
                          <a:pt x="267" y="362"/>
                        </a:lnTo>
                        <a:lnTo>
                          <a:pt x="250" y="382"/>
                        </a:lnTo>
                        <a:lnTo>
                          <a:pt x="231" y="400"/>
                        </a:lnTo>
                        <a:lnTo>
                          <a:pt x="209" y="417"/>
                        </a:lnTo>
                        <a:lnTo>
                          <a:pt x="183" y="432"/>
                        </a:lnTo>
                        <a:lnTo>
                          <a:pt x="154" y="444"/>
                        </a:lnTo>
                        <a:lnTo>
                          <a:pt x="122" y="457"/>
                        </a:lnTo>
                        <a:lnTo>
                          <a:pt x="92" y="470"/>
                        </a:lnTo>
                        <a:lnTo>
                          <a:pt x="67" y="484"/>
                        </a:lnTo>
                        <a:lnTo>
                          <a:pt x="45" y="499"/>
                        </a:lnTo>
                        <a:lnTo>
                          <a:pt x="26" y="513"/>
                        </a:lnTo>
                        <a:lnTo>
                          <a:pt x="12" y="526"/>
                        </a:lnTo>
                        <a:lnTo>
                          <a:pt x="3" y="538"/>
                        </a:lnTo>
                        <a:lnTo>
                          <a:pt x="0" y="548"/>
                        </a:lnTo>
                        <a:lnTo>
                          <a:pt x="1" y="557"/>
                        </a:lnTo>
                        <a:lnTo>
                          <a:pt x="8" y="562"/>
                        </a:lnTo>
                        <a:lnTo>
                          <a:pt x="22" y="565"/>
                        </a:lnTo>
                        <a:lnTo>
                          <a:pt x="43" y="565"/>
                        </a:lnTo>
                        <a:lnTo>
                          <a:pt x="70" y="560"/>
                        </a:lnTo>
                        <a:lnTo>
                          <a:pt x="105" y="551"/>
                        </a:lnTo>
                        <a:lnTo>
                          <a:pt x="148" y="539"/>
                        </a:lnTo>
                        <a:lnTo>
                          <a:pt x="200" y="521"/>
                        </a:lnTo>
                        <a:lnTo>
                          <a:pt x="206" y="519"/>
                        </a:lnTo>
                        <a:lnTo>
                          <a:pt x="227" y="514"/>
                        </a:lnTo>
                        <a:lnTo>
                          <a:pt x="260" y="506"/>
                        </a:lnTo>
                        <a:lnTo>
                          <a:pt x="305" y="495"/>
                        </a:lnTo>
                        <a:lnTo>
                          <a:pt x="358" y="481"/>
                        </a:lnTo>
                        <a:lnTo>
                          <a:pt x="421" y="463"/>
                        </a:lnTo>
                        <a:lnTo>
                          <a:pt x="491" y="443"/>
                        </a:lnTo>
                        <a:lnTo>
                          <a:pt x="565" y="420"/>
                        </a:lnTo>
                        <a:lnTo>
                          <a:pt x="645" y="394"/>
                        </a:lnTo>
                        <a:lnTo>
                          <a:pt x="728" y="364"/>
                        </a:lnTo>
                        <a:lnTo>
                          <a:pt x="813" y="332"/>
                        </a:lnTo>
                        <a:lnTo>
                          <a:pt x="899" y="297"/>
                        </a:lnTo>
                        <a:lnTo>
                          <a:pt x="983" y="259"/>
                        </a:lnTo>
                        <a:lnTo>
                          <a:pt x="1066" y="219"/>
                        </a:lnTo>
                        <a:lnTo>
                          <a:pt x="1146" y="176"/>
                        </a:lnTo>
                        <a:lnTo>
                          <a:pt x="1222" y="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120" bIns="-24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1" name=""/>
                  <p:cNvSpPr/>
                  <p:nvPr/>
                </p:nvSpPr>
                <p:spPr>
                  <a:xfrm>
                    <a:off x="839520" y="5614200"/>
                    <a:ext cx="57600" cy="59760"/>
                  </a:xfrm>
                  <a:custGeom>
                    <a:avLst/>
                    <a:gdLst/>
                    <a:ahLst/>
                    <a:rect l="l" t="t" r="r" b="b"/>
                    <a:pathLst>
                      <a:path w="1455" h="1511">
                        <a:moveTo>
                          <a:pt x="1455" y="761"/>
                        </a:moveTo>
                        <a:lnTo>
                          <a:pt x="975" y="1506"/>
                        </a:lnTo>
                        <a:lnTo>
                          <a:pt x="881" y="1511"/>
                        </a:lnTo>
                        <a:lnTo>
                          <a:pt x="785" y="1508"/>
                        </a:lnTo>
                        <a:lnTo>
                          <a:pt x="687" y="1493"/>
                        </a:lnTo>
                        <a:lnTo>
                          <a:pt x="592" y="1469"/>
                        </a:lnTo>
                        <a:lnTo>
                          <a:pt x="497" y="1435"/>
                        </a:lnTo>
                        <a:lnTo>
                          <a:pt x="407" y="1391"/>
                        </a:lnTo>
                        <a:lnTo>
                          <a:pt x="322" y="1337"/>
                        </a:lnTo>
                        <a:lnTo>
                          <a:pt x="243" y="1273"/>
                        </a:lnTo>
                        <a:lnTo>
                          <a:pt x="173" y="1201"/>
                        </a:lnTo>
                        <a:lnTo>
                          <a:pt x="113" y="1119"/>
                        </a:lnTo>
                        <a:lnTo>
                          <a:pt x="63" y="1027"/>
                        </a:lnTo>
                        <a:lnTo>
                          <a:pt x="28" y="927"/>
                        </a:lnTo>
                        <a:lnTo>
                          <a:pt x="5" y="817"/>
                        </a:lnTo>
                        <a:lnTo>
                          <a:pt x="0" y="699"/>
                        </a:lnTo>
                        <a:lnTo>
                          <a:pt x="12" y="571"/>
                        </a:lnTo>
                        <a:lnTo>
                          <a:pt x="43" y="436"/>
                        </a:lnTo>
                        <a:lnTo>
                          <a:pt x="80" y="342"/>
                        </a:lnTo>
                        <a:lnTo>
                          <a:pt x="127" y="261"/>
                        </a:lnTo>
                        <a:lnTo>
                          <a:pt x="185" y="191"/>
                        </a:lnTo>
                        <a:lnTo>
                          <a:pt x="251" y="131"/>
                        </a:lnTo>
                        <a:lnTo>
                          <a:pt x="325" y="84"/>
                        </a:lnTo>
                        <a:lnTo>
                          <a:pt x="404" y="46"/>
                        </a:lnTo>
                        <a:lnTo>
                          <a:pt x="488" y="20"/>
                        </a:lnTo>
                        <a:lnTo>
                          <a:pt x="575" y="4"/>
                        </a:lnTo>
                        <a:lnTo>
                          <a:pt x="663" y="0"/>
                        </a:lnTo>
                        <a:lnTo>
                          <a:pt x="753" y="6"/>
                        </a:lnTo>
                        <a:lnTo>
                          <a:pt x="841" y="22"/>
                        </a:lnTo>
                        <a:lnTo>
                          <a:pt x="928" y="49"/>
                        </a:lnTo>
                        <a:lnTo>
                          <a:pt x="1011" y="87"/>
                        </a:lnTo>
                        <a:lnTo>
                          <a:pt x="1090" y="135"/>
                        </a:lnTo>
                        <a:lnTo>
                          <a:pt x="1163" y="194"/>
                        </a:lnTo>
                        <a:lnTo>
                          <a:pt x="1230" y="264"/>
                        </a:lnTo>
                        <a:lnTo>
                          <a:pt x="1231" y="265"/>
                        </a:lnTo>
                        <a:lnTo>
                          <a:pt x="1236" y="270"/>
                        </a:lnTo>
                        <a:lnTo>
                          <a:pt x="1244" y="278"/>
                        </a:lnTo>
                        <a:lnTo>
                          <a:pt x="1256" y="290"/>
                        </a:lnTo>
                        <a:lnTo>
                          <a:pt x="1269" y="306"/>
                        </a:lnTo>
                        <a:lnTo>
                          <a:pt x="1284" y="326"/>
                        </a:lnTo>
                        <a:lnTo>
                          <a:pt x="1301" y="349"/>
                        </a:lnTo>
                        <a:lnTo>
                          <a:pt x="1319" y="376"/>
                        </a:lnTo>
                        <a:lnTo>
                          <a:pt x="1338" y="409"/>
                        </a:lnTo>
                        <a:lnTo>
                          <a:pt x="1357" y="444"/>
                        </a:lnTo>
                        <a:lnTo>
                          <a:pt x="1376" y="485"/>
                        </a:lnTo>
                        <a:lnTo>
                          <a:pt x="1393" y="530"/>
                        </a:lnTo>
                        <a:lnTo>
                          <a:pt x="1411" y="580"/>
                        </a:lnTo>
                        <a:lnTo>
                          <a:pt x="1428" y="635"/>
                        </a:lnTo>
                        <a:lnTo>
                          <a:pt x="1443" y="695"/>
                        </a:lnTo>
                        <a:lnTo>
                          <a:pt x="1455" y="7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2960" bIns="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2" name=""/>
                  <p:cNvSpPr/>
                  <p:nvPr/>
                </p:nvSpPr>
                <p:spPr>
                  <a:xfrm>
                    <a:off x="839520" y="5608800"/>
                    <a:ext cx="47160" cy="13320"/>
                  </a:xfrm>
                  <a:custGeom>
                    <a:avLst/>
                    <a:gdLst/>
                    <a:ahLst/>
                    <a:rect l="l" t="t" r="r" b="b"/>
                    <a:pathLst>
                      <a:path w="1205" h="349">
                        <a:moveTo>
                          <a:pt x="1205" y="203"/>
                        </a:moveTo>
                        <a:lnTo>
                          <a:pt x="1132" y="148"/>
                        </a:lnTo>
                        <a:lnTo>
                          <a:pt x="1055" y="101"/>
                        </a:lnTo>
                        <a:lnTo>
                          <a:pt x="976" y="64"/>
                        </a:lnTo>
                        <a:lnTo>
                          <a:pt x="896" y="35"/>
                        </a:lnTo>
                        <a:lnTo>
                          <a:pt x="814" y="14"/>
                        </a:lnTo>
                        <a:lnTo>
                          <a:pt x="730" y="4"/>
                        </a:lnTo>
                        <a:lnTo>
                          <a:pt x="647" y="0"/>
                        </a:lnTo>
                        <a:lnTo>
                          <a:pt x="564" y="7"/>
                        </a:lnTo>
                        <a:lnTo>
                          <a:pt x="482" y="20"/>
                        </a:lnTo>
                        <a:lnTo>
                          <a:pt x="402" y="43"/>
                        </a:lnTo>
                        <a:lnTo>
                          <a:pt x="325" y="74"/>
                        </a:lnTo>
                        <a:lnTo>
                          <a:pt x="250" y="113"/>
                        </a:lnTo>
                        <a:lnTo>
                          <a:pt x="180" y="160"/>
                        </a:lnTo>
                        <a:lnTo>
                          <a:pt x="115" y="215"/>
                        </a:lnTo>
                        <a:lnTo>
                          <a:pt x="54" y="278"/>
                        </a:lnTo>
                        <a:lnTo>
                          <a:pt x="0" y="349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3" name=""/>
                  <p:cNvSpPr/>
                  <p:nvPr/>
                </p:nvSpPr>
                <p:spPr>
                  <a:xfrm>
                    <a:off x="885960" y="5616000"/>
                    <a:ext cx="21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59">
                        <a:moveTo>
                          <a:pt x="45" y="0"/>
                        </a:moveTo>
                        <a:lnTo>
                          <a:pt x="45" y="0"/>
                        </a:lnTo>
                        <a:lnTo>
                          <a:pt x="49" y="4"/>
                        </a:lnTo>
                        <a:lnTo>
                          <a:pt x="52" y="8"/>
                        </a:lnTo>
                        <a:lnTo>
                          <a:pt x="54" y="15"/>
                        </a:lnTo>
                        <a:lnTo>
                          <a:pt x="56" y="20"/>
                        </a:lnTo>
                        <a:lnTo>
                          <a:pt x="56" y="25"/>
                        </a:lnTo>
                        <a:lnTo>
                          <a:pt x="55" y="31"/>
                        </a:lnTo>
                        <a:lnTo>
                          <a:pt x="54" y="37"/>
                        </a:lnTo>
                        <a:lnTo>
                          <a:pt x="52" y="42"/>
                        </a:lnTo>
                        <a:lnTo>
                          <a:pt x="48" y="47"/>
                        </a:lnTo>
                        <a:lnTo>
                          <a:pt x="44" y="52"/>
                        </a:lnTo>
                        <a:lnTo>
                          <a:pt x="39" y="55"/>
                        </a:lnTo>
                        <a:lnTo>
                          <a:pt x="33" y="57"/>
                        </a:lnTo>
                        <a:lnTo>
                          <a:pt x="28" y="59"/>
                        </a:lnTo>
                        <a:lnTo>
                          <a:pt x="23" y="59"/>
                        </a:lnTo>
                        <a:lnTo>
                          <a:pt x="17" y="58"/>
                        </a:lnTo>
                        <a:lnTo>
                          <a:pt x="11" y="57"/>
                        </a:lnTo>
                        <a:lnTo>
                          <a:pt x="6" y="55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4" name=""/>
                  <p:cNvSpPr/>
                  <p:nvPr/>
                </p:nvSpPr>
                <p:spPr>
                  <a:xfrm>
                    <a:off x="837720" y="5621400"/>
                    <a:ext cx="21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1" y="38"/>
                        </a:moveTo>
                        <a:lnTo>
                          <a:pt x="61" y="38"/>
                        </a:lnTo>
                        <a:lnTo>
                          <a:pt x="58" y="42"/>
                        </a:lnTo>
                        <a:lnTo>
                          <a:pt x="52" y="47"/>
                        </a:lnTo>
                        <a:lnTo>
                          <a:pt x="47" y="50"/>
                        </a:lnTo>
                        <a:lnTo>
                          <a:pt x="42" y="52"/>
                        </a:lnTo>
                        <a:lnTo>
                          <a:pt x="37" y="53"/>
                        </a:lnTo>
                        <a:lnTo>
                          <a:pt x="31" y="53"/>
                        </a:lnTo>
                        <a:lnTo>
                          <a:pt x="25" y="52"/>
                        </a:lnTo>
                        <a:lnTo>
                          <a:pt x="20" y="50"/>
                        </a:lnTo>
                        <a:lnTo>
                          <a:pt x="14" y="47"/>
                        </a:lnTo>
                        <a:lnTo>
                          <a:pt x="10" y="43"/>
                        </a:lnTo>
                        <a:lnTo>
                          <a:pt x="6" y="38"/>
                        </a:lnTo>
                        <a:lnTo>
                          <a:pt x="3" y="33"/>
                        </a:lnTo>
                        <a:lnTo>
                          <a:pt x="1" y="28"/>
                        </a:lnTo>
                        <a:lnTo>
                          <a:pt x="0" y="22"/>
                        </a:lnTo>
                        <a:lnTo>
                          <a:pt x="0" y="17"/>
                        </a:lnTo>
                        <a:lnTo>
                          <a:pt x="1" y="11"/>
                        </a:lnTo>
                        <a:lnTo>
                          <a:pt x="3" y="6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1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5" name=""/>
                  <p:cNvSpPr/>
                  <p:nvPr/>
                </p:nvSpPr>
                <p:spPr>
                  <a:xfrm>
                    <a:off x="850320" y="5673600"/>
                    <a:ext cx="25200" cy="612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169">
                        <a:moveTo>
                          <a:pt x="650" y="167"/>
                        </a:moveTo>
                        <a:lnTo>
                          <a:pt x="611" y="169"/>
                        </a:lnTo>
                        <a:lnTo>
                          <a:pt x="571" y="169"/>
                        </a:lnTo>
                        <a:lnTo>
                          <a:pt x="528" y="168"/>
                        </a:lnTo>
                        <a:lnTo>
                          <a:pt x="483" y="166"/>
                        </a:lnTo>
                        <a:lnTo>
                          <a:pt x="438" y="162"/>
                        </a:lnTo>
                        <a:lnTo>
                          <a:pt x="390" y="156"/>
                        </a:lnTo>
                        <a:lnTo>
                          <a:pt x="344" y="148"/>
                        </a:lnTo>
                        <a:lnTo>
                          <a:pt x="297" y="139"/>
                        </a:lnTo>
                        <a:lnTo>
                          <a:pt x="252" y="127"/>
                        </a:lnTo>
                        <a:lnTo>
                          <a:pt x="207" y="115"/>
                        </a:lnTo>
                        <a:lnTo>
                          <a:pt x="164" y="100"/>
                        </a:lnTo>
                        <a:lnTo>
                          <a:pt x="124" y="83"/>
                        </a:lnTo>
                        <a:lnTo>
                          <a:pt x="88" y="65"/>
                        </a:lnTo>
                        <a:lnTo>
                          <a:pt x="54" y="45"/>
                        </a:lnTo>
                        <a:lnTo>
                          <a:pt x="25" y="2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680" bIns="-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6" name=""/>
                  <p:cNvSpPr/>
                  <p:nvPr/>
                </p:nvSpPr>
                <p:spPr>
                  <a:xfrm>
                    <a:off x="875880" y="5678280"/>
                    <a:ext cx="108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35" h="6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10" y="1"/>
                        </a:lnTo>
                        <a:lnTo>
                          <a:pt x="15" y="3"/>
                        </a:lnTo>
                        <a:lnTo>
                          <a:pt x="21" y="6"/>
                        </a:lnTo>
                        <a:lnTo>
                          <a:pt x="25" y="10"/>
                        </a:lnTo>
                        <a:lnTo>
                          <a:pt x="29" y="14"/>
                        </a:lnTo>
                        <a:lnTo>
                          <a:pt x="32" y="20"/>
                        </a:lnTo>
                        <a:lnTo>
                          <a:pt x="34" y="25"/>
                        </a:lnTo>
                        <a:lnTo>
                          <a:pt x="35" y="31"/>
                        </a:lnTo>
                        <a:lnTo>
                          <a:pt x="35" y="35"/>
                        </a:lnTo>
                        <a:lnTo>
                          <a:pt x="34" y="42"/>
                        </a:lnTo>
                        <a:lnTo>
                          <a:pt x="32" y="47"/>
                        </a:lnTo>
                        <a:lnTo>
                          <a:pt x="29" y="52"/>
                        </a:lnTo>
                        <a:lnTo>
                          <a:pt x="25" y="56"/>
                        </a:lnTo>
                        <a:lnTo>
                          <a:pt x="21" y="61"/>
                        </a:lnTo>
                        <a:lnTo>
                          <a:pt x="15" y="64"/>
                        </a:lnTo>
                        <a:lnTo>
                          <a:pt x="10" y="66"/>
                        </a:lnTo>
                        <a:lnTo>
                          <a:pt x="4" y="67"/>
                        </a:lnTo>
                        <a:lnTo>
                          <a:pt x="4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7" name=""/>
                  <p:cNvSpPr/>
                  <p:nvPr/>
                </p:nvSpPr>
                <p:spPr>
                  <a:xfrm>
                    <a:off x="848880" y="5671800"/>
                    <a:ext cx="21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9" h="55">
                        <a:moveTo>
                          <a:pt x="8" y="55"/>
                        </a:moveTo>
                        <a:lnTo>
                          <a:pt x="8" y="55"/>
                        </a:lnTo>
                        <a:lnTo>
                          <a:pt x="5" y="51"/>
                        </a:lnTo>
                        <a:lnTo>
                          <a:pt x="2" y="46"/>
                        </a:lnTo>
                        <a:lnTo>
                          <a:pt x="1" y="40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2" y="24"/>
                        </a:lnTo>
                        <a:lnTo>
                          <a:pt x="4" y="18"/>
                        </a:lnTo>
                        <a:lnTo>
                          <a:pt x="7" y="13"/>
                        </a:lnTo>
                        <a:lnTo>
                          <a:pt x="11" y="8"/>
                        </a:lnTo>
                        <a:lnTo>
                          <a:pt x="16" y="5"/>
                        </a:lnTo>
                        <a:lnTo>
                          <a:pt x="21" y="2"/>
                        </a:lnTo>
                        <a:lnTo>
                          <a:pt x="27" y="1"/>
                        </a:lnTo>
                        <a:lnTo>
                          <a:pt x="32" y="0"/>
                        </a:lnTo>
                        <a:lnTo>
                          <a:pt x="38" y="0"/>
                        </a:lnTo>
                        <a:lnTo>
                          <a:pt x="43" y="2"/>
                        </a:lnTo>
                        <a:lnTo>
                          <a:pt x="49" y="4"/>
                        </a:lnTo>
                        <a:lnTo>
                          <a:pt x="53" y="7"/>
                        </a:lnTo>
                        <a:lnTo>
                          <a:pt x="59" y="11"/>
                        </a:lnTo>
                        <a:lnTo>
                          <a:pt x="59" y="11"/>
                        </a:lnTo>
                        <a:lnTo>
                          <a:pt x="8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8" name=""/>
                  <p:cNvSpPr/>
                  <p:nvPr/>
                </p:nvSpPr>
                <p:spPr>
                  <a:xfrm>
                    <a:off x="811800" y="5575680"/>
                    <a:ext cx="95400" cy="4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426" h="1081">
                        <a:moveTo>
                          <a:pt x="2426" y="413"/>
                        </a:moveTo>
                        <a:lnTo>
                          <a:pt x="2271" y="285"/>
                        </a:lnTo>
                        <a:lnTo>
                          <a:pt x="2106" y="182"/>
                        </a:lnTo>
                        <a:lnTo>
                          <a:pt x="1933" y="102"/>
                        </a:lnTo>
                        <a:lnTo>
                          <a:pt x="1752" y="45"/>
                        </a:lnTo>
                        <a:lnTo>
                          <a:pt x="1568" y="11"/>
                        </a:lnTo>
                        <a:lnTo>
                          <a:pt x="1382" y="0"/>
                        </a:lnTo>
                        <a:lnTo>
                          <a:pt x="1198" y="11"/>
                        </a:lnTo>
                        <a:lnTo>
                          <a:pt x="1017" y="45"/>
                        </a:lnTo>
                        <a:lnTo>
                          <a:pt x="842" y="100"/>
                        </a:lnTo>
                        <a:lnTo>
                          <a:pt x="676" y="177"/>
                        </a:lnTo>
                        <a:lnTo>
                          <a:pt x="521" y="276"/>
                        </a:lnTo>
                        <a:lnTo>
                          <a:pt x="380" y="395"/>
                        </a:lnTo>
                        <a:lnTo>
                          <a:pt x="254" y="535"/>
                        </a:lnTo>
                        <a:lnTo>
                          <a:pt x="147" y="697"/>
                        </a:lnTo>
                        <a:lnTo>
                          <a:pt x="62" y="879"/>
                        </a:lnTo>
                        <a:lnTo>
                          <a:pt x="0" y="1081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" bIns="-4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9" name=""/>
                  <p:cNvSpPr/>
                  <p:nvPr/>
                </p:nvSpPr>
                <p:spPr>
                  <a:xfrm>
                    <a:off x="906840" y="5591160"/>
                    <a:ext cx="216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58">
                        <a:moveTo>
                          <a:pt x="46" y="0"/>
                        </a:moveTo>
                        <a:lnTo>
                          <a:pt x="46" y="0"/>
                        </a:lnTo>
                        <a:lnTo>
                          <a:pt x="50" y="4"/>
                        </a:lnTo>
                        <a:lnTo>
                          <a:pt x="53" y="10"/>
                        </a:lnTo>
                        <a:lnTo>
                          <a:pt x="55" y="15"/>
                        </a:lnTo>
                        <a:lnTo>
                          <a:pt x="56" y="21"/>
                        </a:lnTo>
                        <a:lnTo>
                          <a:pt x="56" y="25"/>
                        </a:lnTo>
                        <a:lnTo>
                          <a:pt x="55" y="32"/>
                        </a:lnTo>
                        <a:lnTo>
                          <a:pt x="53" y="37"/>
                        </a:lnTo>
                        <a:lnTo>
                          <a:pt x="51" y="42"/>
                        </a:lnTo>
                        <a:lnTo>
                          <a:pt x="47" y="47"/>
                        </a:lnTo>
                        <a:lnTo>
                          <a:pt x="43" y="52"/>
                        </a:lnTo>
                        <a:lnTo>
                          <a:pt x="37" y="55"/>
                        </a:lnTo>
                        <a:lnTo>
                          <a:pt x="32" y="57"/>
                        </a:lnTo>
                        <a:lnTo>
                          <a:pt x="26" y="58"/>
                        </a:lnTo>
                        <a:lnTo>
                          <a:pt x="22" y="58"/>
                        </a:lnTo>
                        <a:lnTo>
                          <a:pt x="15" y="57"/>
                        </a:lnTo>
                        <a:lnTo>
                          <a:pt x="10" y="55"/>
                        </a:lnTo>
                        <a:lnTo>
                          <a:pt x="5" y="53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0" name=""/>
                  <p:cNvSpPr/>
                  <p:nvPr/>
                </p:nvSpPr>
                <p:spPr>
                  <a:xfrm>
                    <a:off x="810360" y="5618160"/>
                    <a:ext cx="28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41">
                        <a:moveTo>
                          <a:pt x="66" y="15"/>
                        </a:moveTo>
                        <a:lnTo>
                          <a:pt x="66" y="15"/>
                        </a:lnTo>
                        <a:lnTo>
                          <a:pt x="64" y="20"/>
                        </a:lnTo>
                        <a:lnTo>
                          <a:pt x="62" y="25"/>
                        </a:lnTo>
                        <a:lnTo>
                          <a:pt x="58" y="31"/>
                        </a:lnTo>
                        <a:lnTo>
                          <a:pt x="54" y="35"/>
                        </a:lnTo>
                        <a:lnTo>
                          <a:pt x="48" y="38"/>
                        </a:lnTo>
                        <a:lnTo>
                          <a:pt x="43" y="40"/>
                        </a:lnTo>
                        <a:lnTo>
                          <a:pt x="37" y="41"/>
                        </a:lnTo>
                        <a:lnTo>
                          <a:pt x="33" y="41"/>
                        </a:lnTo>
                        <a:lnTo>
                          <a:pt x="26" y="40"/>
                        </a:lnTo>
                        <a:lnTo>
                          <a:pt x="21" y="38"/>
                        </a:lnTo>
                        <a:lnTo>
                          <a:pt x="16" y="36"/>
                        </a:lnTo>
                        <a:lnTo>
                          <a:pt x="10" y="32"/>
                        </a:lnTo>
                        <a:lnTo>
                          <a:pt x="6" y="28"/>
                        </a:lnTo>
                        <a:lnTo>
                          <a:pt x="3" y="22"/>
                        </a:lnTo>
                        <a:lnTo>
                          <a:pt x="1" y="17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66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1" name=""/>
                  <p:cNvSpPr/>
                  <p:nvPr/>
                </p:nvSpPr>
                <p:spPr>
                  <a:xfrm>
                    <a:off x="941400" y="5692680"/>
                    <a:ext cx="226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573" h="572">
                        <a:moveTo>
                          <a:pt x="286" y="572"/>
                        </a:moveTo>
                        <a:lnTo>
                          <a:pt x="314" y="570"/>
                        </a:lnTo>
                        <a:lnTo>
                          <a:pt x="342" y="566"/>
                        </a:lnTo>
                        <a:lnTo>
                          <a:pt x="370" y="560"/>
                        </a:lnTo>
                        <a:lnTo>
                          <a:pt x="396" y="550"/>
                        </a:lnTo>
                        <a:lnTo>
                          <a:pt x="421" y="538"/>
                        </a:lnTo>
                        <a:lnTo>
                          <a:pt x="445" y="524"/>
                        </a:lnTo>
                        <a:lnTo>
                          <a:pt x="467" y="507"/>
                        </a:lnTo>
                        <a:lnTo>
                          <a:pt x="487" y="489"/>
                        </a:lnTo>
                        <a:lnTo>
                          <a:pt x="505" y="468"/>
                        </a:lnTo>
                        <a:lnTo>
                          <a:pt x="522" y="446"/>
                        </a:lnTo>
                        <a:lnTo>
                          <a:pt x="537" y="423"/>
                        </a:lnTo>
                        <a:lnTo>
                          <a:pt x="549" y="398"/>
                        </a:lnTo>
                        <a:lnTo>
                          <a:pt x="559" y="372"/>
                        </a:lnTo>
                        <a:lnTo>
                          <a:pt x="566" y="344"/>
                        </a:lnTo>
                        <a:lnTo>
                          <a:pt x="570" y="315"/>
                        </a:lnTo>
                        <a:lnTo>
                          <a:pt x="573" y="287"/>
                        </a:lnTo>
                        <a:lnTo>
                          <a:pt x="570" y="257"/>
                        </a:lnTo>
                        <a:lnTo>
                          <a:pt x="566" y="229"/>
                        </a:lnTo>
                        <a:lnTo>
                          <a:pt x="559" y="201"/>
                        </a:lnTo>
                        <a:lnTo>
                          <a:pt x="549" y="175"/>
                        </a:lnTo>
                        <a:lnTo>
                          <a:pt x="538" y="150"/>
                        </a:lnTo>
                        <a:lnTo>
                          <a:pt x="523" y="126"/>
                        </a:lnTo>
                        <a:lnTo>
                          <a:pt x="507" y="104"/>
                        </a:lnTo>
                        <a:lnTo>
                          <a:pt x="488" y="84"/>
                        </a:lnTo>
                        <a:lnTo>
                          <a:pt x="468" y="66"/>
                        </a:lnTo>
                        <a:lnTo>
                          <a:pt x="446" y="49"/>
                        </a:lnTo>
                        <a:lnTo>
                          <a:pt x="422" y="34"/>
                        </a:lnTo>
                        <a:lnTo>
                          <a:pt x="398" y="22"/>
                        </a:lnTo>
                        <a:lnTo>
                          <a:pt x="372" y="12"/>
                        </a:lnTo>
                        <a:lnTo>
                          <a:pt x="345" y="5"/>
                        </a:lnTo>
                        <a:lnTo>
                          <a:pt x="315" y="1"/>
                        </a:lnTo>
                        <a:lnTo>
                          <a:pt x="287" y="0"/>
                        </a:lnTo>
                        <a:lnTo>
                          <a:pt x="257" y="1"/>
                        </a:lnTo>
                        <a:lnTo>
                          <a:pt x="229" y="5"/>
                        </a:lnTo>
                        <a:lnTo>
                          <a:pt x="202" y="12"/>
                        </a:lnTo>
                        <a:lnTo>
                          <a:pt x="175" y="22"/>
                        </a:lnTo>
                        <a:lnTo>
                          <a:pt x="150" y="33"/>
                        </a:lnTo>
                        <a:lnTo>
                          <a:pt x="126" y="48"/>
                        </a:lnTo>
                        <a:lnTo>
                          <a:pt x="104" y="64"/>
                        </a:lnTo>
                        <a:lnTo>
                          <a:pt x="84" y="83"/>
                        </a:lnTo>
                        <a:lnTo>
                          <a:pt x="65" y="103"/>
                        </a:lnTo>
                        <a:lnTo>
                          <a:pt x="48" y="125"/>
                        </a:lnTo>
                        <a:lnTo>
                          <a:pt x="35" y="149"/>
                        </a:lnTo>
                        <a:lnTo>
                          <a:pt x="22" y="173"/>
                        </a:lnTo>
                        <a:lnTo>
                          <a:pt x="12" y="199"/>
                        </a:lnTo>
                        <a:lnTo>
                          <a:pt x="5" y="227"/>
                        </a:lnTo>
                        <a:lnTo>
                          <a:pt x="1" y="256"/>
                        </a:lnTo>
                        <a:lnTo>
                          <a:pt x="0" y="286"/>
                        </a:lnTo>
                        <a:lnTo>
                          <a:pt x="1" y="314"/>
                        </a:lnTo>
                        <a:lnTo>
                          <a:pt x="5" y="343"/>
                        </a:lnTo>
                        <a:lnTo>
                          <a:pt x="11" y="371"/>
                        </a:lnTo>
                        <a:lnTo>
                          <a:pt x="21" y="397"/>
                        </a:lnTo>
                        <a:lnTo>
                          <a:pt x="34" y="422"/>
                        </a:lnTo>
                        <a:lnTo>
                          <a:pt x="48" y="445"/>
                        </a:lnTo>
                        <a:lnTo>
                          <a:pt x="64" y="467"/>
                        </a:lnTo>
                        <a:lnTo>
                          <a:pt x="83" y="488"/>
                        </a:lnTo>
                        <a:lnTo>
                          <a:pt x="103" y="506"/>
                        </a:lnTo>
                        <a:lnTo>
                          <a:pt x="125" y="523"/>
                        </a:lnTo>
                        <a:lnTo>
                          <a:pt x="149" y="538"/>
                        </a:lnTo>
                        <a:lnTo>
                          <a:pt x="174" y="549"/>
                        </a:lnTo>
                        <a:lnTo>
                          <a:pt x="201" y="559"/>
                        </a:lnTo>
                        <a:lnTo>
                          <a:pt x="228" y="566"/>
                        </a:lnTo>
                        <a:lnTo>
                          <a:pt x="256" y="570"/>
                        </a:lnTo>
                        <a:lnTo>
                          <a:pt x="286" y="5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2" name=""/>
                  <p:cNvSpPr/>
                  <p:nvPr/>
                </p:nvSpPr>
                <p:spPr>
                  <a:xfrm>
                    <a:off x="943920" y="5696640"/>
                    <a:ext cx="17280" cy="18000"/>
                  </a:xfrm>
                  <a:custGeom>
                    <a:avLst/>
                    <a:gdLst/>
                    <a:ahLst/>
                    <a:rect l="l" t="t" r="r" b="b"/>
                    <a:pathLst>
                      <a:path w="436" h="457">
                        <a:moveTo>
                          <a:pt x="224" y="457"/>
                        </a:moveTo>
                        <a:lnTo>
                          <a:pt x="242" y="456"/>
                        </a:lnTo>
                        <a:lnTo>
                          <a:pt x="261" y="452"/>
                        </a:lnTo>
                        <a:lnTo>
                          <a:pt x="280" y="448"/>
                        </a:lnTo>
                        <a:lnTo>
                          <a:pt x="299" y="443"/>
                        </a:lnTo>
                        <a:lnTo>
                          <a:pt x="316" y="436"/>
                        </a:lnTo>
                        <a:lnTo>
                          <a:pt x="334" y="426"/>
                        </a:lnTo>
                        <a:lnTo>
                          <a:pt x="350" y="415"/>
                        </a:lnTo>
                        <a:lnTo>
                          <a:pt x="364" y="402"/>
                        </a:lnTo>
                        <a:lnTo>
                          <a:pt x="379" y="386"/>
                        </a:lnTo>
                        <a:lnTo>
                          <a:pt x="392" y="370"/>
                        </a:lnTo>
                        <a:lnTo>
                          <a:pt x="403" y="352"/>
                        </a:lnTo>
                        <a:lnTo>
                          <a:pt x="413" y="331"/>
                        </a:lnTo>
                        <a:lnTo>
                          <a:pt x="421" y="308"/>
                        </a:lnTo>
                        <a:lnTo>
                          <a:pt x="427" y="283"/>
                        </a:lnTo>
                        <a:lnTo>
                          <a:pt x="433" y="257"/>
                        </a:lnTo>
                        <a:lnTo>
                          <a:pt x="436" y="229"/>
                        </a:lnTo>
                        <a:lnTo>
                          <a:pt x="436" y="201"/>
                        </a:lnTo>
                        <a:lnTo>
                          <a:pt x="433" y="177"/>
                        </a:lnTo>
                        <a:lnTo>
                          <a:pt x="427" y="154"/>
                        </a:lnTo>
                        <a:lnTo>
                          <a:pt x="420" y="132"/>
                        </a:lnTo>
                        <a:lnTo>
                          <a:pt x="411" y="111"/>
                        </a:lnTo>
                        <a:lnTo>
                          <a:pt x="398" y="92"/>
                        </a:lnTo>
                        <a:lnTo>
                          <a:pt x="385" y="75"/>
                        </a:lnTo>
                        <a:lnTo>
                          <a:pt x="370" y="59"/>
                        </a:lnTo>
                        <a:lnTo>
                          <a:pt x="354" y="46"/>
                        </a:lnTo>
                        <a:lnTo>
                          <a:pt x="336" y="33"/>
                        </a:lnTo>
                        <a:lnTo>
                          <a:pt x="318" y="23"/>
                        </a:lnTo>
                        <a:lnTo>
                          <a:pt x="299" y="14"/>
                        </a:lnTo>
                        <a:lnTo>
                          <a:pt x="280" y="8"/>
                        </a:lnTo>
                        <a:lnTo>
                          <a:pt x="261" y="3"/>
                        </a:lnTo>
                        <a:lnTo>
                          <a:pt x="242" y="0"/>
                        </a:lnTo>
                        <a:lnTo>
                          <a:pt x="225" y="0"/>
                        </a:lnTo>
                        <a:lnTo>
                          <a:pt x="207" y="0"/>
                        </a:lnTo>
                        <a:lnTo>
                          <a:pt x="189" y="3"/>
                        </a:lnTo>
                        <a:lnTo>
                          <a:pt x="170" y="7"/>
                        </a:lnTo>
                        <a:lnTo>
                          <a:pt x="151" y="12"/>
                        </a:lnTo>
                        <a:lnTo>
                          <a:pt x="132" y="21"/>
                        </a:lnTo>
                        <a:lnTo>
                          <a:pt x="114" y="30"/>
                        </a:lnTo>
                        <a:lnTo>
                          <a:pt x="96" y="40"/>
                        </a:lnTo>
                        <a:lnTo>
                          <a:pt x="79" y="54"/>
                        </a:lnTo>
                        <a:lnTo>
                          <a:pt x="63" y="69"/>
                        </a:lnTo>
                        <a:lnTo>
                          <a:pt x="48" y="85"/>
                        </a:lnTo>
                        <a:lnTo>
                          <a:pt x="34" y="102"/>
                        </a:lnTo>
                        <a:lnTo>
                          <a:pt x="23" y="122"/>
                        </a:lnTo>
                        <a:lnTo>
                          <a:pt x="13" y="143"/>
                        </a:lnTo>
                        <a:lnTo>
                          <a:pt x="6" y="167"/>
                        </a:lnTo>
                        <a:lnTo>
                          <a:pt x="1" y="191"/>
                        </a:lnTo>
                        <a:lnTo>
                          <a:pt x="0" y="217"/>
                        </a:lnTo>
                        <a:lnTo>
                          <a:pt x="1" y="243"/>
                        </a:lnTo>
                        <a:lnTo>
                          <a:pt x="4" y="269"/>
                        </a:lnTo>
                        <a:lnTo>
                          <a:pt x="10" y="293"/>
                        </a:lnTo>
                        <a:lnTo>
                          <a:pt x="20" y="315"/>
                        </a:lnTo>
                        <a:lnTo>
                          <a:pt x="30" y="337"/>
                        </a:lnTo>
                        <a:lnTo>
                          <a:pt x="43" y="356"/>
                        </a:lnTo>
                        <a:lnTo>
                          <a:pt x="58" y="375"/>
                        </a:lnTo>
                        <a:lnTo>
                          <a:pt x="73" y="390"/>
                        </a:lnTo>
                        <a:lnTo>
                          <a:pt x="91" y="405"/>
                        </a:lnTo>
                        <a:lnTo>
                          <a:pt x="109" y="419"/>
                        </a:lnTo>
                        <a:lnTo>
                          <a:pt x="127" y="429"/>
                        </a:lnTo>
                        <a:lnTo>
                          <a:pt x="147" y="439"/>
                        </a:lnTo>
                        <a:lnTo>
                          <a:pt x="166" y="446"/>
                        </a:lnTo>
                        <a:lnTo>
                          <a:pt x="186" y="451"/>
                        </a:lnTo>
                        <a:lnTo>
                          <a:pt x="205" y="454"/>
                        </a:lnTo>
                        <a:lnTo>
                          <a:pt x="224" y="4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4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0" bIns="-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3" name=""/>
                  <p:cNvSpPr/>
                  <p:nvPr/>
                </p:nvSpPr>
                <p:spPr>
                  <a:xfrm>
                    <a:off x="944640" y="5702040"/>
                    <a:ext cx="14760" cy="14760"/>
                  </a:xfrm>
                  <a:custGeom>
                    <a:avLst/>
                    <a:gdLst/>
                    <a:ahLst/>
                    <a:rect l="l" t="t" r="r" b="b"/>
                    <a:pathLst>
                      <a:path w="382" h="389">
                        <a:moveTo>
                          <a:pt x="192" y="0"/>
                        </a:moveTo>
                        <a:lnTo>
                          <a:pt x="211" y="0"/>
                        </a:lnTo>
                        <a:lnTo>
                          <a:pt x="230" y="3"/>
                        </a:lnTo>
                        <a:lnTo>
                          <a:pt x="248" y="9"/>
                        </a:lnTo>
                        <a:lnTo>
                          <a:pt x="265" y="15"/>
                        </a:lnTo>
                        <a:lnTo>
                          <a:pt x="282" y="23"/>
                        </a:lnTo>
                        <a:lnTo>
                          <a:pt x="298" y="33"/>
                        </a:lnTo>
                        <a:lnTo>
                          <a:pt x="312" y="44"/>
                        </a:lnTo>
                        <a:lnTo>
                          <a:pt x="326" y="57"/>
                        </a:lnTo>
                        <a:lnTo>
                          <a:pt x="337" y="71"/>
                        </a:lnTo>
                        <a:lnTo>
                          <a:pt x="349" y="86"/>
                        </a:lnTo>
                        <a:lnTo>
                          <a:pt x="358" y="102"/>
                        </a:lnTo>
                        <a:lnTo>
                          <a:pt x="366" y="119"/>
                        </a:lnTo>
                        <a:lnTo>
                          <a:pt x="372" y="137"/>
                        </a:lnTo>
                        <a:lnTo>
                          <a:pt x="377" y="156"/>
                        </a:lnTo>
                        <a:lnTo>
                          <a:pt x="381" y="176"/>
                        </a:lnTo>
                        <a:lnTo>
                          <a:pt x="382" y="196"/>
                        </a:lnTo>
                        <a:lnTo>
                          <a:pt x="379" y="215"/>
                        </a:lnTo>
                        <a:lnTo>
                          <a:pt x="376" y="235"/>
                        </a:lnTo>
                        <a:lnTo>
                          <a:pt x="372" y="252"/>
                        </a:lnTo>
                        <a:lnTo>
                          <a:pt x="366" y="270"/>
                        </a:lnTo>
                        <a:lnTo>
                          <a:pt x="357" y="287"/>
                        </a:lnTo>
                        <a:lnTo>
                          <a:pt x="348" y="304"/>
                        </a:lnTo>
                        <a:lnTo>
                          <a:pt x="336" y="319"/>
                        </a:lnTo>
                        <a:lnTo>
                          <a:pt x="325" y="332"/>
                        </a:lnTo>
                        <a:lnTo>
                          <a:pt x="311" y="345"/>
                        </a:lnTo>
                        <a:lnTo>
                          <a:pt x="296" y="355"/>
                        </a:lnTo>
                        <a:lnTo>
                          <a:pt x="281" y="365"/>
                        </a:lnTo>
                        <a:lnTo>
                          <a:pt x="264" y="373"/>
                        </a:lnTo>
                        <a:lnTo>
                          <a:pt x="246" y="380"/>
                        </a:lnTo>
                        <a:lnTo>
                          <a:pt x="228" y="385"/>
                        </a:lnTo>
                        <a:lnTo>
                          <a:pt x="209" y="388"/>
                        </a:lnTo>
                        <a:lnTo>
                          <a:pt x="190" y="389"/>
                        </a:lnTo>
                        <a:lnTo>
                          <a:pt x="170" y="387"/>
                        </a:lnTo>
                        <a:lnTo>
                          <a:pt x="151" y="384"/>
                        </a:lnTo>
                        <a:lnTo>
                          <a:pt x="134" y="380"/>
                        </a:lnTo>
                        <a:lnTo>
                          <a:pt x="116" y="373"/>
                        </a:lnTo>
                        <a:lnTo>
                          <a:pt x="100" y="365"/>
                        </a:lnTo>
                        <a:lnTo>
                          <a:pt x="84" y="354"/>
                        </a:lnTo>
                        <a:lnTo>
                          <a:pt x="70" y="344"/>
                        </a:lnTo>
                        <a:lnTo>
                          <a:pt x="56" y="331"/>
                        </a:lnTo>
                        <a:lnTo>
                          <a:pt x="43" y="318"/>
                        </a:lnTo>
                        <a:lnTo>
                          <a:pt x="33" y="303"/>
                        </a:lnTo>
                        <a:lnTo>
                          <a:pt x="23" y="286"/>
                        </a:lnTo>
                        <a:lnTo>
                          <a:pt x="15" y="269"/>
                        </a:lnTo>
                        <a:lnTo>
                          <a:pt x="9" y="251"/>
                        </a:lnTo>
                        <a:lnTo>
                          <a:pt x="3" y="234"/>
                        </a:lnTo>
                        <a:lnTo>
                          <a:pt x="0" y="214"/>
                        </a:lnTo>
                        <a:lnTo>
                          <a:pt x="0" y="195"/>
                        </a:lnTo>
                        <a:lnTo>
                          <a:pt x="0" y="175"/>
                        </a:lnTo>
                        <a:lnTo>
                          <a:pt x="3" y="155"/>
                        </a:lnTo>
                        <a:lnTo>
                          <a:pt x="9" y="136"/>
                        </a:lnTo>
                        <a:lnTo>
                          <a:pt x="15" y="118"/>
                        </a:lnTo>
                        <a:lnTo>
                          <a:pt x="23" y="101"/>
                        </a:lnTo>
                        <a:lnTo>
                          <a:pt x="33" y="85"/>
                        </a:lnTo>
                        <a:lnTo>
                          <a:pt x="44" y="71"/>
                        </a:lnTo>
                        <a:lnTo>
                          <a:pt x="57" y="56"/>
                        </a:lnTo>
                        <a:lnTo>
                          <a:pt x="71" y="43"/>
                        </a:lnTo>
                        <a:lnTo>
                          <a:pt x="85" y="33"/>
                        </a:lnTo>
                        <a:lnTo>
                          <a:pt x="101" y="22"/>
                        </a:lnTo>
                        <a:lnTo>
                          <a:pt x="118" y="15"/>
                        </a:lnTo>
                        <a:lnTo>
                          <a:pt x="135" y="8"/>
                        </a:lnTo>
                        <a:lnTo>
                          <a:pt x="154" y="3"/>
                        </a:lnTo>
                        <a:lnTo>
                          <a:pt x="172" y="0"/>
                        </a:lnTo>
                        <a:lnTo>
                          <a:pt x="19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040" bIns="-32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4" name=""/>
                  <p:cNvSpPr/>
                  <p:nvPr/>
                </p:nvSpPr>
                <p:spPr>
                  <a:xfrm>
                    <a:off x="946080" y="5704560"/>
                    <a:ext cx="10800" cy="10080"/>
                  </a:xfrm>
                  <a:custGeom>
                    <a:avLst/>
                    <a:gdLst/>
                    <a:ahLst/>
                    <a:rect l="l" t="t" r="r" b="b"/>
                    <a:pathLst>
                      <a:path w="269" h="273">
                        <a:moveTo>
                          <a:pt x="134" y="273"/>
                        </a:moveTo>
                        <a:lnTo>
                          <a:pt x="147" y="272"/>
                        </a:lnTo>
                        <a:lnTo>
                          <a:pt x="161" y="270"/>
                        </a:lnTo>
                        <a:lnTo>
                          <a:pt x="173" y="267"/>
                        </a:lnTo>
                        <a:lnTo>
                          <a:pt x="186" y="262"/>
                        </a:lnTo>
                        <a:lnTo>
                          <a:pt x="198" y="256"/>
                        </a:lnTo>
                        <a:lnTo>
                          <a:pt x="209" y="249"/>
                        </a:lnTo>
                        <a:lnTo>
                          <a:pt x="220" y="242"/>
                        </a:lnTo>
                        <a:lnTo>
                          <a:pt x="229" y="233"/>
                        </a:lnTo>
                        <a:lnTo>
                          <a:pt x="237" y="223"/>
                        </a:lnTo>
                        <a:lnTo>
                          <a:pt x="245" y="213"/>
                        </a:lnTo>
                        <a:lnTo>
                          <a:pt x="252" y="202"/>
                        </a:lnTo>
                        <a:lnTo>
                          <a:pt x="257" y="190"/>
                        </a:lnTo>
                        <a:lnTo>
                          <a:pt x="263" y="178"/>
                        </a:lnTo>
                        <a:lnTo>
                          <a:pt x="266" y="164"/>
                        </a:lnTo>
                        <a:lnTo>
                          <a:pt x="268" y="151"/>
                        </a:lnTo>
                        <a:lnTo>
                          <a:pt x="269" y="138"/>
                        </a:lnTo>
                        <a:lnTo>
                          <a:pt x="268" y="123"/>
                        </a:lnTo>
                        <a:lnTo>
                          <a:pt x="266" y="109"/>
                        </a:lnTo>
                        <a:lnTo>
                          <a:pt x="263" y="97"/>
                        </a:lnTo>
                        <a:lnTo>
                          <a:pt x="257" y="84"/>
                        </a:lnTo>
                        <a:lnTo>
                          <a:pt x="252" y="71"/>
                        </a:lnTo>
                        <a:lnTo>
                          <a:pt x="246" y="60"/>
                        </a:lnTo>
                        <a:lnTo>
                          <a:pt x="237" y="49"/>
                        </a:lnTo>
                        <a:lnTo>
                          <a:pt x="229" y="40"/>
                        </a:lnTo>
                        <a:lnTo>
                          <a:pt x="220" y="32"/>
                        </a:lnTo>
                        <a:lnTo>
                          <a:pt x="209" y="23"/>
                        </a:lnTo>
                        <a:lnTo>
                          <a:pt x="199" y="16"/>
                        </a:lnTo>
                        <a:lnTo>
                          <a:pt x="186" y="11"/>
                        </a:lnTo>
                        <a:lnTo>
                          <a:pt x="174" y="5"/>
                        </a:lnTo>
                        <a:lnTo>
                          <a:pt x="161" y="2"/>
                        </a:lnTo>
                        <a:lnTo>
                          <a:pt x="148" y="0"/>
                        </a:lnTo>
                        <a:lnTo>
                          <a:pt x="134" y="0"/>
                        </a:lnTo>
                        <a:lnTo>
                          <a:pt x="121" y="0"/>
                        </a:lnTo>
                        <a:lnTo>
                          <a:pt x="107" y="2"/>
                        </a:lnTo>
                        <a:lnTo>
                          <a:pt x="95" y="5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3"/>
                        </a:lnTo>
                        <a:lnTo>
                          <a:pt x="48" y="30"/>
                        </a:lnTo>
                        <a:lnTo>
                          <a:pt x="39" y="40"/>
                        </a:lnTo>
                        <a:lnTo>
                          <a:pt x="30" y="49"/>
                        </a:lnTo>
                        <a:lnTo>
                          <a:pt x="23" y="60"/>
                        </a:lnTo>
                        <a:lnTo>
                          <a:pt x="16" y="71"/>
                        </a:lnTo>
                        <a:lnTo>
                          <a:pt x="10" y="83"/>
                        </a:lnTo>
                        <a:lnTo>
                          <a:pt x="5" y="96"/>
                        </a:lnTo>
                        <a:lnTo>
                          <a:pt x="2" y="109"/>
                        </a:lnTo>
                        <a:lnTo>
                          <a:pt x="0" y="122"/>
                        </a:lnTo>
                        <a:lnTo>
                          <a:pt x="0" y="137"/>
                        </a:lnTo>
                        <a:lnTo>
                          <a:pt x="0" y="150"/>
                        </a:lnTo>
                        <a:lnTo>
                          <a:pt x="2" y="163"/>
                        </a:lnTo>
                        <a:lnTo>
                          <a:pt x="5" y="177"/>
                        </a:lnTo>
                        <a:lnTo>
                          <a:pt x="10" y="189"/>
                        </a:lnTo>
                        <a:lnTo>
                          <a:pt x="16" y="201"/>
                        </a:lnTo>
                        <a:lnTo>
                          <a:pt x="22" y="212"/>
                        </a:lnTo>
                        <a:lnTo>
                          <a:pt x="30" y="223"/>
                        </a:lnTo>
                        <a:lnTo>
                          <a:pt x="39" y="232"/>
                        </a:lnTo>
                        <a:lnTo>
                          <a:pt x="48" y="241"/>
                        </a:lnTo>
                        <a:lnTo>
                          <a:pt x="59" y="249"/>
                        </a:lnTo>
                        <a:lnTo>
                          <a:pt x="69" y="255"/>
                        </a:lnTo>
                        <a:lnTo>
                          <a:pt x="82" y="262"/>
                        </a:lnTo>
                        <a:lnTo>
                          <a:pt x="93" y="266"/>
                        </a:lnTo>
                        <a:lnTo>
                          <a:pt x="107" y="270"/>
                        </a:lnTo>
                        <a:lnTo>
                          <a:pt x="120" y="272"/>
                        </a:lnTo>
                        <a:lnTo>
                          <a:pt x="134" y="2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5" name=""/>
                  <p:cNvSpPr/>
                  <p:nvPr/>
                </p:nvSpPr>
                <p:spPr>
                  <a:xfrm>
                    <a:off x="947880" y="5709240"/>
                    <a:ext cx="7560" cy="3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5" h="107">
                        <a:moveTo>
                          <a:pt x="2" y="10"/>
                        </a:moveTo>
                        <a:lnTo>
                          <a:pt x="0" y="24"/>
                        </a:lnTo>
                        <a:lnTo>
                          <a:pt x="4" y="38"/>
                        </a:lnTo>
                        <a:lnTo>
                          <a:pt x="10" y="53"/>
                        </a:lnTo>
                        <a:lnTo>
                          <a:pt x="19" y="65"/>
                        </a:lnTo>
                        <a:lnTo>
                          <a:pt x="31" y="77"/>
                        </a:lnTo>
                        <a:lnTo>
                          <a:pt x="44" y="87"/>
                        </a:lnTo>
                        <a:lnTo>
                          <a:pt x="58" y="96"/>
                        </a:lnTo>
                        <a:lnTo>
                          <a:pt x="75" y="102"/>
                        </a:lnTo>
                        <a:lnTo>
                          <a:pt x="92" y="106"/>
                        </a:lnTo>
                        <a:lnTo>
                          <a:pt x="109" y="107"/>
                        </a:lnTo>
                        <a:lnTo>
                          <a:pt x="127" y="106"/>
                        </a:lnTo>
                        <a:lnTo>
                          <a:pt x="144" y="101"/>
                        </a:lnTo>
                        <a:lnTo>
                          <a:pt x="161" y="92"/>
                        </a:lnTo>
                        <a:lnTo>
                          <a:pt x="177" y="79"/>
                        </a:lnTo>
                        <a:lnTo>
                          <a:pt x="192" y="62"/>
                        </a:lnTo>
                        <a:lnTo>
                          <a:pt x="205" y="41"/>
                        </a:lnTo>
                        <a:lnTo>
                          <a:pt x="204" y="40"/>
                        </a:lnTo>
                        <a:lnTo>
                          <a:pt x="204" y="39"/>
                        </a:lnTo>
                        <a:lnTo>
                          <a:pt x="204" y="38"/>
                        </a:lnTo>
                        <a:lnTo>
                          <a:pt x="204" y="36"/>
                        </a:lnTo>
                        <a:lnTo>
                          <a:pt x="204" y="34"/>
                        </a:lnTo>
                        <a:lnTo>
                          <a:pt x="204" y="32"/>
                        </a:lnTo>
                        <a:lnTo>
                          <a:pt x="203" y="30"/>
                        </a:lnTo>
                        <a:lnTo>
                          <a:pt x="203" y="28"/>
                        </a:lnTo>
                        <a:lnTo>
                          <a:pt x="202" y="25"/>
                        </a:lnTo>
                        <a:lnTo>
                          <a:pt x="201" y="24"/>
                        </a:lnTo>
                        <a:lnTo>
                          <a:pt x="200" y="23"/>
                        </a:lnTo>
                        <a:lnTo>
                          <a:pt x="198" y="23"/>
                        </a:lnTo>
                        <a:lnTo>
                          <a:pt x="196" y="24"/>
                        </a:lnTo>
                        <a:lnTo>
                          <a:pt x="194" y="25"/>
                        </a:lnTo>
                        <a:lnTo>
                          <a:pt x="192" y="29"/>
                        </a:lnTo>
                        <a:lnTo>
                          <a:pt x="190" y="33"/>
                        </a:lnTo>
                        <a:lnTo>
                          <a:pt x="182" y="40"/>
                        </a:lnTo>
                        <a:lnTo>
                          <a:pt x="174" y="46"/>
                        </a:lnTo>
                        <a:lnTo>
                          <a:pt x="164" y="53"/>
                        </a:lnTo>
                        <a:lnTo>
                          <a:pt x="154" y="57"/>
                        </a:lnTo>
                        <a:lnTo>
                          <a:pt x="142" y="60"/>
                        </a:lnTo>
                        <a:lnTo>
                          <a:pt x="131" y="62"/>
                        </a:lnTo>
                        <a:lnTo>
                          <a:pt x="118" y="63"/>
                        </a:lnTo>
                        <a:lnTo>
                          <a:pt x="105" y="62"/>
                        </a:lnTo>
                        <a:lnTo>
                          <a:pt x="92" y="61"/>
                        </a:lnTo>
                        <a:lnTo>
                          <a:pt x="79" y="58"/>
                        </a:lnTo>
                        <a:lnTo>
                          <a:pt x="67" y="54"/>
                        </a:lnTo>
                        <a:lnTo>
                          <a:pt x="54" y="49"/>
                        </a:lnTo>
                        <a:lnTo>
                          <a:pt x="44" y="42"/>
                        </a:lnTo>
                        <a:lnTo>
                          <a:pt x="33" y="34"/>
                        </a:lnTo>
                        <a:lnTo>
                          <a:pt x="24" y="24"/>
                        </a:lnTo>
                        <a:lnTo>
                          <a:pt x="16" y="15"/>
                        </a:lnTo>
                        <a:lnTo>
                          <a:pt x="15" y="12"/>
                        </a:lnTo>
                        <a:lnTo>
                          <a:pt x="14" y="10"/>
                        </a:lnTo>
                        <a:lnTo>
                          <a:pt x="13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2"/>
                        </a:lnTo>
                        <a:lnTo>
                          <a:pt x="10" y="1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2"/>
                        </a:lnTo>
                        <a:lnTo>
                          <a:pt x="3" y="4"/>
                        </a:lnTo>
                        <a:lnTo>
                          <a:pt x="2" y="7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200" bIns="-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6" name=""/>
                  <p:cNvSpPr/>
                  <p:nvPr/>
                </p:nvSpPr>
                <p:spPr>
                  <a:xfrm>
                    <a:off x="946800" y="5698080"/>
                    <a:ext cx="11880" cy="4320"/>
                  </a:xfrm>
                  <a:custGeom>
                    <a:avLst/>
                    <a:gdLst/>
                    <a:ahLst/>
                    <a:rect l="l" t="t" r="r" b="b"/>
                    <a:pathLst>
                      <a:path w="308" h="124">
                        <a:moveTo>
                          <a:pt x="299" y="76"/>
                        </a:moveTo>
                        <a:lnTo>
                          <a:pt x="303" y="84"/>
                        </a:lnTo>
                        <a:lnTo>
                          <a:pt x="306" y="91"/>
                        </a:lnTo>
                        <a:lnTo>
                          <a:pt x="308" y="98"/>
                        </a:lnTo>
                        <a:lnTo>
                          <a:pt x="308" y="105"/>
                        </a:lnTo>
                        <a:lnTo>
                          <a:pt x="307" y="110"/>
                        </a:lnTo>
                        <a:lnTo>
                          <a:pt x="305" y="114"/>
                        </a:lnTo>
                        <a:lnTo>
                          <a:pt x="302" y="118"/>
                        </a:lnTo>
                        <a:lnTo>
                          <a:pt x="299" y="120"/>
                        </a:lnTo>
                        <a:lnTo>
                          <a:pt x="294" y="123"/>
                        </a:lnTo>
                        <a:lnTo>
                          <a:pt x="290" y="124"/>
                        </a:lnTo>
                        <a:lnTo>
                          <a:pt x="284" y="124"/>
                        </a:lnTo>
                        <a:lnTo>
                          <a:pt x="278" y="123"/>
                        </a:lnTo>
                        <a:lnTo>
                          <a:pt x="273" y="119"/>
                        </a:lnTo>
                        <a:lnTo>
                          <a:pt x="267" y="116"/>
                        </a:lnTo>
                        <a:lnTo>
                          <a:pt x="262" y="111"/>
                        </a:lnTo>
                        <a:lnTo>
                          <a:pt x="258" y="106"/>
                        </a:lnTo>
                        <a:lnTo>
                          <a:pt x="249" y="96"/>
                        </a:lnTo>
                        <a:lnTo>
                          <a:pt x="238" y="88"/>
                        </a:lnTo>
                        <a:lnTo>
                          <a:pt x="226" y="82"/>
                        </a:lnTo>
                        <a:lnTo>
                          <a:pt x="214" y="75"/>
                        </a:lnTo>
                        <a:lnTo>
                          <a:pt x="200" y="70"/>
                        </a:lnTo>
                        <a:lnTo>
                          <a:pt x="186" y="66"/>
                        </a:lnTo>
                        <a:lnTo>
                          <a:pt x="171" y="63"/>
                        </a:lnTo>
                        <a:lnTo>
                          <a:pt x="156" y="61"/>
                        </a:lnTo>
                        <a:lnTo>
                          <a:pt x="140" y="58"/>
                        </a:lnTo>
                        <a:lnTo>
                          <a:pt x="125" y="58"/>
                        </a:lnTo>
                        <a:lnTo>
                          <a:pt x="109" y="61"/>
                        </a:lnTo>
                        <a:lnTo>
                          <a:pt x="94" y="63"/>
                        </a:lnTo>
                        <a:lnTo>
                          <a:pt x="79" y="66"/>
                        </a:lnTo>
                        <a:lnTo>
                          <a:pt x="65" y="71"/>
                        </a:lnTo>
                        <a:lnTo>
                          <a:pt x="51" y="76"/>
                        </a:lnTo>
                        <a:lnTo>
                          <a:pt x="39" y="85"/>
                        </a:lnTo>
                        <a:lnTo>
                          <a:pt x="33" y="87"/>
                        </a:lnTo>
                        <a:lnTo>
                          <a:pt x="28" y="89"/>
                        </a:lnTo>
                        <a:lnTo>
                          <a:pt x="23" y="90"/>
                        </a:lnTo>
                        <a:lnTo>
                          <a:pt x="17" y="90"/>
                        </a:lnTo>
                        <a:lnTo>
                          <a:pt x="13" y="89"/>
                        </a:lnTo>
                        <a:lnTo>
                          <a:pt x="9" y="88"/>
                        </a:lnTo>
                        <a:lnTo>
                          <a:pt x="6" y="86"/>
                        </a:lnTo>
                        <a:lnTo>
                          <a:pt x="3" y="83"/>
                        </a:lnTo>
                        <a:lnTo>
                          <a:pt x="1" y="79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1" y="66"/>
                        </a:lnTo>
                        <a:lnTo>
                          <a:pt x="3" y="59"/>
                        </a:lnTo>
                        <a:lnTo>
                          <a:pt x="6" y="53"/>
                        </a:lnTo>
                        <a:lnTo>
                          <a:pt x="11" y="47"/>
                        </a:lnTo>
                        <a:lnTo>
                          <a:pt x="17" y="41"/>
                        </a:lnTo>
                        <a:lnTo>
                          <a:pt x="31" y="29"/>
                        </a:lnTo>
                        <a:lnTo>
                          <a:pt x="47" y="20"/>
                        </a:lnTo>
                        <a:lnTo>
                          <a:pt x="64" y="12"/>
                        </a:lnTo>
                        <a:lnTo>
                          <a:pt x="83" y="7"/>
                        </a:lnTo>
                        <a:lnTo>
                          <a:pt x="101" y="3"/>
                        </a:lnTo>
                        <a:lnTo>
                          <a:pt x="121" y="0"/>
                        </a:lnTo>
                        <a:lnTo>
                          <a:pt x="141" y="0"/>
                        </a:lnTo>
                        <a:lnTo>
                          <a:pt x="161" y="1"/>
                        </a:lnTo>
                        <a:lnTo>
                          <a:pt x="181" y="3"/>
                        </a:lnTo>
                        <a:lnTo>
                          <a:pt x="201" y="8"/>
                        </a:lnTo>
                        <a:lnTo>
                          <a:pt x="220" y="14"/>
                        </a:lnTo>
                        <a:lnTo>
                          <a:pt x="238" y="23"/>
                        </a:lnTo>
                        <a:lnTo>
                          <a:pt x="256" y="33"/>
                        </a:lnTo>
                        <a:lnTo>
                          <a:pt x="272" y="46"/>
                        </a:lnTo>
                        <a:lnTo>
                          <a:pt x="286" y="59"/>
                        </a:lnTo>
                        <a:lnTo>
                          <a:pt x="299" y="7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7" name=""/>
                  <p:cNvSpPr/>
                  <p:nvPr/>
                </p:nvSpPr>
                <p:spPr>
                  <a:xfrm>
                    <a:off x="834480" y="5690880"/>
                    <a:ext cx="83880" cy="20520"/>
                  </a:xfrm>
                  <a:custGeom>
                    <a:avLst/>
                    <a:gdLst/>
                    <a:ahLst/>
                    <a:rect l="l" t="t" r="r" b="b"/>
                    <a:pathLst>
                      <a:path w="2119" h="513">
                        <a:moveTo>
                          <a:pt x="2119" y="200"/>
                        </a:moveTo>
                        <a:lnTo>
                          <a:pt x="1988" y="297"/>
                        </a:lnTo>
                        <a:lnTo>
                          <a:pt x="1848" y="375"/>
                        </a:lnTo>
                        <a:lnTo>
                          <a:pt x="1703" y="434"/>
                        </a:lnTo>
                        <a:lnTo>
                          <a:pt x="1553" y="477"/>
                        </a:lnTo>
                        <a:lnTo>
                          <a:pt x="1400" y="503"/>
                        </a:lnTo>
                        <a:lnTo>
                          <a:pt x="1245" y="513"/>
                        </a:lnTo>
                        <a:lnTo>
                          <a:pt x="1091" y="510"/>
                        </a:lnTo>
                        <a:lnTo>
                          <a:pt x="938" y="492"/>
                        </a:lnTo>
                        <a:lnTo>
                          <a:pt x="790" y="463"/>
                        </a:lnTo>
                        <a:lnTo>
                          <a:pt x="646" y="423"/>
                        </a:lnTo>
                        <a:lnTo>
                          <a:pt x="511" y="371"/>
                        </a:lnTo>
                        <a:lnTo>
                          <a:pt x="384" y="311"/>
                        </a:lnTo>
                        <a:lnTo>
                          <a:pt x="268" y="243"/>
                        </a:lnTo>
                        <a:lnTo>
                          <a:pt x="164" y="168"/>
                        </a:lnTo>
                        <a:lnTo>
                          <a:pt x="7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8" name=""/>
                  <p:cNvSpPr/>
                  <p:nvPr/>
                </p:nvSpPr>
                <p:spPr>
                  <a:xfrm>
                    <a:off x="917640" y="5698080"/>
                    <a:ext cx="1440" cy="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6" h="59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6" y="5"/>
                        </a:lnTo>
                        <a:lnTo>
                          <a:pt x="11" y="2"/>
                        </a:lnTo>
                        <a:lnTo>
                          <a:pt x="17" y="1"/>
                        </a:lnTo>
                        <a:lnTo>
                          <a:pt x="22" y="0"/>
                        </a:lnTo>
                        <a:lnTo>
                          <a:pt x="28" y="0"/>
                        </a:lnTo>
                        <a:lnTo>
                          <a:pt x="33" y="2"/>
                        </a:lnTo>
                        <a:lnTo>
                          <a:pt x="39" y="5"/>
                        </a:lnTo>
                        <a:lnTo>
                          <a:pt x="43" y="8"/>
                        </a:lnTo>
                        <a:lnTo>
                          <a:pt x="48" y="12"/>
                        </a:lnTo>
                        <a:lnTo>
                          <a:pt x="52" y="17"/>
                        </a:lnTo>
                        <a:lnTo>
                          <a:pt x="54" y="22"/>
                        </a:lnTo>
                        <a:lnTo>
                          <a:pt x="55" y="29"/>
                        </a:lnTo>
                        <a:lnTo>
                          <a:pt x="56" y="34"/>
                        </a:lnTo>
                        <a:lnTo>
                          <a:pt x="56" y="39"/>
                        </a:lnTo>
                        <a:lnTo>
                          <a:pt x="54" y="44"/>
                        </a:lnTo>
                        <a:lnTo>
                          <a:pt x="52" y="51"/>
                        </a:lnTo>
                        <a:lnTo>
                          <a:pt x="49" y="55"/>
                        </a:lnTo>
                        <a:lnTo>
                          <a:pt x="44" y="59"/>
                        </a:lnTo>
                        <a:lnTo>
                          <a:pt x="44" y="5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39" name=""/>
                  <p:cNvSpPr/>
                  <p:nvPr/>
                </p:nvSpPr>
                <p:spPr>
                  <a:xfrm>
                    <a:off x="833040" y="5690160"/>
                    <a:ext cx="2160" cy="1080"/>
                  </a:xfrm>
                  <a:custGeom>
                    <a:avLst/>
                    <a:gdLst/>
                    <a:ahLst/>
                    <a:rect l="l" t="t" r="r" b="b"/>
                    <a:pathLst>
                      <a:path w="60" h="53">
                        <a:moveTo>
                          <a:pt x="6" y="53"/>
                        </a:moveTo>
                        <a:lnTo>
                          <a:pt x="6" y="53"/>
                        </a:lnTo>
                        <a:lnTo>
                          <a:pt x="3" y="48"/>
                        </a:lnTo>
                        <a:lnTo>
                          <a:pt x="1" y="43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1" y="26"/>
                        </a:lnTo>
                        <a:lnTo>
                          <a:pt x="3" y="21"/>
                        </a:lnTo>
                        <a:lnTo>
                          <a:pt x="5" y="15"/>
                        </a:lnTo>
                        <a:lnTo>
                          <a:pt x="9" y="10"/>
                        </a:lnTo>
                        <a:lnTo>
                          <a:pt x="13" y="6"/>
                        </a:lnTo>
                        <a:lnTo>
                          <a:pt x="18" y="3"/>
                        </a:lnTo>
                        <a:lnTo>
                          <a:pt x="24" y="1"/>
                        </a:lnTo>
                        <a:lnTo>
                          <a:pt x="30" y="0"/>
                        </a:lnTo>
                        <a:lnTo>
                          <a:pt x="34" y="0"/>
                        </a:lnTo>
                        <a:lnTo>
                          <a:pt x="41" y="1"/>
                        </a:lnTo>
                        <a:lnTo>
                          <a:pt x="46" y="3"/>
                        </a:lnTo>
                        <a:lnTo>
                          <a:pt x="51" y="5"/>
                        </a:lnTo>
                        <a:lnTo>
                          <a:pt x="56" y="9"/>
                        </a:lnTo>
                        <a:lnTo>
                          <a:pt x="60" y="13"/>
                        </a:lnTo>
                        <a:lnTo>
                          <a:pt x="60" y="13"/>
                        </a:lnTo>
                        <a:lnTo>
                          <a:pt x="6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720" bIns="-45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0" name=""/>
                  <p:cNvSpPr/>
                  <p:nvPr/>
                </p:nvSpPr>
                <p:spPr>
                  <a:xfrm>
                    <a:off x="1224360" y="5601600"/>
                    <a:ext cx="442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16" h="561">
                        <a:moveTo>
                          <a:pt x="0" y="218"/>
                        </a:moveTo>
                        <a:lnTo>
                          <a:pt x="8" y="216"/>
                        </a:lnTo>
                        <a:lnTo>
                          <a:pt x="36" y="211"/>
                        </a:lnTo>
                        <a:lnTo>
                          <a:pt x="77" y="203"/>
                        </a:lnTo>
                        <a:lnTo>
                          <a:pt x="130" y="194"/>
                        </a:lnTo>
                        <a:lnTo>
                          <a:pt x="194" y="181"/>
                        </a:lnTo>
                        <a:lnTo>
                          <a:pt x="267" y="168"/>
                        </a:lnTo>
                        <a:lnTo>
                          <a:pt x="343" y="153"/>
                        </a:lnTo>
                        <a:lnTo>
                          <a:pt x="424" y="136"/>
                        </a:lnTo>
                        <a:lnTo>
                          <a:pt x="505" y="118"/>
                        </a:lnTo>
                        <a:lnTo>
                          <a:pt x="585" y="101"/>
                        </a:lnTo>
                        <a:lnTo>
                          <a:pt x="661" y="84"/>
                        </a:lnTo>
                        <a:lnTo>
                          <a:pt x="731" y="66"/>
                        </a:lnTo>
                        <a:lnTo>
                          <a:pt x="792" y="48"/>
                        </a:lnTo>
                        <a:lnTo>
                          <a:pt x="843" y="32"/>
                        </a:lnTo>
                        <a:lnTo>
                          <a:pt x="879" y="17"/>
                        </a:lnTo>
                        <a:lnTo>
                          <a:pt x="901" y="4"/>
                        </a:lnTo>
                        <a:lnTo>
                          <a:pt x="949" y="0"/>
                        </a:lnTo>
                        <a:lnTo>
                          <a:pt x="992" y="6"/>
                        </a:lnTo>
                        <a:lnTo>
                          <a:pt x="1027" y="18"/>
                        </a:lnTo>
                        <a:lnTo>
                          <a:pt x="1057" y="38"/>
                        </a:lnTo>
                        <a:lnTo>
                          <a:pt x="1081" y="65"/>
                        </a:lnTo>
                        <a:lnTo>
                          <a:pt x="1099" y="94"/>
                        </a:lnTo>
                        <a:lnTo>
                          <a:pt x="1110" y="128"/>
                        </a:lnTo>
                        <a:lnTo>
                          <a:pt x="1116" y="163"/>
                        </a:lnTo>
                        <a:lnTo>
                          <a:pt x="1116" y="200"/>
                        </a:lnTo>
                        <a:lnTo>
                          <a:pt x="1109" y="237"/>
                        </a:lnTo>
                        <a:lnTo>
                          <a:pt x="1097" y="272"/>
                        </a:lnTo>
                        <a:lnTo>
                          <a:pt x="1079" y="305"/>
                        </a:lnTo>
                        <a:lnTo>
                          <a:pt x="1055" y="335"/>
                        </a:lnTo>
                        <a:lnTo>
                          <a:pt x="1024" y="360"/>
                        </a:lnTo>
                        <a:lnTo>
                          <a:pt x="988" y="379"/>
                        </a:lnTo>
                        <a:lnTo>
                          <a:pt x="947" y="391"/>
                        </a:lnTo>
                        <a:lnTo>
                          <a:pt x="917" y="401"/>
                        </a:lnTo>
                        <a:lnTo>
                          <a:pt x="878" y="412"/>
                        </a:lnTo>
                        <a:lnTo>
                          <a:pt x="832" y="424"/>
                        </a:lnTo>
                        <a:lnTo>
                          <a:pt x="779" y="437"/>
                        </a:lnTo>
                        <a:lnTo>
                          <a:pt x="723" y="448"/>
                        </a:lnTo>
                        <a:lnTo>
                          <a:pt x="662" y="461"/>
                        </a:lnTo>
                        <a:lnTo>
                          <a:pt x="599" y="473"/>
                        </a:lnTo>
                        <a:lnTo>
                          <a:pt x="535" y="486"/>
                        </a:lnTo>
                        <a:lnTo>
                          <a:pt x="472" y="498"/>
                        </a:lnTo>
                        <a:lnTo>
                          <a:pt x="411" y="509"/>
                        </a:lnTo>
                        <a:lnTo>
                          <a:pt x="353" y="520"/>
                        </a:lnTo>
                        <a:lnTo>
                          <a:pt x="300" y="530"/>
                        </a:lnTo>
                        <a:lnTo>
                          <a:pt x="255" y="540"/>
                        </a:lnTo>
                        <a:lnTo>
                          <a:pt x="216" y="547"/>
                        </a:lnTo>
                        <a:lnTo>
                          <a:pt x="188" y="554"/>
                        </a:lnTo>
                        <a:lnTo>
                          <a:pt x="170" y="561"/>
                        </a:lnTo>
                        <a:lnTo>
                          <a:pt x="169" y="557"/>
                        </a:lnTo>
                        <a:lnTo>
                          <a:pt x="166" y="551"/>
                        </a:lnTo>
                        <a:lnTo>
                          <a:pt x="161" y="541"/>
                        </a:lnTo>
                        <a:lnTo>
                          <a:pt x="154" y="526"/>
                        </a:lnTo>
                        <a:lnTo>
                          <a:pt x="146" y="508"/>
                        </a:lnTo>
                        <a:lnTo>
                          <a:pt x="136" y="488"/>
                        </a:lnTo>
                        <a:lnTo>
                          <a:pt x="126" y="465"/>
                        </a:lnTo>
                        <a:lnTo>
                          <a:pt x="114" y="440"/>
                        </a:lnTo>
                        <a:lnTo>
                          <a:pt x="102" y="414"/>
                        </a:lnTo>
                        <a:lnTo>
                          <a:pt x="88" y="386"/>
                        </a:lnTo>
                        <a:lnTo>
                          <a:pt x="74" y="358"/>
                        </a:lnTo>
                        <a:lnTo>
                          <a:pt x="60" y="328"/>
                        </a:lnTo>
                        <a:lnTo>
                          <a:pt x="45" y="300"/>
                        </a:lnTo>
                        <a:lnTo>
                          <a:pt x="29" y="272"/>
                        </a:lnTo>
                        <a:lnTo>
                          <a:pt x="15" y="244"/>
                        </a:lnTo>
                        <a:lnTo>
                          <a:pt x="0" y="2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1" name=""/>
                  <p:cNvSpPr/>
                  <p:nvPr/>
                </p:nvSpPr>
                <p:spPr>
                  <a:xfrm>
                    <a:off x="1127160" y="5519520"/>
                    <a:ext cx="17460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4432" h="6241">
                        <a:moveTo>
                          <a:pt x="3725" y="5748"/>
                        </a:moveTo>
                        <a:lnTo>
                          <a:pt x="3585" y="5733"/>
                        </a:lnTo>
                        <a:lnTo>
                          <a:pt x="3444" y="5706"/>
                        </a:lnTo>
                        <a:lnTo>
                          <a:pt x="3303" y="5667"/>
                        </a:lnTo>
                        <a:lnTo>
                          <a:pt x="3162" y="5617"/>
                        </a:lnTo>
                        <a:lnTo>
                          <a:pt x="3020" y="5555"/>
                        </a:lnTo>
                        <a:lnTo>
                          <a:pt x="2880" y="5481"/>
                        </a:lnTo>
                        <a:lnTo>
                          <a:pt x="2743" y="5396"/>
                        </a:lnTo>
                        <a:lnTo>
                          <a:pt x="2607" y="5300"/>
                        </a:lnTo>
                        <a:lnTo>
                          <a:pt x="2475" y="5193"/>
                        </a:lnTo>
                        <a:lnTo>
                          <a:pt x="2345" y="5076"/>
                        </a:lnTo>
                        <a:lnTo>
                          <a:pt x="2221" y="4948"/>
                        </a:lnTo>
                        <a:lnTo>
                          <a:pt x="2102" y="4809"/>
                        </a:lnTo>
                        <a:lnTo>
                          <a:pt x="1988" y="4661"/>
                        </a:lnTo>
                        <a:lnTo>
                          <a:pt x="1880" y="4503"/>
                        </a:lnTo>
                        <a:lnTo>
                          <a:pt x="1779" y="4335"/>
                        </a:lnTo>
                        <a:lnTo>
                          <a:pt x="1687" y="4158"/>
                        </a:lnTo>
                        <a:lnTo>
                          <a:pt x="0" y="194"/>
                        </a:lnTo>
                        <a:lnTo>
                          <a:pt x="1" y="191"/>
                        </a:lnTo>
                        <a:lnTo>
                          <a:pt x="6" y="184"/>
                        </a:lnTo>
                        <a:lnTo>
                          <a:pt x="16" y="174"/>
                        </a:lnTo>
                        <a:lnTo>
                          <a:pt x="27" y="160"/>
                        </a:lnTo>
                        <a:lnTo>
                          <a:pt x="41" y="145"/>
                        </a:lnTo>
                        <a:lnTo>
                          <a:pt x="59" y="127"/>
                        </a:lnTo>
                        <a:lnTo>
                          <a:pt x="78" y="108"/>
                        </a:lnTo>
                        <a:lnTo>
                          <a:pt x="99" y="89"/>
                        </a:lnTo>
                        <a:lnTo>
                          <a:pt x="123" y="70"/>
                        </a:lnTo>
                        <a:lnTo>
                          <a:pt x="147" y="52"/>
                        </a:lnTo>
                        <a:lnTo>
                          <a:pt x="174" y="35"/>
                        </a:lnTo>
                        <a:lnTo>
                          <a:pt x="201" y="22"/>
                        </a:lnTo>
                        <a:lnTo>
                          <a:pt x="229" y="10"/>
                        </a:lnTo>
                        <a:lnTo>
                          <a:pt x="259" y="3"/>
                        </a:lnTo>
                        <a:lnTo>
                          <a:pt x="288" y="0"/>
                        </a:lnTo>
                        <a:lnTo>
                          <a:pt x="319" y="2"/>
                        </a:lnTo>
                        <a:lnTo>
                          <a:pt x="1962" y="3919"/>
                        </a:lnTo>
                        <a:lnTo>
                          <a:pt x="2023" y="4053"/>
                        </a:lnTo>
                        <a:lnTo>
                          <a:pt x="2094" y="4186"/>
                        </a:lnTo>
                        <a:lnTo>
                          <a:pt x="2177" y="4316"/>
                        </a:lnTo>
                        <a:lnTo>
                          <a:pt x="2269" y="4442"/>
                        </a:lnTo>
                        <a:lnTo>
                          <a:pt x="2370" y="4565"/>
                        </a:lnTo>
                        <a:lnTo>
                          <a:pt x="2480" y="4683"/>
                        </a:lnTo>
                        <a:lnTo>
                          <a:pt x="2598" y="4795"/>
                        </a:lnTo>
                        <a:lnTo>
                          <a:pt x="2724" y="4901"/>
                        </a:lnTo>
                        <a:lnTo>
                          <a:pt x="2857" y="5001"/>
                        </a:lnTo>
                        <a:lnTo>
                          <a:pt x="2998" y="5094"/>
                        </a:lnTo>
                        <a:lnTo>
                          <a:pt x="3145" y="5178"/>
                        </a:lnTo>
                        <a:lnTo>
                          <a:pt x="3298" y="5252"/>
                        </a:lnTo>
                        <a:lnTo>
                          <a:pt x="3457" y="5318"/>
                        </a:lnTo>
                        <a:lnTo>
                          <a:pt x="3622" y="5374"/>
                        </a:lnTo>
                        <a:lnTo>
                          <a:pt x="3791" y="5419"/>
                        </a:lnTo>
                        <a:lnTo>
                          <a:pt x="3964" y="5453"/>
                        </a:lnTo>
                        <a:lnTo>
                          <a:pt x="3969" y="5453"/>
                        </a:lnTo>
                        <a:lnTo>
                          <a:pt x="3982" y="5454"/>
                        </a:lnTo>
                        <a:lnTo>
                          <a:pt x="4002" y="5456"/>
                        </a:lnTo>
                        <a:lnTo>
                          <a:pt x="4030" y="5459"/>
                        </a:lnTo>
                        <a:lnTo>
                          <a:pt x="4061" y="5464"/>
                        </a:lnTo>
                        <a:lnTo>
                          <a:pt x="4098" y="5471"/>
                        </a:lnTo>
                        <a:lnTo>
                          <a:pt x="4137" y="5480"/>
                        </a:lnTo>
                        <a:lnTo>
                          <a:pt x="4178" y="5492"/>
                        </a:lnTo>
                        <a:lnTo>
                          <a:pt x="4219" y="5507"/>
                        </a:lnTo>
                        <a:lnTo>
                          <a:pt x="4260" y="5524"/>
                        </a:lnTo>
                        <a:lnTo>
                          <a:pt x="4300" y="5546"/>
                        </a:lnTo>
                        <a:lnTo>
                          <a:pt x="4335" y="5572"/>
                        </a:lnTo>
                        <a:lnTo>
                          <a:pt x="4368" y="5600"/>
                        </a:lnTo>
                        <a:lnTo>
                          <a:pt x="4396" y="5635"/>
                        </a:lnTo>
                        <a:lnTo>
                          <a:pt x="4417" y="5673"/>
                        </a:lnTo>
                        <a:lnTo>
                          <a:pt x="4432" y="5717"/>
                        </a:lnTo>
                        <a:lnTo>
                          <a:pt x="4432" y="5718"/>
                        </a:lnTo>
                        <a:lnTo>
                          <a:pt x="4432" y="5724"/>
                        </a:lnTo>
                        <a:lnTo>
                          <a:pt x="4432" y="5732"/>
                        </a:lnTo>
                        <a:lnTo>
                          <a:pt x="4431" y="5744"/>
                        </a:lnTo>
                        <a:lnTo>
                          <a:pt x="4431" y="5759"/>
                        </a:lnTo>
                        <a:lnTo>
                          <a:pt x="4429" y="5774"/>
                        </a:lnTo>
                        <a:lnTo>
                          <a:pt x="4427" y="5791"/>
                        </a:lnTo>
                        <a:lnTo>
                          <a:pt x="4423" y="5810"/>
                        </a:lnTo>
                        <a:lnTo>
                          <a:pt x="4417" y="5828"/>
                        </a:lnTo>
                        <a:lnTo>
                          <a:pt x="4411" y="5847"/>
                        </a:lnTo>
                        <a:lnTo>
                          <a:pt x="4403" y="5865"/>
                        </a:lnTo>
                        <a:lnTo>
                          <a:pt x="4392" y="5883"/>
                        </a:lnTo>
                        <a:lnTo>
                          <a:pt x="4381" y="5898"/>
                        </a:lnTo>
                        <a:lnTo>
                          <a:pt x="4366" y="5912"/>
                        </a:lnTo>
                        <a:lnTo>
                          <a:pt x="4348" y="5924"/>
                        </a:lnTo>
                        <a:lnTo>
                          <a:pt x="4329" y="5933"/>
                        </a:lnTo>
                        <a:lnTo>
                          <a:pt x="4327" y="5934"/>
                        </a:lnTo>
                        <a:lnTo>
                          <a:pt x="4323" y="5937"/>
                        </a:lnTo>
                        <a:lnTo>
                          <a:pt x="4313" y="5943"/>
                        </a:lnTo>
                        <a:lnTo>
                          <a:pt x="4300" y="5950"/>
                        </a:lnTo>
                        <a:lnTo>
                          <a:pt x="4279" y="5960"/>
                        </a:lnTo>
                        <a:lnTo>
                          <a:pt x="4249" y="5973"/>
                        </a:lnTo>
                        <a:lnTo>
                          <a:pt x="4211" y="5988"/>
                        </a:lnTo>
                        <a:lnTo>
                          <a:pt x="4164" y="6006"/>
                        </a:lnTo>
                        <a:lnTo>
                          <a:pt x="4104" y="6026"/>
                        </a:lnTo>
                        <a:lnTo>
                          <a:pt x="4033" y="6048"/>
                        </a:lnTo>
                        <a:lnTo>
                          <a:pt x="3949" y="6073"/>
                        </a:lnTo>
                        <a:lnTo>
                          <a:pt x="3849" y="6101"/>
                        </a:lnTo>
                        <a:lnTo>
                          <a:pt x="3733" y="6132"/>
                        </a:lnTo>
                        <a:lnTo>
                          <a:pt x="3602" y="6165"/>
                        </a:lnTo>
                        <a:lnTo>
                          <a:pt x="3452" y="6201"/>
                        </a:lnTo>
                        <a:lnTo>
                          <a:pt x="3284" y="6241"/>
                        </a:lnTo>
                        <a:lnTo>
                          <a:pt x="3284" y="6240"/>
                        </a:lnTo>
                        <a:lnTo>
                          <a:pt x="3286" y="6237"/>
                        </a:lnTo>
                        <a:lnTo>
                          <a:pt x="3289" y="6233"/>
                        </a:lnTo>
                        <a:lnTo>
                          <a:pt x="3294" y="6225"/>
                        </a:lnTo>
                        <a:lnTo>
                          <a:pt x="3298" y="6216"/>
                        </a:lnTo>
                        <a:lnTo>
                          <a:pt x="3305" y="6203"/>
                        </a:lnTo>
                        <a:lnTo>
                          <a:pt x="3310" y="6186"/>
                        </a:lnTo>
                        <a:lnTo>
                          <a:pt x="3316" y="6166"/>
                        </a:lnTo>
                        <a:lnTo>
                          <a:pt x="3321" y="6142"/>
                        </a:lnTo>
                        <a:lnTo>
                          <a:pt x="3328" y="6114"/>
                        </a:lnTo>
                        <a:lnTo>
                          <a:pt x="3332" y="6080"/>
                        </a:lnTo>
                        <a:lnTo>
                          <a:pt x="3337" y="6041"/>
                        </a:lnTo>
                        <a:lnTo>
                          <a:pt x="3340" y="5997"/>
                        </a:lnTo>
                        <a:lnTo>
                          <a:pt x="3342" y="5947"/>
                        </a:lnTo>
                        <a:lnTo>
                          <a:pt x="3342" y="5890"/>
                        </a:lnTo>
                        <a:lnTo>
                          <a:pt x="3342" y="5828"/>
                        </a:lnTo>
                        <a:lnTo>
                          <a:pt x="3381" y="5822"/>
                        </a:lnTo>
                        <a:lnTo>
                          <a:pt x="3423" y="5814"/>
                        </a:lnTo>
                        <a:lnTo>
                          <a:pt x="3466" y="5807"/>
                        </a:lnTo>
                        <a:lnTo>
                          <a:pt x="3510" y="5799"/>
                        </a:lnTo>
                        <a:lnTo>
                          <a:pt x="3554" y="5790"/>
                        </a:lnTo>
                        <a:lnTo>
                          <a:pt x="3597" y="5781"/>
                        </a:lnTo>
                        <a:lnTo>
                          <a:pt x="3639" y="5771"/>
                        </a:lnTo>
                        <a:lnTo>
                          <a:pt x="3678" y="5761"/>
                        </a:lnTo>
                        <a:lnTo>
                          <a:pt x="3715" y="5749"/>
                        </a:lnTo>
                        <a:lnTo>
                          <a:pt x="3749" y="5738"/>
                        </a:lnTo>
                        <a:lnTo>
                          <a:pt x="3780" y="5725"/>
                        </a:lnTo>
                        <a:lnTo>
                          <a:pt x="3805" y="5711"/>
                        </a:lnTo>
                        <a:lnTo>
                          <a:pt x="3826" y="5698"/>
                        </a:lnTo>
                        <a:lnTo>
                          <a:pt x="3841" y="5683"/>
                        </a:lnTo>
                        <a:lnTo>
                          <a:pt x="3848" y="5667"/>
                        </a:lnTo>
                        <a:lnTo>
                          <a:pt x="3850" y="5652"/>
                        </a:lnTo>
                        <a:lnTo>
                          <a:pt x="3725" y="574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2" name=""/>
                  <p:cNvSpPr/>
                  <p:nvPr/>
                </p:nvSpPr>
                <p:spPr>
                  <a:xfrm>
                    <a:off x="1267200" y="5613480"/>
                    <a:ext cx="12600" cy="3456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879">
                        <a:moveTo>
                          <a:pt x="0" y="0"/>
                        </a:moveTo>
                        <a:lnTo>
                          <a:pt x="3" y="8"/>
                        </a:lnTo>
                        <a:lnTo>
                          <a:pt x="14" y="33"/>
                        </a:lnTo>
                        <a:lnTo>
                          <a:pt x="31" y="73"/>
                        </a:lnTo>
                        <a:lnTo>
                          <a:pt x="53" y="126"/>
                        </a:lnTo>
                        <a:lnTo>
                          <a:pt x="78" y="187"/>
                        </a:lnTo>
                        <a:lnTo>
                          <a:pt x="106" y="256"/>
                        </a:lnTo>
                        <a:lnTo>
                          <a:pt x="137" y="331"/>
                        </a:lnTo>
                        <a:lnTo>
                          <a:pt x="169" y="409"/>
                        </a:lnTo>
                        <a:lnTo>
                          <a:pt x="201" y="487"/>
                        </a:lnTo>
                        <a:lnTo>
                          <a:pt x="231" y="565"/>
                        </a:lnTo>
                        <a:lnTo>
                          <a:pt x="260" y="640"/>
                        </a:lnTo>
                        <a:lnTo>
                          <a:pt x="285" y="708"/>
                        </a:lnTo>
                        <a:lnTo>
                          <a:pt x="307" y="768"/>
                        </a:lnTo>
                        <a:lnTo>
                          <a:pt x="324" y="818"/>
                        </a:lnTo>
                        <a:lnTo>
                          <a:pt x="334" y="856"/>
                        </a:lnTo>
                        <a:lnTo>
                          <a:pt x="338" y="879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240" bIns="-12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3" name=""/>
                  <p:cNvSpPr/>
                  <p:nvPr/>
                </p:nvSpPr>
                <p:spPr>
                  <a:xfrm>
                    <a:off x="1265760" y="5612760"/>
                    <a:ext cx="21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38">
                        <a:moveTo>
                          <a:pt x="2" y="38"/>
                        </a:moveTo>
                        <a:lnTo>
                          <a:pt x="2" y="38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0" y="24"/>
                        </a:lnTo>
                        <a:lnTo>
                          <a:pt x="1" y="20"/>
                        </a:lnTo>
                        <a:lnTo>
                          <a:pt x="2" y="15"/>
                        </a:lnTo>
                        <a:lnTo>
                          <a:pt x="5" y="11"/>
                        </a:lnTo>
                        <a:lnTo>
                          <a:pt x="8" y="8"/>
                        </a:lnTo>
                        <a:lnTo>
                          <a:pt x="12" y="5"/>
                        </a:lnTo>
                        <a:lnTo>
                          <a:pt x="17" y="2"/>
                        </a:lnTo>
                        <a:lnTo>
                          <a:pt x="21" y="0"/>
                        </a:lnTo>
                        <a:lnTo>
                          <a:pt x="26" y="0"/>
                        </a:lnTo>
                        <a:lnTo>
                          <a:pt x="30" y="0"/>
                        </a:lnTo>
                        <a:lnTo>
                          <a:pt x="34" y="1"/>
                        </a:lnTo>
                        <a:lnTo>
                          <a:pt x="40" y="2"/>
                        </a:lnTo>
                        <a:lnTo>
                          <a:pt x="44" y="6"/>
                        </a:lnTo>
                        <a:lnTo>
                          <a:pt x="47" y="9"/>
                        </a:lnTo>
                        <a:lnTo>
                          <a:pt x="50" y="13"/>
                        </a:lnTo>
                        <a:lnTo>
                          <a:pt x="52" y="17"/>
                        </a:lnTo>
                        <a:lnTo>
                          <a:pt x="52" y="17"/>
                        </a:lnTo>
                        <a:lnTo>
                          <a:pt x="2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4" name=""/>
                  <p:cNvSpPr/>
                  <p:nvPr/>
                </p:nvSpPr>
                <p:spPr>
                  <a:xfrm>
                    <a:off x="1279080" y="5648400"/>
                    <a:ext cx="21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27">
                        <a:moveTo>
                          <a:pt x="55" y="0"/>
                        </a:moveTo>
                        <a:lnTo>
                          <a:pt x="55" y="0"/>
                        </a:lnTo>
                        <a:lnTo>
                          <a:pt x="55" y="4"/>
                        </a:lnTo>
                        <a:lnTo>
                          <a:pt x="54" y="10"/>
                        </a:lnTo>
                        <a:lnTo>
                          <a:pt x="52" y="14"/>
                        </a:lnTo>
                        <a:lnTo>
                          <a:pt x="48" y="18"/>
                        </a:lnTo>
                        <a:lnTo>
                          <a:pt x="45" y="21"/>
                        </a:lnTo>
                        <a:lnTo>
                          <a:pt x="41" y="24"/>
                        </a:lnTo>
                        <a:lnTo>
                          <a:pt x="37" y="26"/>
                        </a:lnTo>
                        <a:lnTo>
                          <a:pt x="32" y="27"/>
                        </a:lnTo>
                        <a:lnTo>
                          <a:pt x="27" y="27"/>
                        </a:lnTo>
                        <a:lnTo>
                          <a:pt x="23" y="27"/>
                        </a:lnTo>
                        <a:lnTo>
                          <a:pt x="18" y="26"/>
                        </a:lnTo>
                        <a:lnTo>
                          <a:pt x="14" y="24"/>
                        </a:lnTo>
                        <a:lnTo>
                          <a:pt x="10" y="21"/>
                        </a:lnTo>
                        <a:lnTo>
                          <a:pt x="6" y="18"/>
                        </a:lnTo>
                        <a:lnTo>
                          <a:pt x="3" y="14"/>
                        </a:lnTo>
                        <a:lnTo>
                          <a:pt x="1" y="1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5" name=""/>
                  <p:cNvSpPr/>
                  <p:nvPr/>
                </p:nvSpPr>
                <p:spPr>
                  <a:xfrm>
                    <a:off x="1279800" y="5648400"/>
                    <a:ext cx="360" cy="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1" h="148">
                        <a:moveTo>
                          <a:pt x="11" y="0"/>
                        </a:moveTo>
                        <a:lnTo>
                          <a:pt x="10" y="16"/>
                        </a:lnTo>
                        <a:lnTo>
                          <a:pt x="10" y="33"/>
                        </a:lnTo>
                        <a:lnTo>
                          <a:pt x="9" y="47"/>
                        </a:lnTo>
                        <a:lnTo>
                          <a:pt x="9" y="61"/>
                        </a:lnTo>
                        <a:lnTo>
                          <a:pt x="8" y="75"/>
                        </a:lnTo>
                        <a:lnTo>
                          <a:pt x="7" y="86"/>
                        </a:lnTo>
                        <a:lnTo>
                          <a:pt x="6" y="98"/>
                        </a:lnTo>
                        <a:lnTo>
                          <a:pt x="5" y="108"/>
                        </a:lnTo>
                        <a:lnTo>
                          <a:pt x="4" y="117"/>
                        </a:lnTo>
                        <a:lnTo>
                          <a:pt x="3" y="125"/>
                        </a:lnTo>
                        <a:lnTo>
                          <a:pt x="2" y="131"/>
                        </a:lnTo>
                        <a:lnTo>
                          <a:pt x="1" y="138"/>
                        </a:lnTo>
                        <a:lnTo>
                          <a:pt x="1" y="142"/>
                        </a:lnTo>
                        <a:lnTo>
                          <a:pt x="0" y="145"/>
                        </a:lnTo>
                        <a:lnTo>
                          <a:pt x="0" y="147"/>
                        </a:lnTo>
                        <a:lnTo>
                          <a:pt x="0" y="148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680" bIns="-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6" name=""/>
                  <p:cNvSpPr/>
                  <p:nvPr/>
                </p:nvSpPr>
                <p:spPr>
                  <a:xfrm>
                    <a:off x="1279080" y="5647320"/>
                    <a:ext cx="2160" cy="72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27">
                        <a:moveTo>
                          <a:pt x="0" y="27"/>
                        </a:move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1" y="18"/>
                        </a:lnTo>
                        <a:lnTo>
                          <a:pt x="3" y="13"/>
                        </a:lnTo>
                        <a:lnTo>
                          <a:pt x="6" y="9"/>
                        </a:lnTo>
                        <a:lnTo>
                          <a:pt x="10" y="6"/>
                        </a:lnTo>
                        <a:lnTo>
                          <a:pt x="14" y="3"/>
                        </a:lnTo>
                        <a:lnTo>
                          <a:pt x="18" y="1"/>
                        </a:lnTo>
                        <a:lnTo>
                          <a:pt x="23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37" y="1"/>
                        </a:lnTo>
                        <a:lnTo>
                          <a:pt x="41" y="3"/>
                        </a:lnTo>
                        <a:lnTo>
                          <a:pt x="45" y="6"/>
                        </a:lnTo>
                        <a:lnTo>
                          <a:pt x="48" y="9"/>
                        </a:lnTo>
                        <a:lnTo>
                          <a:pt x="52" y="13"/>
                        </a:lnTo>
                        <a:lnTo>
                          <a:pt x="54" y="18"/>
                        </a:lnTo>
                        <a:lnTo>
                          <a:pt x="55" y="23"/>
                        </a:lnTo>
                        <a:lnTo>
                          <a:pt x="55" y="27"/>
                        </a:lnTo>
                        <a:lnTo>
                          <a:pt x="55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080" bIns="-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7" name=""/>
                  <p:cNvSpPr/>
                  <p:nvPr/>
                </p:nvSpPr>
                <p:spPr>
                  <a:xfrm>
                    <a:off x="1279080" y="5653800"/>
                    <a:ext cx="1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33">
                        <a:moveTo>
                          <a:pt x="54" y="11"/>
                        </a:moveTo>
                        <a:lnTo>
                          <a:pt x="54" y="11"/>
                        </a:lnTo>
                        <a:lnTo>
                          <a:pt x="53" y="15"/>
                        </a:lnTo>
                        <a:lnTo>
                          <a:pt x="51" y="20"/>
                        </a:lnTo>
                        <a:lnTo>
                          <a:pt x="48" y="23"/>
                        </a:lnTo>
                        <a:lnTo>
                          <a:pt x="44" y="27"/>
                        </a:lnTo>
                        <a:lnTo>
                          <a:pt x="39" y="29"/>
                        </a:lnTo>
                        <a:lnTo>
                          <a:pt x="35" y="32"/>
                        </a:lnTo>
                        <a:lnTo>
                          <a:pt x="30" y="33"/>
                        </a:lnTo>
                        <a:lnTo>
                          <a:pt x="27" y="33"/>
                        </a:lnTo>
                        <a:lnTo>
                          <a:pt x="22" y="33"/>
                        </a:lnTo>
                        <a:lnTo>
                          <a:pt x="17" y="32"/>
                        </a:lnTo>
                        <a:lnTo>
                          <a:pt x="12" y="29"/>
                        </a:lnTo>
                        <a:lnTo>
                          <a:pt x="9" y="26"/>
                        </a:lnTo>
                        <a:lnTo>
                          <a:pt x="5" y="22"/>
                        </a:lnTo>
                        <a:lnTo>
                          <a:pt x="3" y="18"/>
                        </a:lnTo>
                        <a:lnTo>
                          <a:pt x="1" y="14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54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8" name=""/>
                  <p:cNvSpPr/>
                  <p:nvPr/>
                </p:nvSpPr>
                <p:spPr>
                  <a:xfrm>
                    <a:off x="1286280" y="5672880"/>
                    <a:ext cx="9360" cy="59760"/>
                  </a:xfrm>
                  <a:custGeom>
                    <a:avLst/>
                    <a:gdLst/>
                    <a:ahLst/>
                    <a:rect l="l" t="t" r="r" b="b"/>
                    <a:pathLst>
                      <a:path w="247" h="1530">
                        <a:moveTo>
                          <a:pt x="0" y="0"/>
                        </a:moveTo>
                        <a:lnTo>
                          <a:pt x="3" y="15"/>
                        </a:lnTo>
                        <a:lnTo>
                          <a:pt x="11" y="59"/>
                        </a:lnTo>
                        <a:lnTo>
                          <a:pt x="24" y="127"/>
                        </a:lnTo>
                        <a:lnTo>
                          <a:pt x="40" y="216"/>
                        </a:lnTo>
                        <a:lnTo>
                          <a:pt x="59" y="322"/>
                        </a:lnTo>
                        <a:lnTo>
                          <a:pt x="81" y="442"/>
                        </a:lnTo>
                        <a:lnTo>
                          <a:pt x="105" y="570"/>
                        </a:lnTo>
                        <a:lnTo>
                          <a:pt x="128" y="704"/>
                        </a:lnTo>
                        <a:lnTo>
                          <a:pt x="151" y="841"/>
                        </a:lnTo>
                        <a:lnTo>
                          <a:pt x="174" y="975"/>
                        </a:lnTo>
                        <a:lnTo>
                          <a:pt x="195" y="1104"/>
                        </a:lnTo>
                        <a:lnTo>
                          <a:pt x="213" y="1222"/>
                        </a:lnTo>
                        <a:lnTo>
                          <a:pt x="228" y="1328"/>
                        </a:lnTo>
                        <a:lnTo>
                          <a:pt x="240" y="1418"/>
                        </a:lnTo>
                        <a:lnTo>
                          <a:pt x="246" y="1486"/>
                        </a:lnTo>
                        <a:lnTo>
                          <a:pt x="247" y="153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2960" bIns="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49" name=""/>
                  <p:cNvSpPr/>
                  <p:nvPr/>
                </p:nvSpPr>
                <p:spPr>
                  <a:xfrm>
                    <a:off x="1284480" y="5671080"/>
                    <a:ext cx="216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33">
                        <a:moveTo>
                          <a:pt x="0" y="33"/>
                        </a:moveTo>
                        <a:lnTo>
                          <a:pt x="0" y="33"/>
                        </a:lnTo>
                        <a:lnTo>
                          <a:pt x="0" y="27"/>
                        </a:lnTo>
                        <a:lnTo>
                          <a:pt x="0" y="23"/>
                        </a:lnTo>
                        <a:lnTo>
                          <a:pt x="1" y="19"/>
                        </a:lnTo>
                        <a:lnTo>
                          <a:pt x="3" y="14"/>
                        </a:lnTo>
                        <a:lnTo>
                          <a:pt x="6" y="9"/>
                        </a:lnTo>
                        <a:lnTo>
                          <a:pt x="10" y="6"/>
                        </a:lnTo>
                        <a:lnTo>
                          <a:pt x="14" y="3"/>
                        </a:lnTo>
                        <a:lnTo>
                          <a:pt x="18" y="1"/>
                        </a:lnTo>
                        <a:lnTo>
                          <a:pt x="22" y="0"/>
                        </a:lnTo>
                        <a:lnTo>
                          <a:pt x="27" y="0"/>
                        </a:lnTo>
                        <a:lnTo>
                          <a:pt x="32" y="0"/>
                        </a:lnTo>
                        <a:lnTo>
                          <a:pt x="36" y="1"/>
                        </a:lnTo>
                        <a:lnTo>
                          <a:pt x="41" y="3"/>
                        </a:lnTo>
                        <a:lnTo>
                          <a:pt x="45" y="6"/>
                        </a:lnTo>
                        <a:lnTo>
                          <a:pt x="48" y="9"/>
                        </a:lnTo>
                        <a:lnTo>
                          <a:pt x="52" y="14"/>
                        </a:lnTo>
                        <a:lnTo>
                          <a:pt x="54" y="18"/>
                        </a:lnTo>
                        <a:lnTo>
                          <a:pt x="55" y="22"/>
                        </a:lnTo>
                        <a:lnTo>
                          <a:pt x="55" y="22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0" name=""/>
                  <p:cNvSpPr/>
                  <p:nvPr/>
                </p:nvSpPr>
                <p:spPr>
                  <a:xfrm>
                    <a:off x="1294920" y="5733000"/>
                    <a:ext cx="2160" cy="360"/>
                  </a:xfrm>
                  <a:custGeom>
                    <a:avLst/>
                    <a:gdLst/>
                    <a:ahLst/>
                    <a:rect l="l" t="t" r="r" b="b"/>
                    <a:pathLst>
                      <a:path w="55" h="29">
                        <a:moveTo>
                          <a:pt x="55" y="2"/>
                        </a:moveTo>
                        <a:lnTo>
                          <a:pt x="55" y="2"/>
                        </a:lnTo>
                        <a:lnTo>
                          <a:pt x="55" y="8"/>
                        </a:lnTo>
                        <a:lnTo>
                          <a:pt x="53" y="13"/>
                        </a:lnTo>
                        <a:lnTo>
                          <a:pt x="51" y="17"/>
                        </a:lnTo>
                        <a:lnTo>
                          <a:pt x="47" y="20"/>
                        </a:lnTo>
                        <a:lnTo>
                          <a:pt x="43" y="23"/>
                        </a:lnTo>
                        <a:lnTo>
                          <a:pt x="39" y="26"/>
                        </a:lnTo>
                        <a:lnTo>
                          <a:pt x="35" y="27"/>
                        </a:lnTo>
                        <a:lnTo>
                          <a:pt x="30" y="29"/>
                        </a:lnTo>
                        <a:lnTo>
                          <a:pt x="26" y="29"/>
                        </a:lnTo>
                        <a:lnTo>
                          <a:pt x="21" y="29"/>
                        </a:lnTo>
                        <a:lnTo>
                          <a:pt x="16" y="26"/>
                        </a:lnTo>
                        <a:lnTo>
                          <a:pt x="12" y="24"/>
                        </a:lnTo>
                        <a:lnTo>
                          <a:pt x="8" y="21"/>
                        </a:lnTo>
                        <a:lnTo>
                          <a:pt x="5" y="17"/>
                        </a:lnTo>
                        <a:lnTo>
                          <a:pt x="2" y="13"/>
                        </a:lnTo>
                        <a:lnTo>
                          <a:pt x="1" y="9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55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440" bIns="-46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1" name=""/>
                  <p:cNvSpPr/>
                  <p:nvPr/>
                </p:nvSpPr>
                <p:spPr>
                  <a:xfrm flipH="1">
                    <a:off x="1294560" y="5733000"/>
                    <a:ext cx="360" cy="4320"/>
                  </a:xfrm>
                  <a:prstGeom prst="line">
                    <a:avLst/>
                  </a:prstGeom>
                  <a:ln w="46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2" name=""/>
                  <p:cNvSpPr/>
                  <p:nvPr/>
                </p:nvSpPr>
                <p:spPr>
                  <a:xfrm>
                    <a:off x="1230120" y="5612040"/>
                    <a:ext cx="30600" cy="6120"/>
                  </a:xfrm>
                  <a:custGeom>
                    <a:avLst/>
                    <a:gdLst/>
                    <a:ahLst/>
                    <a:rect l="l" t="t" r="r" b="b"/>
                    <a:pathLst>
                      <a:path w="787" h="159">
                        <a:moveTo>
                          <a:pt x="787" y="0"/>
                        </a:moveTo>
                        <a:lnTo>
                          <a:pt x="735" y="13"/>
                        </a:lnTo>
                        <a:lnTo>
                          <a:pt x="681" y="27"/>
                        </a:lnTo>
                        <a:lnTo>
                          <a:pt x="623" y="40"/>
                        </a:lnTo>
                        <a:lnTo>
                          <a:pt x="564" y="54"/>
                        </a:lnTo>
                        <a:lnTo>
                          <a:pt x="503" y="67"/>
                        </a:lnTo>
                        <a:lnTo>
                          <a:pt x="443" y="80"/>
                        </a:lnTo>
                        <a:lnTo>
                          <a:pt x="383" y="93"/>
                        </a:lnTo>
                        <a:lnTo>
                          <a:pt x="325" y="104"/>
                        </a:lnTo>
                        <a:lnTo>
                          <a:pt x="268" y="116"/>
                        </a:lnTo>
                        <a:lnTo>
                          <a:pt x="214" y="126"/>
                        </a:lnTo>
                        <a:lnTo>
                          <a:pt x="165" y="136"/>
                        </a:lnTo>
                        <a:lnTo>
                          <a:pt x="119" y="143"/>
                        </a:lnTo>
                        <a:lnTo>
                          <a:pt x="79" y="150"/>
                        </a:lnTo>
                        <a:lnTo>
                          <a:pt x="45" y="155"/>
                        </a:lnTo>
                        <a:lnTo>
                          <a:pt x="19" y="158"/>
                        </a:lnTo>
                        <a:lnTo>
                          <a:pt x="0" y="159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0680" bIns="-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3" name=""/>
                  <p:cNvSpPr/>
                  <p:nvPr/>
                </p:nvSpPr>
                <p:spPr>
                  <a:xfrm>
                    <a:off x="1260720" y="5610240"/>
                    <a:ext cx="144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42" h="66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7" y="0"/>
                        </a:lnTo>
                        <a:lnTo>
                          <a:pt x="12" y="0"/>
                        </a:lnTo>
                        <a:lnTo>
                          <a:pt x="17" y="1"/>
                        </a:lnTo>
                        <a:lnTo>
                          <a:pt x="23" y="3"/>
                        </a:lnTo>
                        <a:lnTo>
                          <a:pt x="28" y="6"/>
                        </a:lnTo>
                        <a:lnTo>
                          <a:pt x="33" y="10"/>
                        </a:lnTo>
                        <a:lnTo>
                          <a:pt x="36" y="14"/>
                        </a:lnTo>
                        <a:lnTo>
                          <a:pt x="39" y="20"/>
                        </a:lnTo>
                        <a:lnTo>
                          <a:pt x="41" y="25"/>
                        </a:lnTo>
                        <a:lnTo>
                          <a:pt x="42" y="31"/>
                        </a:lnTo>
                        <a:lnTo>
                          <a:pt x="42" y="37"/>
                        </a:lnTo>
                        <a:lnTo>
                          <a:pt x="41" y="42"/>
                        </a:lnTo>
                        <a:lnTo>
                          <a:pt x="39" y="47"/>
                        </a:lnTo>
                        <a:lnTo>
                          <a:pt x="36" y="52"/>
                        </a:lnTo>
                        <a:lnTo>
                          <a:pt x="32" y="58"/>
                        </a:lnTo>
                        <a:lnTo>
                          <a:pt x="28" y="61"/>
                        </a:lnTo>
                        <a:lnTo>
                          <a:pt x="23" y="64"/>
                        </a:lnTo>
                        <a:lnTo>
                          <a:pt x="17" y="66"/>
                        </a:lnTo>
                        <a:lnTo>
                          <a:pt x="17" y="6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4" name=""/>
                  <p:cNvSpPr/>
                  <p:nvPr/>
                </p:nvSpPr>
                <p:spPr>
                  <a:xfrm>
                    <a:off x="1228320" y="5616720"/>
                    <a:ext cx="1440" cy="288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68">
                        <a:moveTo>
                          <a:pt x="34" y="68"/>
                        </a:moveTo>
                        <a:lnTo>
                          <a:pt x="34" y="68"/>
                        </a:lnTo>
                        <a:lnTo>
                          <a:pt x="29" y="68"/>
                        </a:lnTo>
                        <a:lnTo>
                          <a:pt x="22" y="66"/>
                        </a:lnTo>
                        <a:lnTo>
                          <a:pt x="17" y="63"/>
                        </a:lnTo>
                        <a:lnTo>
                          <a:pt x="13" y="59"/>
                        </a:lnTo>
                        <a:lnTo>
                          <a:pt x="9" y="55"/>
                        </a:lnTo>
                        <a:lnTo>
                          <a:pt x="4" y="51"/>
                        </a:lnTo>
                        <a:lnTo>
                          <a:pt x="2" y="46"/>
                        </a:lnTo>
                        <a:lnTo>
                          <a:pt x="0" y="39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2" y="22"/>
                        </a:lnTo>
                        <a:lnTo>
                          <a:pt x="4" y="17"/>
                        </a:lnTo>
                        <a:lnTo>
                          <a:pt x="9" y="13"/>
                        </a:lnTo>
                        <a:lnTo>
                          <a:pt x="13" y="9"/>
                        </a:lnTo>
                        <a:lnTo>
                          <a:pt x="17" y="5"/>
                        </a:lnTo>
                        <a:lnTo>
                          <a:pt x="22" y="3"/>
                        </a:lnTo>
                        <a:lnTo>
                          <a:pt x="29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34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920" bIns="-43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55" name=""/>
                  <p:cNvSpPr/>
                  <p:nvPr/>
                </p:nvSpPr>
                <p:spPr>
                  <a:xfrm>
                    <a:off x="1249920" y="5668200"/>
                    <a:ext cx="32400" cy="6840"/>
                  </a:xfrm>
                  <a:custGeom>
                    <a:avLst/>
                    <a:gdLst/>
                    <a:ahLst/>
                    <a:rect l="l" t="t" r="r" b="b"/>
                    <a:pathLst>
                      <a:path w="832" h="190">
                        <a:moveTo>
                          <a:pt x="0" y="190"/>
                        </a:moveTo>
                        <a:lnTo>
                          <a:pt x="32" y="184"/>
                        </a:lnTo>
                        <a:lnTo>
                          <a:pt x="73" y="176"/>
                        </a:lnTo>
                        <a:lnTo>
                          <a:pt x="123" y="167"/>
                        </a:lnTo>
                        <a:lnTo>
                          <a:pt x="180" y="155"/>
                        </a:lnTo>
                        <a:lnTo>
                          <a:pt x="239" y="143"/>
                        </a:lnTo>
                        <a:lnTo>
                          <a:pt x="304" y="128"/>
                        </a:lnTo>
                        <a:lnTo>
                          <a:pt x="370" y="113"/>
                        </a:lnTo>
                        <a:lnTo>
                          <a:pt x="437" y="99"/>
                        </a:lnTo>
                        <a:lnTo>
                          <a:pt x="503" y="84"/>
                        </a:lnTo>
                        <a:lnTo>
                          <a:pt x="567" y="68"/>
                        </a:lnTo>
                        <a:lnTo>
                          <a:pt x="628" y="53"/>
                        </a:lnTo>
                        <a:lnTo>
                          <a:pt x="684" y="40"/>
                        </a:lnTo>
                        <a:lnTo>
                          <a:pt x="733" y="27"/>
                        </a:lnTo>
                        <a:lnTo>
                          <a:pt x="775" y="17"/>
                        </a:lnTo>
                        <a:lnTo>
                          <a:pt x="809" y="7"/>
                        </a:lnTo>
                        <a:lnTo>
                          <a:pt x="832" y="0"/>
                        </a:lnTo>
                      </a:path>
                    </a:pathLst>
                  </a:custGeom>
                  <a:noFill/>
                  <a:ln w="46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960" bIns="-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1156" name=""/>
                <p:cNvSpPr/>
                <p:nvPr/>
              </p:nvSpPr>
              <p:spPr>
                <a:xfrm>
                  <a:off x="1248480" y="5674320"/>
                  <a:ext cx="1080" cy="2160"/>
                </a:xfrm>
                <a:custGeom>
                  <a:avLst/>
                  <a:gdLst/>
                  <a:ahLst/>
                  <a:rect l="l" t="t" r="r" b="b"/>
                  <a:pathLst>
                    <a:path w="38" h="68">
                      <a:moveTo>
                        <a:pt x="38" y="68"/>
                      </a:moveTo>
                      <a:lnTo>
                        <a:pt x="38" y="68"/>
                      </a:lnTo>
                      <a:lnTo>
                        <a:pt x="34" y="68"/>
                      </a:lnTo>
                      <a:lnTo>
                        <a:pt x="28" y="67"/>
                      </a:lnTo>
                      <a:lnTo>
                        <a:pt x="22" y="66"/>
                      </a:lnTo>
                      <a:lnTo>
                        <a:pt x="17" y="62"/>
                      </a:lnTo>
                      <a:lnTo>
                        <a:pt x="12" y="59"/>
                      </a:lnTo>
                      <a:lnTo>
                        <a:pt x="8" y="55"/>
                      </a:lnTo>
                      <a:lnTo>
                        <a:pt x="4" y="50"/>
                      </a:lnTo>
                      <a:lnTo>
                        <a:pt x="2" y="45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2" y="22"/>
                      </a:lnTo>
                      <a:lnTo>
                        <a:pt x="6" y="17"/>
                      </a:lnTo>
                      <a:lnTo>
                        <a:pt x="9" y="12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3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8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7" name=""/>
                <p:cNvSpPr/>
                <p:nvPr/>
              </p:nvSpPr>
              <p:spPr>
                <a:xfrm>
                  <a:off x="1282320" y="5666400"/>
                  <a:ext cx="1440" cy="2160"/>
                </a:xfrm>
                <a:custGeom>
                  <a:avLst/>
                  <a:gdLst/>
                  <a:ahLst/>
                  <a:rect l="l" t="t" r="r" b="b"/>
                  <a:pathLst>
                    <a:path w="45" h="6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2"/>
                      </a:lnTo>
                      <a:lnTo>
                        <a:pt x="28" y="4"/>
                      </a:lnTo>
                      <a:lnTo>
                        <a:pt x="32" y="9"/>
                      </a:lnTo>
                      <a:lnTo>
                        <a:pt x="36" y="13"/>
                      </a:lnTo>
                      <a:lnTo>
                        <a:pt x="40" y="17"/>
                      </a:lnTo>
                      <a:lnTo>
                        <a:pt x="43" y="22"/>
                      </a:lnTo>
                      <a:lnTo>
                        <a:pt x="44" y="29"/>
                      </a:lnTo>
                      <a:lnTo>
                        <a:pt x="45" y="34"/>
                      </a:lnTo>
                      <a:lnTo>
                        <a:pt x="45" y="39"/>
                      </a:lnTo>
                      <a:lnTo>
                        <a:pt x="43" y="45"/>
                      </a:lnTo>
                      <a:lnTo>
                        <a:pt x="40" y="51"/>
                      </a:lnTo>
                      <a:lnTo>
                        <a:pt x="36" y="55"/>
                      </a:lnTo>
                      <a:lnTo>
                        <a:pt x="32" y="59"/>
                      </a:lnTo>
                      <a:lnTo>
                        <a:pt x="28" y="63"/>
                      </a:lnTo>
                      <a:lnTo>
                        <a:pt x="23" y="65"/>
                      </a:lnTo>
                      <a:lnTo>
                        <a:pt x="23" y="6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8" name=""/>
                <p:cNvSpPr/>
                <p:nvPr/>
              </p:nvSpPr>
              <p:spPr>
                <a:xfrm>
                  <a:off x="1268640" y="5738400"/>
                  <a:ext cx="14760" cy="10080"/>
                </a:xfrm>
                <a:custGeom>
                  <a:avLst/>
                  <a:gdLst/>
                  <a:ahLst/>
                  <a:rect l="l" t="t" r="r" b="b"/>
                  <a:pathLst>
                    <a:path w="379" h="262">
                      <a:moveTo>
                        <a:pt x="94" y="262"/>
                      </a:moveTo>
                      <a:lnTo>
                        <a:pt x="177" y="203"/>
                      </a:lnTo>
                      <a:lnTo>
                        <a:pt x="179" y="201"/>
                      </a:lnTo>
                      <a:lnTo>
                        <a:pt x="186" y="198"/>
                      </a:lnTo>
                      <a:lnTo>
                        <a:pt x="197" y="192"/>
                      </a:lnTo>
                      <a:lnTo>
                        <a:pt x="209" y="184"/>
                      </a:lnTo>
                      <a:lnTo>
                        <a:pt x="223" y="175"/>
                      </a:lnTo>
                      <a:lnTo>
                        <a:pt x="235" y="163"/>
                      </a:lnTo>
                      <a:lnTo>
                        <a:pt x="245" y="151"/>
                      </a:lnTo>
                      <a:lnTo>
                        <a:pt x="250" y="137"/>
                      </a:lnTo>
                      <a:lnTo>
                        <a:pt x="251" y="121"/>
                      </a:lnTo>
                      <a:lnTo>
                        <a:pt x="246" y="105"/>
                      </a:lnTo>
                      <a:lnTo>
                        <a:pt x="233" y="89"/>
                      </a:lnTo>
                      <a:lnTo>
                        <a:pt x="210" y="72"/>
                      </a:lnTo>
                      <a:lnTo>
                        <a:pt x="177" y="54"/>
                      </a:lnTo>
                      <a:lnTo>
                        <a:pt x="132" y="36"/>
                      </a:lnTo>
                      <a:lnTo>
                        <a:pt x="73" y="17"/>
                      </a:lnTo>
                      <a:lnTo>
                        <a:pt x="0" y="0"/>
                      </a:lnTo>
                      <a:lnTo>
                        <a:pt x="70" y="10"/>
                      </a:lnTo>
                      <a:lnTo>
                        <a:pt x="135" y="22"/>
                      </a:lnTo>
                      <a:lnTo>
                        <a:pt x="194" y="35"/>
                      </a:lnTo>
                      <a:lnTo>
                        <a:pt x="245" y="49"/>
                      </a:lnTo>
                      <a:lnTo>
                        <a:pt x="289" y="63"/>
                      </a:lnTo>
                      <a:lnTo>
                        <a:pt x="326" y="79"/>
                      </a:lnTo>
                      <a:lnTo>
                        <a:pt x="353" y="96"/>
                      </a:lnTo>
                      <a:lnTo>
                        <a:pt x="371" y="113"/>
                      </a:lnTo>
                      <a:lnTo>
                        <a:pt x="379" y="131"/>
                      </a:lnTo>
                      <a:lnTo>
                        <a:pt x="375" y="148"/>
                      </a:lnTo>
                      <a:lnTo>
                        <a:pt x="361" y="166"/>
                      </a:lnTo>
                      <a:lnTo>
                        <a:pt x="334" y="185"/>
                      </a:lnTo>
                      <a:lnTo>
                        <a:pt x="295" y="204"/>
                      </a:lnTo>
                      <a:lnTo>
                        <a:pt x="242" y="223"/>
                      </a:lnTo>
                      <a:lnTo>
                        <a:pt x="175" y="242"/>
                      </a:lnTo>
                      <a:lnTo>
                        <a:pt x="94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9" name=""/>
                <p:cNvSpPr/>
                <p:nvPr/>
              </p:nvSpPr>
              <p:spPr>
                <a:xfrm>
                  <a:off x="1271160" y="5735880"/>
                  <a:ext cx="31680" cy="18000"/>
                </a:xfrm>
                <a:custGeom>
                  <a:avLst/>
                  <a:gdLst/>
                  <a:ahLst/>
                  <a:rect l="l" t="t" r="r" b="b"/>
                  <a:pathLst>
                    <a:path w="803" h="467">
                      <a:moveTo>
                        <a:pt x="415" y="0"/>
                      </a:moveTo>
                      <a:lnTo>
                        <a:pt x="422" y="2"/>
                      </a:lnTo>
                      <a:lnTo>
                        <a:pt x="441" y="8"/>
                      </a:lnTo>
                      <a:lnTo>
                        <a:pt x="470" y="20"/>
                      </a:lnTo>
                      <a:lnTo>
                        <a:pt x="503" y="36"/>
                      </a:lnTo>
                      <a:lnTo>
                        <a:pt x="539" y="55"/>
                      </a:lnTo>
                      <a:lnTo>
                        <a:pt x="573" y="78"/>
                      </a:lnTo>
                      <a:lnTo>
                        <a:pt x="600" y="104"/>
                      </a:lnTo>
                      <a:lnTo>
                        <a:pt x="618" y="135"/>
                      </a:lnTo>
                      <a:lnTo>
                        <a:pt x="623" y="166"/>
                      </a:lnTo>
                      <a:lnTo>
                        <a:pt x="613" y="202"/>
                      </a:lnTo>
                      <a:lnTo>
                        <a:pt x="581" y="239"/>
                      </a:lnTo>
                      <a:lnTo>
                        <a:pt x="526" y="278"/>
                      </a:lnTo>
                      <a:lnTo>
                        <a:pt x="444" y="321"/>
                      </a:lnTo>
                      <a:lnTo>
                        <a:pt x="332" y="364"/>
                      </a:lnTo>
                      <a:lnTo>
                        <a:pt x="185" y="409"/>
                      </a:lnTo>
                      <a:lnTo>
                        <a:pt x="0" y="455"/>
                      </a:lnTo>
                      <a:lnTo>
                        <a:pt x="12" y="467"/>
                      </a:lnTo>
                      <a:lnTo>
                        <a:pt x="14" y="466"/>
                      </a:lnTo>
                      <a:lnTo>
                        <a:pt x="20" y="466"/>
                      </a:lnTo>
                      <a:lnTo>
                        <a:pt x="32" y="464"/>
                      </a:lnTo>
                      <a:lnTo>
                        <a:pt x="47" y="462"/>
                      </a:lnTo>
                      <a:lnTo>
                        <a:pt x="67" y="459"/>
                      </a:lnTo>
                      <a:lnTo>
                        <a:pt x="91" y="455"/>
                      </a:lnTo>
                      <a:lnTo>
                        <a:pt x="120" y="451"/>
                      </a:lnTo>
                      <a:lnTo>
                        <a:pt x="151" y="443"/>
                      </a:lnTo>
                      <a:lnTo>
                        <a:pt x="187" y="435"/>
                      </a:lnTo>
                      <a:lnTo>
                        <a:pt x="227" y="426"/>
                      </a:lnTo>
                      <a:lnTo>
                        <a:pt x="270" y="414"/>
                      </a:lnTo>
                      <a:lnTo>
                        <a:pt x="317" y="399"/>
                      </a:lnTo>
                      <a:lnTo>
                        <a:pt x="367" y="384"/>
                      </a:lnTo>
                      <a:lnTo>
                        <a:pt x="420" y="365"/>
                      </a:lnTo>
                      <a:lnTo>
                        <a:pt x="477" y="343"/>
                      </a:lnTo>
                      <a:lnTo>
                        <a:pt x="537" y="319"/>
                      </a:lnTo>
                      <a:lnTo>
                        <a:pt x="538" y="318"/>
                      </a:lnTo>
                      <a:lnTo>
                        <a:pt x="541" y="315"/>
                      </a:lnTo>
                      <a:lnTo>
                        <a:pt x="547" y="311"/>
                      </a:lnTo>
                      <a:lnTo>
                        <a:pt x="555" y="306"/>
                      </a:lnTo>
                      <a:lnTo>
                        <a:pt x="563" y="301"/>
                      </a:lnTo>
                      <a:lnTo>
                        <a:pt x="574" y="294"/>
                      </a:lnTo>
                      <a:lnTo>
                        <a:pt x="584" y="289"/>
                      </a:lnTo>
                      <a:lnTo>
                        <a:pt x="596" y="284"/>
                      </a:lnTo>
                      <a:lnTo>
                        <a:pt x="607" y="280"/>
                      </a:lnTo>
                      <a:lnTo>
                        <a:pt x="619" y="277"/>
                      </a:lnTo>
                      <a:lnTo>
                        <a:pt x="629" y="276"/>
                      </a:lnTo>
                      <a:lnTo>
                        <a:pt x="640" y="278"/>
                      </a:lnTo>
                      <a:lnTo>
                        <a:pt x="649" y="283"/>
                      </a:lnTo>
                      <a:lnTo>
                        <a:pt x="658" y="289"/>
                      </a:lnTo>
                      <a:lnTo>
                        <a:pt x="663" y="300"/>
                      </a:lnTo>
                      <a:lnTo>
                        <a:pt x="668" y="314"/>
                      </a:lnTo>
                      <a:lnTo>
                        <a:pt x="670" y="312"/>
                      </a:lnTo>
                      <a:lnTo>
                        <a:pt x="677" y="309"/>
                      </a:lnTo>
                      <a:lnTo>
                        <a:pt x="687" y="304"/>
                      </a:lnTo>
                      <a:lnTo>
                        <a:pt x="700" y="297"/>
                      </a:lnTo>
                      <a:lnTo>
                        <a:pt x="715" y="292"/>
                      </a:lnTo>
                      <a:lnTo>
                        <a:pt x="730" y="287"/>
                      </a:lnTo>
                      <a:lnTo>
                        <a:pt x="745" y="283"/>
                      </a:lnTo>
                      <a:lnTo>
                        <a:pt x="760" y="282"/>
                      </a:lnTo>
                      <a:lnTo>
                        <a:pt x="772" y="282"/>
                      </a:lnTo>
                      <a:lnTo>
                        <a:pt x="782" y="287"/>
                      </a:lnTo>
                      <a:lnTo>
                        <a:pt x="788" y="295"/>
                      </a:lnTo>
                      <a:lnTo>
                        <a:pt x="790" y="309"/>
                      </a:lnTo>
                      <a:lnTo>
                        <a:pt x="786" y="329"/>
                      </a:lnTo>
                      <a:lnTo>
                        <a:pt x="776" y="354"/>
                      </a:lnTo>
                      <a:lnTo>
                        <a:pt x="760" y="388"/>
                      </a:lnTo>
                      <a:lnTo>
                        <a:pt x="736" y="429"/>
                      </a:lnTo>
                      <a:lnTo>
                        <a:pt x="737" y="427"/>
                      </a:lnTo>
                      <a:lnTo>
                        <a:pt x="740" y="423"/>
                      </a:lnTo>
                      <a:lnTo>
                        <a:pt x="746" y="418"/>
                      </a:lnTo>
                      <a:lnTo>
                        <a:pt x="753" y="410"/>
                      </a:lnTo>
                      <a:lnTo>
                        <a:pt x="761" y="400"/>
                      </a:lnTo>
                      <a:lnTo>
                        <a:pt x="769" y="389"/>
                      </a:lnTo>
                      <a:lnTo>
                        <a:pt x="778" y="375"/>
                      </a:lnTo>
                      <a:lnTo>
                        <a:pt x="786" y="359"/>
                      </a:lnTo>
                      <a:lnTo>
                        <a:pt x="792" y="342"/>
                      </a:lnTo>
                      <a:lnTo>
                        <a:pt x="799" y="323"/>
                      </a:lnTo>
                      <a:lnTo>
                        <a:pt x="802" y="302"/>
                      </a:lnTo>
                      <a:lnTo>
                        <a:pt x="803" y="278"/>
                      </a:lnTo>
                      <a:lnTo>
                        <a:pt x="801" y="254"/>
                      </a:lnTo>
                      <a:lnTo>
                        <a:pt x="795" y="229"/>
                      </a:lnTo>
                      <a:lnTo>
                        <a:pt x="786" y="202"/>
                      </a:lnTo>
                      <a:lnTo>
                        <a:pt x="773" y="174"/>
                      </a:lnTo>
                      <a:lnTo>
                        <a:pt x="771" y="172"/>
                      </a:lnTo>
                      <a:lnTo>
                        <a:pt x="767" y="167"/>
                      </a:lnTo>
                      <a:lnTo>
                        <a:pt x="759" y="160"/>
                      </a:lnTo>
                      <a:lnTo>
                        <a:pt x="748" y="150"/>
                      </a:lnTo>
                      <a:lnTo>
                        <a:pt x="736" y="138"/>
                      </a:lnTo>
                      <a:lnTo>
                        <a:pt x="719" y="125"/>
                      </a:lnTo>
                      <a:lnTo>
                        <a:pt x="700" y="110"/>
                      </a:lnTo>
                      <a:lnTo>
                        <a:pt x="678" y="96"/>
                      </a:lnTo>
                      <a:lnTo>
                        <a:pt x="654" y="80"/>
                      </a:lnTo>
                      <a:lnTo>
                        <a:pt x="626" y="65"/>
                      </a:lnTo>
                      <a:lnTo>
                        <a:pt x="597" y="50"/>
                      </a:lnTo>
                      <a:lnTo>
                        <a:pt x="565" y="37"/>
                      </a:lnTo>
                      <a:lnTo>
                        <a:pt x="531" y="24"/>
                      </a:lnTo>
                      <a:lnTo>
                        <a:pt x="495" y="14"/>
                      </a:lnTo>
                      <a:lnTo>
                        <a:pt x="456" y="5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0" name=""/>
                <p:cNvSpPr/>
                <p:nvPr/>
              </p:nvSpPr>
              <p:spPr>
                <a:xfrm>
                  <a:off x="896400" y="5502240"/>
                  <a:ext cx="362160" cy="273240"/>
                </a:xfrm>
                <a:custGeom>
                  <a:avLst/>
                  <a:gdLst/>
                  <a:ahLst/>
                  <a:rect l="l" t="t" r="r" b="b"/>
                  <a:pathLst>
                    <a:path w="9163" h="6915">
                      <a:moveTo>
                        <a:pt x="8875" y="6720"/>
                      </a:moveTo>
                      <a:lnTo>
                        <a:pt x="8603" y="6791"/>
                      </a:lnTo>
                      <a:lnTo>
                        <a:pt x="8317" y="6848"/>
                      </a:lnTo>
                      <a:lnTo>
                        <a:pt x="8020" y="6889"/>
                      </a:lnTo>
                      <a:lnTo>
                        <a:pt x="7716" y="6912"/>
                      </a:lnTo>
                      <a:lnTo>
                        <a:pt x="7408" y="6915"/>
                      </a:lnTo>
                      <a:lnTo>
                        <a:pt x="7098" y="6897"/>
                      </a:lnTo>
                      <a:lnTo>
                        <a:pt x="6790" y="6856"/>
                      </a:lnTo>
                      <a:lnTo>
                        <a:pt x="6488" y="6790"/>
                      </a:lnTo>
                      <a:lnTo>
                        <a:pt x="6195" y="6699"/>
                      </a:lnTo>
                      <a:lnTo>
                        <a:pt x="5914" y="6579"/>
                      </a:lnTo>
                      <a:lnTo>
                        <a:pt x="5649" y="6428"/>
                      </a:lnTo>
                      <a:lnTo>
                        <a:pt x="5403" y="6248"/>
                      </a:lnTo>
                      <a:lnTo>
                        <a:pt x="5178" y="6033"/>
                      </a:lnTo>
                      <a:lnTo>
                        <a:pt x="4979" y="5785"/>
                      </a:lnTo>
                      <a:lnTo>
                        <a:pt x="4809" y="5501"/>
                      </a:lnTo>
                      <a:lnTo>
                        <a:pt x="4671" y="5178"/>
                      </a:lnTo>
                      <a:lnTo>
                        <a:pt x="4675" y="5177"/>
                      </a:lnTo>
                      <a:lnTo>
                        <a:pt x="4685" y="5177"/>
                      </a:lnTo>
                      <a:lnTo>
                        <a:pt x="4701" y="5177"/>
                      </a:lnTo>
                      <a:lnTo>
                        <a:pt x="4722" y="5176"/>
                      </a:lnTo>
                      <a:lnTo>
                        <a:pt x="4747" y="5175"/>
                      </a:lnTo>
                      <a:lnTo>
                        <a:pt x="4775" y="5174"/>
                      </a:lnTo>
                      <a:lnTo>
                        <a:pt x="4806" y="5173"/>
                      </a:lnTo>
                      <a:lnTo>
                        <a:pt x="4839" y="5173"/>
                      </a:lnTo>
                      <a:lnTo>
                        <a:pt x="4872" y="5172"/>
                      </a:lnTo>
                      <a:lnTo>
                        <a:pt x="4905" y="5171"/>
                      </a:lnTo>
                      <a:lnTo>
                        <a:pt x="4937" y="5170"/>
                      </a:lnTo>
                      <a:lnTo>
                        <a:pt x="4969" y="5169"/>
                      </a:lnTo>
                      <a:lnTo>
                        <a:pt x="4996" y="5168"/>
                      </a:lnTo>
                      <a:lnTo>
                        <a:pt x="5021" y="5168"/>
                      </a:lnTo>
                      <a:lnTo>
                        <a:pt x="5042" y="5168"/>
                      </a:lnTo>
                      <a:lnTo>
                        <a:pt x="5058" y="5168"/>
                      </a:lnTo>
                      <a:lnTo>
                        <a:pt x="5187" y="5412"/>
                      </a:lnTo>
                      <a:lnTo>
                        <a:pt x="5340" y="5630"/>
                      </a:lnTo>
                      <a:lnTo>
                        <a:pt x="5514" y="5820"/>
                      </a:lnTo>
                      <a:lnTo>
                        <a:pt x="5706" y="5986"/>
                      </a:lnTo>
                      <a:lnTo>
                        <a:pt x="5917" y="6127"/>
                      </a:lnTo>
                      <a:lnTo>
                        <a:pt x="6140" y="6245"/>
                      </a:lnTo>
                      <a:lnTo>
                        <a:pt x="6376" y="6340"/>
                      </a:lnTo>
                      <a:lnTo>
                        <a:pt x="6623" y="6415"/>
                      </a:lnTo>
                      <a:lnTo>
                        <a:pt x="6876" y="6468"/>
                      </a:lnTo>
                      <a:lnTo>
                        <a:pt x="7135" y="6502"/>
                      </a:lnTo>
                      <a:lnTo>
                        <a:pt x="7398" y="6519"/>
                      </a:lnTo>
                      <a:lnTo>
                        <a:pt x="7662" y="6518"/>
                      </a:lnTo>
                      <a:lnTo>
                        <a:pt x="7924" y="6501"/>
                      </a:lnTo>
                      <a:lnTo>
                        <a:pt x="8183" y="6468"/>
                      </a:lnTo>
                      <a:lnTo>
                        <a:pt x="8437" y="6422"/>
                      </a:lnTo>
                      <a:lnTo>
                        <a:pt x="8683" y="6363"/>
                      </a:lnTo>
                      <a:lnTo>
                        <a:pt x="8683" y="6362"/>
                      </a:lnTo>
                      <a:lnTo>
                        <a:pt x="8686" y="6360"/>
                      </a:lnTo>
                      <a:lnTo>
                        <a:pt x="8691" y="6358"/>
                      </a:lnTo>
                      <a:lnTo>
                        <a:pt x="8697" y="6354"/>
                      </a:lnTo>
                      <a:lnTo>
                        <a:pt x="8704" y="6349"/>
                      </a:lnTo>
                      <a:lnTo>
                        <a:pt x="8711" y="6341"/>
                      </a:lnTo>
                      <a:lnTo>
                        <a:pt x="8720" y="6333"/>
                      </a:lnTo>
                      <a:lnTo>
                        <a:pt x="8728" y="6323"/>
                      </a:lnTo>
                      <a:lnTo>
                        <a:pt x="8737" y="6312"/>
                      </a:lnTo>
                      <a:lnTo>
                        <a:pt x="8745" y="6298"/>
                      </a:lnTo>
                      <a:lnTo>
                        <a:pt x="8752" y="6283"/>
                      </a:lnTo>
                      <a:lnTo>
                        <a:pt x="8760" y="6267"/>
                      </a:lnTo>
                      <a:lnTo>
                        <a:pt x="8765" y="6248"/>
                      </a:lnTo>
                      <a:lnTo>
                        <a:pt x="8770" y="6228"/>
                      </a:lnTo>
                      <a:lnTo>
                        <a:pt x="8773" y="6205"/>
                      </a:lnTo>
                      <a:lnTo>
                        <a:pt x="8775" y="6181"/>
                      </a:lnTo>
                      <a:lnTo>
                        <a:pt x="8773" y="6169"/>
                      </a:lnTo>
                      <a:lnTo>
                        <a:pt x="8771" y="6138"/>
                      </a:lnTo>
                      <a:lnTo>
                        <a:pt x="8769" y="6090"/>
                      </a:lnTo>
                      <a:lnTo>
                        <a:pt x="8765" y="6026"/>
                      </a:lnTo>
                      <a:lnTo>
                        <a:pt x="8760" y="5948"/>
                      </a:lnTo>
                      <a:lnTo>
                        <a:pt x="8753" y="5859"/>
                      </a:lnTo>
                      <a:lnTo>
                        <a:pt x="8745" y="5760"/>
                      </a:lnTo>
                      <a:lnTo>
                        <a:pt x="8736" y="5653"/>
                      </a:lnTo>
                      <a:lnTo>
                        <a:pt x="8724" y="5541"/>
                      </a:lnTo>
                      <a:lnTo>
                        <a:pt x="8711" y="5424"/>
                      </a:lnTo>
                      <a:lnTo>
                        <a:pt x="8697" y="5306"/>
                      </a:lnTo>
                      <a:lnTo>
                        <a:pt x="8680" y="5190"/>
                      </a:lnTo>
                      <a:lnTo>
                        <a:pt x="8662" y="5074"/>
                      </a:lnTo>
                      <a:lnTo>
                        <a:pt x="8641" y="4965"/>
                      </a:lnTo>
                      <a:lnTo>
                        <a:pt x="8619" y="4861"/>
                      </a:lnTo>
                      <a:lnTo>
                        <a:pt x="8595" y="4766"/>
                      </a:lnTo>
                      <a:lnTo>
                        <a:pt x="8594" y="4764"/>
                      </a:lnTo>
                      <a:lnTo>
                        <a:pt x="8594" y="4760"/>
                      </a:lnTo>
                      <a:lnTo>
                        <a:pt x="8593" y="4753"/>
                      </a:lnTo>
                      <a:lnTo>
                        <a:pt x="8591" y="4743"/>
                      </a:lnTo>
                      <a:lnTo>
                        <a:pt x="8589" y="4733"/>
                      </a:lnTo>
                      <a:lnTo>
                        <a:pt x="8584" y="4721"/>
                      </a:lnTo>
                      <a:lnTo>
                        <a:pt x="8579" y="4708"/>
                      </a:lnTo>
                      <a:lnTo>
                        <a:pt x="8574" y="4696"/>
                      </a:lnTo>
                      <a:lnTo>
                        <a:pt x="8565" y="4684"/>
                      </a:lnTo>
                      <a:lnTo>
                        <a:pt x="8557" y="4673"/>
                      </a:lnTo>
                      <a:lnTo>
                        <a:pt x="8545" y="4663"/>
                      </a:lnTo>
                      <a:lnTo>
                        <a:pt x="8533" y="4655"/>
                      </a:lnTo>
                      <a:lnTo>
                        <a:pt x="8518" y="4650"/>
                      </a:lnTo>
                      <a:lnTo>
                        <a:pt x="8500" y="4646"/>
                      </a:lnTo>
                      <a:lnTo>
                        <a:pt x="8481" y="4646"/>
                      </a:lnTo>
                      <a:lnTo>
                        <a:pt x="8459" y="4652"/>
                      </a:lnTo>
                      <a:lnTo>
                        <a:pt x="8261" y="4696"/>
                      </a:lnTo>
                      <a:lnTo>
                        <a:pt x="8050" y="4740"/>
                      </a:lnTo>
                      <a:lnTo>
                        <a:pt x="7826" y="4783"/>
                      </a:lnTo>
                      <a:lnTo>
                        <a:pt x="7594" y="4825"/>
                      </a:lnTo>
                      <a:lnTo>
                        <a:pt x="7353" y="4865"/>
                      </a:lnTo>
                      <a:lnTo>
                        <a:pt x="7109" y="4904"/>
                      </a:lnTo>
                      <a:lnTo>
                        <a:pt x="6862" y="4942"/>
                      </a:lnTo>
                      <a:lnTo>
                        <a:pt x="6614" y="4976"/>
                      </a:lnTo>
                      <a:lnTo>
                        <a:pt x="6369" y="5010"/>
                      </a:lnTo>
                      <a:lnTo>
                        <a:pt x="6129" y="5042"/>
                      </a:lnTo>
                      <a:lnTo>
                        <a:pt x="5895" y="5071"/>
                      </a:lnTo>
                      <a:lnTo>
                        <a:pt x="5669" y="5097"/>
                      </a:lnTo>
                      <a:lnTo>
                        <a:pt x="5454" y="5121"/>
                      </a:lnTo>
                      <a:lnTo>
                        <a:pt x="5253" y="5143"/>
                      </a:lnTo>
                      <a:lnTo>
                        <a:pt x="5067" y="5162"/>
                      </a:lnTo>
                      <a:lnTo>
                        <a:pt x="4899" y="5178"/>
                      </a:lnTo>
                      <a:lnTo>
                        <a:pt x="4893" y="5177"/>
                      </a:lnTo>
                      <a:lnTo>
                        <a:pt x="4875" y="5176"/>
                      </a:lnTo>
                      <a:lnTo>
                        <a:pt x="4847" y="5175"/>
                      </a:lnTo>
                      <a:lnTo>
                        <a:pt x="4810" y="5173"/>
                      </a:lnTo>
                      <a:lnTo>
                        <a:pt x="4764" y="5171"/>
                      </a:lnTo>
                      <a:lnTo>
                        <a:pt x="4711" y="5168"/>
                      </a:lnTo>
                      <a:lnTo>
                        <a:pt x="4652" y="5163"/>
                      </a:lnTo>
                      <a:lnTo>
                        <a:pt x="4587" y="5159"/>
                      </a:lnTo>
                      <a:lnTo>
                        <a:pt x="4519" y="5155"/>
                      </a:lnTo>
                      <a:lnTo>
                        <a:pt x="4449" y="5150"/>
                      </a:lnTo>
                      <a:lnTo>
                        <a:pt x="4375" y="5143"/>
                      </a:lnTo>
                      <a:lnTo>
                        <a:pt x="4302" y="5137"/>
                      </a:lnTo>
                      <a:lnTo>
                        <a:pt x="4228" y="5130"/>
                      </a:lnTo>
                      <a:lnTo>
                        <a:pt x="4156" y="5122"/>
                      </a:lnTo>
                      <a:lnTo>
                        <a:pt x="4086" y="5115"/>
                      </a:lnTo>
                      <a:lnTo>
                        <a:pt x="4020" y="5107"/>
                      </a:lnTo>
                      <a:lnTo>
                        <a:pt x="111" y="4457"/>
                      </a:lnTo>
                      <a:lnTo>
                        <a:pt x="79" y="4448"/>
                      </a:lnTo>
                      <a:lnTo>
                        <a:pt x="53" y="4432"/>
                      </a:lnTo>
                      <a:lnTo>
                        <a:pt x="32" y="4410"/>
                      </a:lnTo>
                      <a:lnTo>
                        <a:pt x="15" y="4382"/>
                      </a:lnTo>
                      <a:lnTo>
                        <a:pt x="5" y="4350"/>
                      </a:lnTo>
                      <a:lnTo>
                        <a:pt x="0" y="4315"/>
                      </a:lnTo>
                      <a:lnTo>
                        <a:pt x="1" y="4280"/>
                      </a:lnTo>
                      <a:lnTo>
                        <a:pt x="7" y="4243"/>
                      </a:lnTo>
                      <a:lnTo>
                        <a:pt x="20" y="4207"/>
                      </a:lnTo>
                      <a:lnTo>
                        <a:pt x="39" y="4174"/>
                      </a:lnTo>
                      <a:lnTo>
                        <a:pt x="64" y="4143"/>
                      </a:lnTo>
                      <a:lnTo>
                        <a:pt x="95" y="4117"/>
                      </a:lnTo>
                      <a:lnTo>
                        <a:pt x="132" y="4097"/>
                      </a:lnTo>
                      <a:lnTo>
                        <a:pt x="175" y="4083"/>
                      </a:lnTo>
                      <a:lnTo>
                        <a:pt x="226" y="4078"/>
                      </a:lnTo>
                      <a:lnTo>
                        <a:pt x="283" y="4082"/>
                      </a:lnTo>
                      <a:lnTo>
                        <a:pt x="4114" y="4720"/>
                      </a:lnTo>
                      <a:lnTo>
                        <a:pt x="4490" y="4766"/>
                      </a:lnTo>
                      <a:lnTo>
                        <a:pt x="4002" y="3612"/>
                      </a:lnTo>
                      <a:lnTo>
                        <a:pt x="4401" y="3603"/>
                      </a:lnTo>
                      <a:lnTo>
                        <a:pt x="4901" y="4744"/>
                      </a:lnTo>
                      <a:lnTo>
                        <a:pt x="5147" y="4729"/>
                      </a:lnTo>
                      <a:lnTo>
                        <a:pt x="5388" y="4713"/>
                      </a:lnTo>
                      <a:lnTo>
                        <a:pt x="5622" y="4693"/>
                      </a:lnTo>
                      <a:lnTo>
                        <a:pt x="5852" y="4671"/>
                      </a:lnTo>
                      <a:lnTo>
                        <a:pt x="6076" y="4644"/>
                      </a:lnTo>
                      <a:lnTo>
                        <a:pt x="6297" y="4617"/>
                      </a:lnTo>
                      <a:lnTo>
                        <a:pt x="6512" y="4588"/>
                      </a:lnTo>
                      <a:lnTo>
                        <a:pt x="6726" y="4557"/>
                      </a:lnTo>
                      <a:lnTo>
                        <a:pt x="6935" y="4523"/>
                      </a:lnTo>
                      <a:lnTo>
                        <a:pt x="7141" y="4490"/>
                      </a:lnTo>
                      <a:lnTo>
                        <a:pt x="7344" y="4455"/>
                      </a:lnTo>
                      <a:lnTo>
                        <a:pt x="7547" y="4419"/>
                      </a:lnTo>
                      <a:lnTo>
                        <a:pt x="7748" y="4384"/>
                      </a:lnTo>
                      <a:lnTo>
                        <a:pt x="7948" y="4347"/>
                      </a:lnTo>
                      <a:lnTo>
                        <a:pt x="8146" y="4311"/>
                      </a:lnTo>
                      <a:lnTo>
                        <a:pt x="8346" y="4276"/>
                      </a:lnTo>
                      <a:lnTo>
                        <a:pt x="8347" y="4274"/>
                      </a:lnTo>
                      <a:lnTo>
                        <a:pt x="8351" y="4272"/>
                      </a:lnTo>
                      <a:lnTo>
                        <a:pt x="8357" y="4270"/>
                      </a:lnTo>
                      <a:lnTo>
                        <a:pt x="8366" y="4266"/>
                      </a:lnTo>
                      <a:lnTo>
                        <a:pt x="8375" y="4261"/>
                      </a:lnTo>
                      <a:lnTo>
                        <a:pt x="8386" y="4253"/>
                      </a:lnTo>
                      <a:lnTo>
                        <a:pt x="8397" y="4245"/>
                      </a:lnTo>
                      <a:lnTo>
                        <a:pt x="8408" y="4236"/>
                      </a:lnTo>
                      <a:lnTo>
                        <a:pt x="8418" y="4224"/>
                      </a:lnTo>
                      <a:lnTo>
                        <a:pt x="8428" y="4210"/>
                      </a:lnTo>
                      <a:lnTo>
                        <a:pt x="8435" y="4196"/>
                      </a:lnTo>
                      <a:lnTo>
                        <a:pt x="8441" y="4179"/>
                      </a:lnTo>
                      <a:lnTo>
                        <a:pt x="8445" y="4160"/>
                      </a:lnTo>
                      <a:lnTo>
                        <a:pt x="8446" y="4140"/>
                      </a:lnTo>
                      <a:lnTo>
                        <a:pt x="8444" y="4117"/>
                      </a:lnTo>
                      <a:lnTo>
                        <a:pt x="8437" y="4093"/>
                      </a:lnTo>
                      <a:lnTo>
                        <a:pt x="8434" y="4085"/>
                      </a:lnTo>
                      <a:lnTo>
                        <a:pt x="8428" y="4066"/>
                      </a:lnTo>
                      <a:lnTo>
                        <a:pt x="8416" y="4036"/>
                      </a:lnTo>
                      <a:lnTo>
                        <a:pt x="8402" y="3996"/>
                      </a:lnTo>
                      <a:lnTo>
                        <a:pt x="8385" y="3948"/>
                      </a:lnTo>
                      <a:lnTo>
                        <a:pt x="8364" y="3892"/>
                      </a:lnTo>
                      <a:lnTo>
                        <a:pt x="8342" y="3832"/>
                      </a:lnTo>
                      <a:lnTo>
                        <a:pt x="8318" y="3767"/>
                      </a:lnTo>
                      <a:lnTo>
                        <a:pt x="8293" y="3700"/>
                      </a:lnTo>
                      <a:lnTo>
                        <a:pt x="8268" y="3630"/>
                      </a:lnTo>
                      <a:lnTo>
                        <a:pt x="8243" y="3562"/>
                      </a:lnTo>
                      <a:lnTo>
                        <a:pt x="8218" y="3495"/>
                      </a:lnTo>
                      <a:lnTo>
                        <a:pt x="8193" y="3431"/>
                      </a:lnTo>
                      <a:lnTo>
                        <a:pt x="8171" y="3371"/>
                      </a:lnTo>
                      <a:lnTo>
                        <a:pt x="8150" y="3317"/>
                      </a:lnTo>
                      <a:lnTo>
                        <a:pt x="8133" y="3271"/>
                      </a:lnTo>
                      <a:lnTo>
                        <a:pt x="8131" y="3269"/>
                      </a:lnTo>
                      <a:lnTo>
                        <a:pt x="8129" y="3264"/>
                      </a:lnTo>
                      <a:lnTo>
                        <a:pt x="8126" y="3256"/>
                      </a:lnTo>
                      <a:lnTo>
                        <a:pt x="8122" y="3247"/>
                      </a:lnTo>
                      <a:lnTo>
                        <a:pt x="8116" y="3235"/>
                      </a:lnTo>
                      <a:lnTo>
                        <a:pt x="8108" y="3223"/>
                      </a:lnTo>
                      <a:lnTo>
                        <a:pt x="8099" y="3210"/>
                      </a:lnTo>
                      <a:lnTo>
                        <a:pt x="8087" y="3197"/>
                      </a:lnTo>
                      <a:lnTo>
                        <a:pt x="8075" y="3186"/>
                      </a:lnTo>
                      <a:lnTo>
                        <a:pt x="8059" y="3175"/>
                      </a:lnTo>
                      <a:lnTo>
                        <a:pt x="8041" y="3166"/>
                      </a:lnTo>
                      <a:lnTo>
                        <a:pt x="8021" y="3160"/>
                      </a:lnTo>
                      <a:lnTo>
                        <a:pt x="7999" y="3155"/>
                      </a:lnTo>
                      <a:lnTo>
                        <a:pt x="7974" y="3155"/>
                      </a:lnTo>
                      <a:lnTo>
                        <a:pt x="7947" y="3159"/>
                      </a:lnTo>
                      <a:lnTo>
                        <a:pt x="7916" y="3167"/>
                      </a:lnTo>
                      <a:lnTo>
                        <a:pt x="7708" y="3203"/>
                      </a:lnTo>
                      <a:lnTo>
                        <a:pt x="7481" y="3241"/>
                      </a:lnTo>
                      <a:lnTo>
                        <a:pt x="7238" y="3278"/>
                      </a:lnTo>
                      <a:lnTo>
                        <a:pt x="6982" y="3317"/>
                      </a:lnTo>
                      <a:lnTo>
                        <a:pt x="6717" y="3355"/>
                      </a:lnTo>
                      <a:lnTo>
                        <a:pt x="6445" y="3392"/>
                      </a:lnTo>
                      <a:lnTo>
                        <a:pt x="6170" y="3428"/>
                      </a:lnTo>
                      <a:lnTo>
                        <a:pt x="5896" y="3461"/>
                      </a:lnTo>
                      <a:lnTo>
                        <a:pt x="5623" y="3492"/>
                      </a:lnTo>
                      <a:lnTo>
                        <a:pt x="5359" y="3520"/>
                      </a:lnTo>
                      <a:lnTo>
                        <a:pt x="5103" y="3545"/>
                      </a:lnTo>
                      <a:lnTo>
                        <a:pt x="4861" y="3566"/>
                      </a:lnTo>
                      <a:lnTo>
                        <a:pt x="4634" y="3583"/>
                      </a:lnTo>
                      <a:lnTo>
                        <a:pt x="4427" y="3595"/>
                      </a:lnTo>
                      <a:lnTo>
                        <a:pt x="4242" y="3601"/>
                      </a:lnTo>
                      <a:lnTo>
                        <a:pt x="4083" y="3602"/>
                      </a:lnTo>
                      <a:lnTo>
                        <a:pt x="3949" y="3607"/>
                      </a:lnTo>
                      <a:lnTo>
                        <a:pt x="3818" y="3606"/>
                      </a:lnTo>
                      <a:lnTo>
                        <a:pt x="3690" y="3600"/>
                      </a:lnTo>
                      <a:lnTo>
                        <a:pt x="3565" y="3587"/>
                      </a:lnTo>
                      <a:lnTo>
                        <a:pt x="3441" y="3568"/>
                      </a:lnTo>
                      <a:lnTo>
                        <a:pt x="3320" y="3542"/>
                      </a:lnTo>
                      <a:lnTo>
                        <a:pt x="3202" y="3510"/>
                      </a:lnTo>
                      <a:lnTo>
                        <a:pt x="3084" y="3469"/>
                      </a:lnTo>
                      <a:lnTo>
                        <a:pt x="2968" y="3419"/>
                      </a:lnTo>
                      <a:lnTo>
                        <a:pt x="2854" y="3362"/>
                      </a:lnTo>
                      <a:lnTo>
                        <a:pt x="2741" y="3297"/>
                      </a:lnTo>
                      <a:lnTo>
                        <a:pt x="2629" y="3223"/>
                      </a:lnTo>
                      <a:lnTo>
                        <a:pt x="2519" y="3140"/>
                      </a:lnTo>
                      <a:lnTo>
                        <a:pt x="2408" y="3046"/>
                      </a:lnTo>
                      <a:lnTo>
                        <a:pt x="2299" y="2944"/>
                      </a:lnTo>
                      <a:lnTo>
                        <a:pt x="2191" y="2832"/>
                      </a:lnTo>
                      <a:lnTo>
                        <a:pt x="2183" y="2824"/>
                      </a:lnTo>
                      <a:lnTo>
                        <a:pt x="2162" y="2806"/>
                      </a:lnTo>
                      <a:lnTo>
                        <a:pt x="2131" y="2775"/>
                      </a:lnTo>
                      <a:lnTo>
                        <a:pt x="2089" y="2734"/>
                      </a:lnTo>
                      <a:lnTo>
                        <a:pt x="2037" y="2685"/>
                      </a:lnTo>
                      <a:lnTo>
                        <a:pt x="1980" y="2629"/>
                      </a:lnTo>
                      <a:lnTo>
                        <a:pt x="1915" y="2566"/>
                      </a:lnTo>
                      <a:lnTo>
                        <a:pt x="1846" y="2500"/>
                      </a:lnTo>
                      <a:lnTo>
                        <a:pt x="1775" y="2429"/>
                      </a:lnTo>
                      <a:lnTo>
                        <a:pt x="1702" y="2358"/>
                      </a:lnTo>
                      <a:lnTo>
                        <a:pt x="1629" y="2285"/>
                      </a:lnTo>
                      <a:lnTo>
                        <a:pt x="1557" y="2214"/>
                      </a:lnTo>
                      <a:lnTo>
                        <a:pt x="1489" y="2145"/>
                      </a:lnTo>
                      <a:lnTo>
                        <a:pt x="1425" y="2078"/>
                      </a:lnTo>
                      <a:lnTo>
                        <a:pt x="1366" y="2017"/>
                      </a:lnTo>
                      <a:lnTo>
                        <a:pt x="1316" y="1963"/>
                      </a:lnTo>
                      <a:lnTo>
                        <a:pt x="1292" y="1923"/>
                      </a:lnTo>
                      <a:lnTo>
                        <a:pt x="1278" y="1884"/>
                      </a:lnTo>
                      <a:lnTo>
                        <a:pt x="1272" y="1844"/>
                      </a:lnTo>
                      <a:lnTo>
                        <a:pt x="1275" y="1806"/>
                      </a:lnTo>
                      <a:lnTo>
                        <a:pt x="1283" y="1771"/>
                      </a:lnTo>
                      <a:lnTo>
                        <a:pt x="1298" y="1736"/>
                      </a:lnTo>
                      <a:lnTo>
                        <a:pt x="1318" y="1705"/>
                      </a:lnTo>
                      <a:lnTo>
                        <a:pt x="1341" y="1678"/>
                      </a:lnTo>
                      <a:lnTo>
                        <a:pt x="1368" y="1655"/>
                      </a:lnTo>
                      <a:lnTo>
                        <a:pt x="1399" y="1638"/>
                      </a:lnTo>
                      <a:lnTo>
                        <a:pt x="1430" y="1626"/>
                      </a:lnTo>
                      <a:lnTo>
                        <a:pt x="1463" y="1620"/>
                      </a:lnTo>
                      <a:lnTo>
                        <a:pt x="1496" y="1622"/>
                      </a:lnTo>
                      <a:lnTo>
                        <a:pt x="1529" y="1632"/>
                      </a:lnTo>
                      <a:lnTo>
                        <a:pt x="1560" y="1651"/>
                      </a:lnTo>
                      <a:lnTo>
                        <a:pt x="1590" y="1678"/>
                      </a:lnTo>
                      <a:lnTo>
                        <a:pt x="1614" y="1709"/>
                      </a:lnTo>
                      <a:lnTo>
                        <a:pt x="1650" y="1751"/>
                      </a:lnTo>
                      <a:lnTo>
                        <a:pt x="1694" y="1800"/>
                      </a:lnTo>
                      <a:lnTo>
                        <a:pt x="1747" y="1859"/>
                      </a:lnTo>
                      <a:lnTo>
                        <a:pt x="1807" y="1923"/>
                      </a:lnTo>
                      <a:lnTo>
                        <a:pt x="1873" y="1992"/>
                      </a:lnTo>
                      <a:lnTo>
                        <a:pt x="1945" y="2067"/>
                      </a:lnTo>
                      <a:lnTo>
                        <a:pt x="2019" y="2144"/>
                      </a:lnTo>
                      <a:lnTo>
                        <a:pt x="2097" y="2223"/>
                      </a:lnTo>
                      <a:lnTo>
                        <a:pt x="2176" y="2302"/>
                      </a:lnTo>
                      <a:lnTo>
                        <a:pt x="2255" y="2382"/>
                      </a:lnTo>
                      <a:lnTo>
                        <a:pt x="2333" y="2460"/>
                      </a:lnTo>
                      <a:lnTo>
                        <a:pt x="2408" y="2534"/>
                      </a:lnTo>
                      <a:lnTo>
                        <a:pt x="2482" y="2605"/>
                      </a:lnTo>
                      <a:lnTo>
                        <a:pt x="2550" y="2670"/>
                      </a:lnTo>
                      <a:lnTo>
                        <a:pt x="2613" y="2730"/>
                      </a:lnTo>
                      <a:lnTo>
                        <a:pt x="2679" y="2780"/>
                      </a:lnTo>
                      <a:lnTo>
                        <a:pt x="2746" y="2829"/>
                      </a:lnTo>
                      <a:lnTo>
                        <a:pt x="2812" y="2874"/>
                      </a:lnTo>
                      <a:lnTo>
                        <a:pt x="2879" y="2918"/>
                      </a:lnTo>
                      <a:lnTo>
                        <a:pt x="2947" y="2958"/>
                      </a:lnTo>
                      <a:lnTo>
                        <a:pt x="3017" y="2997"/>
                      </a:lnTo>
                      <a:lnTo>
                        <a:pt x="3087" y="3031"/>
                      </a:lnTo>
                      <a:lnTo>
                        <a:pt x="3158" y="3064"/>
                      </a:lnTo>
                      <a:lnTo>
                        <a:pt x="3231" y="3093"/>
                      </a:lnTo>
                      <a:lnTo>
                        <a:pt x="3306" y="3119"/>
                      </a:lnTo>
                      <a:lnTo>
                        <a:pt x="3381" y="3142"/>
                      </a:lnTo>
                      <a:lnTo>
                        <a:pt x="3460" y="3161"/>
                      </a:lnTo>
                      <a:lnTo>
                        <a:pt x="3541" y="3176"/>
                      </a:lnTo>
                      <a:lnTo>
                        <a:pt x="3624" y="3189"/>
                      </a:lnTo>
                      <a:lnTo>
                        <a:pt x="3709" y="3196"/>
                      </a:lnTo>
                      <a:lnTo>
                        <a:pt x="3798" y="3202"/>
                      </a:lnTo>
                      <a:lnTo>
                        <a:pt x="2472" y="324"/>
                      </a:lnTo>
                      <a:lnTo>
                        <a:pt x="2453" y="282"/>
                      </a:lnTo>
                      <a:lnTo>
                        <a:pt x="2445" y="242"/>
                      </a:lnTo>
                      <a:lnTo>
                        <a:pt x="2446" y="203"/>
                      </a:lnTo>
                      <a:lnTo>
                        <a:pt x="2453" y="166"/>
                      </a:lnTo>
                      <a:lnTo>
                        <a:pt x="2469" y="131"/>
                      </a:lnTo>
                      <a:lnTo>
                        <a:pt x="2489" y="101"/>
                      </a:lnTo>
                      <a:lnTo>
                        <a:pt x="2514" y="72"/>
                      </a:lnTo>
                      <a:lnTo>
                        <a:pt x="2543" y="49"/>
                      </a:lnTo>
                      <a:lnTo>
                        <a:pt x="2574" y="29"/>
                      </a:lnTo>
                      <a:lnTo>
                        <a:pt x="2607" y="15"/>
                      </a:lnTo>
                      <a:lnTo>
                        <a:pt x="2639" y="4"/>
                      </a:lnTo>
                      <a:lnTo>
                        <a:pt x="2671" y="0"/>
                      </a:lnTo>
                      <a:lnTo>
                        <a:pt x="2700" y="2"/>
                      </a:lnTo>
                      <a:lnTo>
                        <a:pt x="2728" y="11"/>
                      </a:lnTo>
                      <a:lnTo>
                        <a:pt x="2751" y="26"/>
                      </a:lnTo>
                      <a:lnTo>
                        <a:pt x="2769" y="49"/>
                      </a:lnTo>
                      <a:lnTo>
                        <a:pt x="4209" y="3203"/>
                      </a:lnTo>
                      <a:lnTo>
                        <a:pt x="4351" y="3200"/>
                      </a:lnTo>
                      <a:lnTo>
                        <a:pt x="4528" y="3191"/>
                      </a:lnTo>
                      <a:lnTo>
                        <a:pt x="4733" y="3179"/>
                      </a:lnTo>
                      <a:lnTo>
                        <a:pt x="4964" y="3162"/>
                      </a:lnTo>
                      <a:lnTo>
                        <a:pt x="5213" y="3141"/>
                      </a:lnTo>
                      <a:lnTo>
                        <a:pt x="5477" y="3115"/>
                      </a:lnTo>
                      <a:lnTo>
                        <a:pt x="5752" y="3088"/>
                      </a:lnTo>
                      <a:lnTo>
                        <a:pt x="6031" y="3060"/>
                      </a:lnTo>
                      <a:lnTo>
                        <a:pt x="6311" y="3028"/>
                      </a:lnTo>
                      <a:lnTo>
                        <a:pt x="6586" y="2997"/>
                      </a:lnTo>
                      <a:lnTo>
                        <a:pt x="6851" y="2964"/>
                      </a:lnTo>
                      <a:lnTo>
                        <a:pt x="7103" y="2932"/>
                      </a:lnTo>
                      <a:lnTo>
                        <a:pt x="7335" y="2899"/>
                      </a:lnTo>
                      <a:lnTo>
                        <a:pt x="7544" y="2869"/>
                      </a:lnTo>
                      <a:lnTo>
                        <a:pt x="7724" y="2839"/>
                      </a:lnTo>
                      <a:lnTo>
                        <a:pt x="7871" y="2813"/>
                      </a:lnTo>
                      <a:lnTo>
                        <a:pt x="7939" y="2791"/>
                      </a:lnTo>
                      <a:lnTo>
                        <a:pt x="7943" y="2774"/>
                      </a:lnTo>
                      <a:lnTo>
                        <a:pt x="7952" y="2758"/>
                      </a:lnTo>
                      <a:lnTo>
                        <a:pt x="7965" y="2744"/>
                      </a:lnTo>
                      <a:lnTo>
                        <a:pt x="7981" y="2730"/>
                      </a:lnTo>
                      <a:lnTo>
                        <a:pt x="8001" y="2718"/>
                      </a:lnTo>
                      <a:lnTo>
                        <a:pt x="8023" y="2709"/>
                      </a:lnTo>
                      <a:lnTo>
                        <a:pt x="8048" y="2700"/>
                      </a:lnTo>
                      <a:lnTo>
                        <a:pt x="8075" y="2694"/>
                      </a:lnTo>
                      <a:lnTo>
                        <a:pt x="8103" y="2690"/>
                      </a:lnTo>
                      <a:lnTo>
                        <a:pt x="8131" y="2688"/>
                      </a:lnTo>
                      <a:lnTo>
                        <a:pt x="8161" y="2689"/>
                      </a:lnTo>
                      <a:lnTo>
                        <a:pt x="8191" y="2692"/>
                      </a:lnTo>
                      <a:lnTo>
                        <a:pt x="8221" y="2698"/>
                      </a:lnTo>
                      <a:lnTo>
                        <a:pt x="8250" y="2707"/>
                      </a:lnTo>
                      <a:lnTo>
                        <a:pt x="8278" y="2719"/>
                      </a:lnTo>
                      <a:lnTo>
                        <a:pt x="8305" y="2735"/>
                      </a:lnTo>
                      <a:lnTo>
                        <a:pt x="8383" y="2893"/>
                      </a:lnTo>
                      <a:lnTo>
                        <a:pt x="8462" y="3070"/>
                      </a:lnTo>
                      <a:lnTo>
                        <a:pt x="8541" y="3264"/>
                      </a:lnTo>
                      <a:lnTo>
                        <a:pt x="8620" y="3472"/>
                      </a:lnTo>
                      <a:lnTo>
                        <a:pt x="8698" y="3693"/>
                      </a:lnTo>
                      <a:lnTo>
                        <a:pt x="8771" y="3927"/>
                      </a:lnTo>
                      <a:lnTo>
                        <a:pt x="8842" y="4170"/>
                      </a:lnTo>
                      <a:lnTo>
                        <a:pt x="8908" y="4422"/>
                      </a:lnTo>
                      <a:lnTo>
                        <a:pt x="8969" y="4680"/>
                      </a:lnTo>
                      <a:lnTo>
                        <a:pt x="9022" y="4943"/>
                      </a:lnTo>
                      <a:lnTo>
                        <a:pt x="9070" y="5210"/>
                      </a:lnTo>
                      <a:lnTo>
                        <a:pt x="9108" y="5478"/>
                      </a:lnTo>
                      <a:lnTo>
                        <a:pt x="9137" y="5747"/>
                      </a:lnTo>
                      <a:lnTo>
                        <a:pt x="9156" y="6013"/>
                      </a:lnTo>
                      <a:lnTo>
                        <a:pt x="9163" y="6276"/>
                      </a:lnTo>
                      <a:lnTo>
                        <a:pt x="9160" y="6536"/>
                      </a:lnTo>
                      <a:lnTo>
                        <a:pt x="9157" y="6568"/>
                      </a:lnTo>
                      <a:lnTo>
                        <a:pt x="9150" y="6599"/>
                      </a:lnTo>
                      <a:lnTo>
                        <a:pt x="9140" y="6626"/>
                      </a:lnTo>
                      <a:lnTo>
                        <a:pt x="9126" y="6651"/>
                      </a:lnTo>
                      <a:lnTo>
                        <a:pt x="9111" y="6672"/>
                      </a:lnTo>
                      <a:lnTo>
                        <a:pt x="9093" y="6692"/>
                      </a:lnTo>
                      <a:lnTo>
                        <a:pt x="9072" y="6708"/>
                      </a:lnTo>
                      <a:lnTo>
                        <a:pt x="9050" y="6721"/>
                      </a:lnTo>
                      <a:lnTo>
                        <a:pt x="9027" y="6730"/>
                      </a:lnTo>
                      <a:lnTo>
                        <a:pt x="9001" y="6737"/>
                      </a:lnTo>
                      <a:lnTo>
                        <a:pt x="8976" y="6741"/>
                      </a:lnTo>
                      <a:lnTo>
                        <a:pt x="8950" y="6741"/>
                      </a:lnTo>
                      <a:lnTo>
                        <a:pt x="8924" y="6737"/>
                      </a:lnTo>
                      <a:lnTo>
                        <a:pt x="8897" y="6730"/>
                      </a:lnTo>
                      <a:lnTo>
                        <a:pt x="8871" y="6720"/>
                      </a:lnTo>
                      <a:lnTo>
                        <a:pt x="8847" y="6706"/>
                      </a:lnTo>
                      <a:lnTo>
                        <a:pt x="8875" y="67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1" name=""/>
                <p:cNvSpPr/>
                <p:nvPr/>
              </p:nvSpPr>
              <p:spPr>
                <a:xfrm>
                  <a:off x="1087560" y="5706720"/>
                  <a:ext cx="150120" cy="62280"/>
                </a:xfrm>
                <a:custGeom>
                  <a:avLst/>
                  <a:gdLst/>
                  <a:ahLst/>
                  <a:rect l="l" t="t" r="r" b="b"/>
                  <a:pathLst>
                    <a:path w="3788" h="1580">
                      <a:moveTo>
                        <a:pt x="0" y="0"/>
                      </a:moveTo>
                      <a:lnTo>
                        <a:pt x="85" y="218"/>
                      </a:lnTo>
                      <a:lnTo>
                        <a:pt x="198" y="424"/>
                      </a:lnTo>
                      <a:lnTo>
                        <a:pt x="337" y="616"/>
                      </a:lnTo>
                      <a:lnTo>
                        <a:pt x="500" y="794"/>
                      </a:lnTo>
                      <a:lnTo>
                        <a:pt x="685" y="957"/>
                      </a:lnTo>
                      <a:lnTo>
                        <a:pt x="892" y="1103"/>
                      </a:lnTo>
                      <a:lnTo>
                        <a:pt x="1118" y="1231"/>
                      </a:lnTo>
                      <a:lnTo>
                        <a:pt x="1361" y="1341"/>
                      </a:lnTo>
                      <a:lnTo>
                        <a:pt x="1622" y="1432"/>
                      </a:lnTo>
                      <a:lnTo>
                        <a:pt x="1897" y="1501"/>
                      </a:lnTo>
                      <a:lnTo>
                        <a:pt x="2187" y="1551"/>
                      </a:lnTo>
                      <a:lnTo>
                        <a:pt x="2489" y="1577"/>
                      </a:lnTo>
                      <a:lnTo>
                        <a:pt x="2801" y="1580"/>
                      </a:lnTo>
                      <a:lnTo>
                        <a:pt x="3122" y="1559"/>
                      </a:lnTo>
                      <a:lnTo>
                        <a:pt x="3451" y="1513"/>
                      </a:lnTo>
                      <a:lnTo>
                        <a:pt x="3788" y="1441"/>
                      </a:lnTo>
                    </a:path>
                  </a:pathLst>
                </a:custGeom>
                <a:noFill/>
                <a:ln w="46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2" name=""/>
                <p:cNvSpPr/>
                <p:nvPr/>
              </p:nvSpPr>
              <p:spPr>
                <a:xfrm>
                  <a:off x="1086840" y="5706000"/>
                  <a:ext cx="2160" cy="1440"/>
                </a:xfrm>
                <a:custGeom>
                  <a:avLst/>
                  <a:gdLst/>
                  <a:ahLst/>
                  <a:rect l="l" t="t" r="r" b="b"/>
                  <a:pathLst>
                    <a:path w="65" h="43">
                      <a:moveTo>
                        <a:pt x="2" y="43"/>
                      </a:moveTo>
                      <a:lnTo>
                        <a:pt x="2" y="43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1" y="27"/>
                      </a:lnTo>
                      <a:lnTo>
                        <a:pt x="2" y="21"/>
                      </a:lnTo>
                      <a:lnTo>
                        <a:pt x="5" y="16"/>
                      </a:lnTo>
                      <a:lnTo>
                        <a:pt x="8" y="12"/>
                      </a:lnTo>
                      <a:lnTo>
                        <a:pt x="14" y="7"/>
                      </a:lnTo>
                      <a:lnTo>
                        <a:pt x="18" y="4"/>
                      </a:lnTo>
                      <a:lnTo>
                        <a:pt x="24" y="2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0" y="1"/>
                      </a:lnTo>
                      <a:lnTo>
                        <a:pt x="46" y="2"/>
                      </a:lnTo>
                      <a:lnTo>
                        <a:pt x="52" y="5"/>
                      </a:lnTo>
                      <a:lnTo>
                        <a:pt x="56" y="8"/>
                      </a:lnTo>
                      <a:lnTo>
                        <a:pt x="60" y="14"/>
                      </a:lnTo>
                      <a:lnTo>
                        <a:pt x="63" y="18"/>
                      </a:lnTo>
                      <a:lnTo>
                        <a:pt x="65" y="24"/>
                      </a:lnTo>
                      <a:lnTo>
                        <a:pt x="65" y="24"/>
                      </a:lnTo>
                      <a:lnTo>
                        <a:pt x="2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3" name=""/>
                <p:cNvSpPr/>
                <p:nvPr/>
              </p:nvSpPr>
              <p:spPr>
                <a:xfrm>
                  <a:off x="1237320" y="5762880"/>
                  <a:ext cx="1440" cy="2160"/>
                </a:xfrm>
                <a:custGeom>
                  <a:avLst/>
                  <a:gdLst/>
                  <a:ahLst/>
                  <a:rect l="l" t="t" r="r" b="b"/>
                  <a:pathLst>
                    <a:path w="41" h="6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22" y="3"/>
                      </a:lnTo>
                      <a:lnTo>
                        <a:pt x="26" y="6"/>
                      </a:lnTo>
                      <a:lnTo>
                        <a:pt x="32" y="10"/>
                      </a:lnTo>
                      <a:lnTo>
                        <a:pt x="35" y="14"/>
                      </a:lnTo>
                      <a:lnTo>
                        <a:pt x="38" y="20"/>
                      </a:lnTo>
                      <a:lnTo>
                        <a:pt x="40" y="26"/>
                      </a:lnTo>
                      <a:lnTo>
                        <a:pt x="41" y="31"/>
                      </a:lnTo>
                      <a:lnTo>
                        <a:pt x="41" y="36"/>
                      </a:lnTo>
                      <a:lnTo>
                        <a:pt x="40" y="42"/>
                      </a:lnTo>
                      <a:lnTo>
                        <a:pt x="38" y="48"/>
                      </a:lnTo>
                      <a:lnTo>
                        <a:pt x="35" y="52"/>
                      </a:lnTo>
                      <a:lnTo>
                        <a:pt x="31" y="57"/>
                      </a:lnTo>
                      <a:lnTo>
                        <a:pt x="26" y="61"/>
                      </a:lnTo>
                      <a:lnTo>
                        <a:pt x="21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4" name=""/>
                <p:cNvSpPr/>
                <p:nvPr/>
              </p:nvSpPr>
              <p:spPr>
                <a:xfrm>
                  <a:off x="910800" y="5674320"/>
                  <a:ext cx="145080" cy="23760"/>
                </a:xfrm>
                <a:prstGeom prst="line">
                  <a:avLst/>
                </a:prstGeom>
                <a:ln w="46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5" name=""/>
                <p:cNvSpPr/>
                <p:nvPr/>
              </p:nvSpPr>
              <p:spPr>
                <a:xfrm>
                  <a:off x="1056240" y="5698080"/>
                  <a:ext cx="33840" cy="2160"/>
                </a:xfrm>
                <a:custGeom>
                  <a:avLst/>
                  <a:gdLst/>
                  <a:ahLst/>
                  <a:rect l="l" t="t" r="r" b="b"/>
                  <a:pathLst>
                    <a:path w="844" h="62">
                      <a:moveTo>
                        <a:pt x="0" y="0"/>
                      </a:moveTo>
                      <a:lnTo>
                        <a:pt x="65" y="8"/>
                      </a:lnTo>
                      <a:lnTo>
                        <a:pt x="128" y="17"/>
                      </a:lnTo>
                      <a:lnTo>
                        <a:pt x="189" y="24"/>
                      </a:lnTo>
                      <a:lnTo>
                        <a:pt x="248" y="31"/>
                      </a:lnTo>
                      <a:lnTo>
                        <a:pt x="306" y="38"/>
                      </a:lnTo>
                      <a:lnTo>
                        <a:pt x="362" y="43"/>
                      </a:lnTo>
                      <a:lnTo>
                        <a:pt x="416" y="48"/>
                      </a:lnTo>
                      <a:lnTo>
                        <a:pt x="469" y="52"/>
                      </a:lnTo>
                      <a:lnTo>
                        <a:pt x="519" y="56"/>
                      </a:lnTo>
                      <a:lnTo>
                        <a:pt x="570" y="59"/>
                      </a:lnTo>
                      <a:lnTo>
                        <a:pt x="618" y="61"/>
                      </a:lnTo>
                      <a:lnTo>
                        <a:pt x="665" y="62"/>
                      </a:lnTo>
                      <a:lnTo>
                        <a:pt x="712" y="61"/>
                      </a:lnTo>
                      <a:lnTo>
                        <a:pt x="756" y="60"/>
                      </a:lnTo>
                      <a:lnTo>
                        <a:pt x="800" y="58"/>
                      </a:lnTo>
                      <a:lnTo>
                        <a:pt x="844" y="54"/>
                      </a:lnTo>
                    </a:path>
                  </a:pathLst>
                </a:custGeom>
                <a:noFill/>
                <a:ln w="46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6" name=""/>
                <p:cNvSpPr/>
                <p:nvPr/>
              </p:nvSpPr>
              <p:spPr>
                <a:xfrm>
                  <a:off x="1055520" y="5696640"/>
                  <a:ext cx="1080" cy="2880"/>
                </a:xfrm>
                <a:custGeom>
                  <a:avLst/>
                  <a:gdLst/>
                  <a:ahLst/>
                  <a:rect l="l" t="t" r="r" b="b"/>
                  <a:pathLst>
                    <a:path w="37" h="67">
                      <a:moveTo>
                        <a:pt x="29" y="67"/>
                      </a:moveTo>
                      <a:lnTo>
                        <a:pt x="29" y="67"/>
                      </a:lnTo>
                      <a:lnTo>
                        <a:pt x="24" y="65"/>
                      </a:lnTo>
                      <a:lnTo>
                        <a:pt x="17" y="63"/>
                      </a:lnTo>
                      <a:lnTo>
                        <a:pt x="13" y="60"/>
                      </a:lnTo>
                      <a:lnTo>
                        <a:pt x="8" y="56"/>
                      </a:lnTo>
                      <a:lnTo>
                        <a:pt x="5" y="52"/>
                      </a:lnTo>
                      <a:lnTo>
                        <a:pt x="2" y="46"/>
                      </a:lnTo>
                      <a:lnTo>
                        <a:pt x="1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4" y="18"/>
                      </a:lnTo>
                      <a:lnTo>
                        <a:pt x="7" y="14"/>
                      </a:lnTo>
                      <a:lnTo>
                        <a:pt x="11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7" y="1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29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7" name=""/>
                <p:cNvSpPr/>
                <p:nvPr/>
              </p:nvSpPr>
              <p:spPr>
                <a:xfrm>
                  <a:off x="1089360" y="5698800"/>
                  <a:ext cx="1440" cy="2160"/>
                </a:xfrm>
                <a:custGeom>
                  <a:avLst/>
                  <a:gdLst/>
                  <a:ahLst/>
                  <a:rect l="l" t="t" r="r" b="b"/>
                  <a:pathLst>
                    <a:path w="37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7" y="3"/>
                      </a:lnTo>
                      <a:lnTo>
                        <a:pt x="22" y="6"/>
                      </a:lnTo>
                      <a:lnTo>
                        <a:pt x="26" y="9"/>
                      </a:lnTo>
                      <a:lnTo>
                        <a:pt x="30" y="14"/>
                      </a:lnTo>
                      <a:lnTo>
                        <a:pt x="33" y="19"/>
                      </a:lnTo>
                      <a:lnTo>
                        <a:pt x="35" y="25"/>
                      </a:lnTo>
                      <a:lnTo>
                        <a:pt x="37" y="30"/>
                      </a:lnTo>
                      <a:lnTo>
                        <a:pt x="37" y="35"/>
                      </a:lnTo>
                      <a:lnTo>
                        <a:pt x="35" y="42"/>
                      </a:lnTo>
                      <a:lnTo>
                        <a:pt x="33" y="47"/>
                      </a:lnTo>
                      <a:lnTo>
                        <a:pt x="30" y="52"/>
                      </a:lnTo>
                      <a:lnTo>
                        <a:pt x="27" y="57"/>
                      </a:lnTo>
                      <a:lnTo>
                        <a:pt x="22" y="61"/>
                      </a:lnTo>
                      <a:lnTo>
                        <a:pt x="18" y="64"/>
                      </a:lnTo>
                      <a:lnTo>
                        <a:pt x="11" y="66"/>
                      </a:lnTo>
                      <a:lnTo>
                        <a:pt x="6" y="67"/>
                      </a:lnTo>
                      <a:lnTo>
                        <a:pt x="6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8" name=""/>
                <p:cNvSpPr/>
                <p:nvPr/>
              </p:nvSpPr>
              <p:spPr>
                <a:xfrm>
                  <a:off x="1090080" y="5681520"/>
                  <a:ext cx="135720" cy="18720"/>
                </a:xfrm>
                <a:custGeom>
                  <a:avLst/>
                  <a:gdLst/>
                  <a:ahLst/>
                  <a:rect l="l" t="t" r="r" b="b"/>
                  <a:pathLst>
                    <a:path w="3446" h="481">
                      <a:moveTo>
                        <a:pt x="0" y="481"/>
                      </a:moveTo>
                      <a:lnTo>
                        <a:pt x="184" y="469"/>
                      </a:lnTo>
                      <a:lnTo>
                        <a:pt x="380" y="453"/>
                      </a:lnTo>
                      <a:lnTo>
                        <a:pt x="588" y="434"/>
                      </a:lnTo>
                      <a:lnTo>
                        <a:pt x="805" y="413"/>
                      </a:lnTo>
                      <a:lnTo>
                        <a:pt x="1028" y="388"/>
                      </a:lnTo>
                      <a:lnTo>
                        <a:pt x="1257" y="362"/>
                      </a:lnTo>
                      <a:lnTo>
                        <a:pt x="1489" y="332"/>
                      </a:lnTo>
                      <a:lnTo>
                        <a:pt x="1723" y="301"/>
                      </a:lnTo>
                      <a:lnTo>
                        <a:pt x="1956" y="267"/>
                      </a:lnTo>
                      <a:lnTo>
                        <a:pt x="2189" y="231"/>
                      </a:lnTo>
                      <a:lnTo>
                        <a:pt x="2418" y="196"/>
                      </a:lnTo>
                      <a:lnTo>
                        <a:pt x="2640" y="158"/>
                      </a:lnTo>
                      <a:lnTo>
                        <a:pt x="2857" y="119"/>
                      </a:lnTo>
                      <a:lnTo>
                        <a:pt x="3065" y="80"/>
                      </a:lnTo>
                      <a:lnTo>
                        <a:pt x="3261" y="40"/>
                      </a:lnTo>
                      <a:lnTo>
                        <a:pt x="3446" y="0"/>
                      </a:lnTo>
                    </a:path>
                  </a:pathLst>
                </a:custGeom>
                <a:noFill/>
                <a:ln w="46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9" name=""/>
                <p:cNvSpPr/>
                <p:nvPr/>
              </p:nvSpPr>
              <p:spPr>
                <a:xfrm>
                  <a:off x="1088640" y="5698800"/>
                  <a:ext cx="1440" cy="2160"/>
                </a:xfrm>
                <a:custGeom>
                  <a:avLst/>
                  <a:gdLst/>
                  <a:ahLst/>
                  <a:rect l="l" t="t" r="r" b="b"/>
                  <a:pathLst>
                    <a:path w="35" h="67">
                      <a:moveTo>
                        <a:pt x="35" y="67"/>
                      </a:moveTo>
                      <a:lnTo>
                        <a:pt x="35" y="67"/>
                      </a:lnTo>
                      <a:lnTo>
                        <a:pt x="31" y="67"/>
                      </a:lnTo>
                      <a:lnTo>
                        <a:pt x="24" y="66"/>
                      </a:lnTo>
                      <a:lnTo>
                        <a:pt x="19" y="64"/>
                      </a:lnTo>
                      <a:lnTo>
                        <a:pt x="14" y="61"/>
                      </a:lnTo>
                      <a:lnTo>
                        <a:pt x="10" y="57"/>
                      </a:lnTo>
                      <a:lnTo>
                        <a:pt x="6" y="51"/>
                      </a:lnTo>
                      <a:lnTo>
                        <a:pt x="3" y="46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0" y="30"/>
                      </a:lnTo>
                      <a:lnTo>
                        <a:pt x="1" y="24"/>
                      </a:lnTo>
                      <a:lnTo>
                        <a:pt x="3" y="19"/>
                      </a:lnTo>
                      <a:lnTo>
                        <a:pt x="7" y="13"/>
                      </a:lnTo>
                      <a:lnTo>
                        <a:pt x="11" y="9"/>
                      </a:lnTo>
                      <a:lnTo>
                        <a:pt x="16" y="5"/>
                      </a:lnTo>
                      <a:lnTo>
                        <a:pt x="21" y="3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5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0" name=""/>
                <p:cNvSpPr/>
                <p:nvPr/>
              </p:nvSpPr>
              <p:spPr>
                <a:xfrm>
                  <a:off x="1226160" y="5679720"/>
                  <a:ext cx="1440" cy="2160"/>
                </a:xfrm>
                <a:custGeom>
                  <a:avLst/>
                  <a:gdLst/>
                  <a:ahLst/>
                  <a:rect l="l" t="t" r="r" b="b"/>
                  <a:pathLst>
                    <a:path w="41" h="66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7" y="1"/>
                      </a:lnTo>
                      <a:lnTo>
                        <a:pt x="22" y="4"/>
                      </a:lnTo>
                      <a:lnTo>
                        <a:pt x="27" y="7"/>
                      </a:lnTo>
                      <a:lnTo>
                        <a:pt x="31" y="10"/>
                      </a:lnTo>
                      <a:lnTo>
                        <a:pt x="36" y="15"/>
                      </a:lnTo>
                      <a:lnTo>
                        <a:pt x="38" y="21"/>
                      </a:lnTo>
                      <a:lnTo>
                        <a:pt x="40" y="26"/>
                      </a:lnTo>
                      <a:lnTo>
                        <a:pt x="41" y="32"/>
                      </a:lnTo>
                      <a:lnTo>
                        <a:pt x="41" y="37"/>
                      </a:lnTo>
                      <a:lnTo>
                        <a:pt x="40" y="43"/>
                      </a:lnTo>
                      <a:lnTo>
                        <a:pt x="37" y="48"/>
                      </a:lnTo>
                      <a:lnTo>
                        <a:pt x="34" y="53"/>
                      </a:lnTo>
                      <a:lnTo>
                        <a:pt x="30" y="57"/>
                      </a:lnTo>
                      <a:lnTo>
                        <a:pt x="25" y="62"/>
                      </a:lnTo>
                      <a:lnTo>
                        <a:pt x="20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1" name=""/>
                <p:cNvSpPr/>
                <p:nvPr/>
              </p:nvSpPr>
              <p:spPr>
                <a:xfrm>
                  <a:off x="955080" y="5576400"/>
                  <a:ext cx="46440" cy="45360"/>
                </a:xfrm>
                <a:custGeom>
                  <a:avLst/>
                  <a:gdLst/>
                  <a:ahLst/>
                  <a:rect l="l" t="t" r="r" b="b"/>
                  <a:pathLst>
                    <a:path w="1183" h="1156">
                      <a:moveTo>
                        <a:pt x="0" y="0"/>
                      </a:moveTo>
                      <a:lnTo>
                        <a:pt x="61" y="72"/>
                      </a:lnTo>
                      <a:lnTo>
                        <a:pt x="130" y="151"/>
                      </a:lnTo>
                      <a:lnTo>
                        <a:pt x="207" y="232"/>
                      </a:lnTo>
                      <a:lnTo>
                        <a:pt x="288" y="316"/>
                      </a:lnTo>
                      <a:lnTo>
                        <a:pt x="373" y="402"/>
                      </a:lnTo>
                      <a:lnTo>
                        <a:pt x="460" y="489"/>
                      </a:lnTo>
                      <a:lnTo>
                        <a:pt x="549" y="575"/>
                      </a:lnTo>
                      <a:lnTo>
                        <a:pt x="638" y="659"/>
                      </a:lnTo>
                      <a:lnTo>
                        <a:pt x="725" y="741"/>
                      </a:lnTo>
                      <a:lnTo>
                        <a:pt x="809" y="818"/>
                      </a:lnTo>
                      <a:lnTo>
                        <a:pt x="889" y="892"/>
                      </a:lnTo>
                      <a:lnTo>
                        <a:pt x="965" y="960"/>
                      </a:lnTo>
                      <a:lnTo>
                        <a:pt x="1032" y="1021"/>
                      </a:lnTo>
                      <a:lnTo>
                        <a:pt x="1092" y="1075"/>
                      </a:lnTo>
                      <a:lnTo>
                        <a:pt x="1143" y="1120"/>
                      </a:lnTo>
                      <a:lnTo>
                        <a:pt x="1183" y="1156"/>
                      </a:lnTo>
                    </a:path>
                  </a:pathLst>
                </a:custGeom>
                <a:noFill/>
                <a:ln w="46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" bIns="-1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2" name=""/>
                <p:cNvSpPr/>
                <p:nvPr/>
              </p:nvSpPr>
              <p:spPr>
                <a:xfrm>
                  <a:off x="953280" y="5574960"/>
                  <a:ext cx="2160" cy="2160"/>
                </a:xfrm>
                <a:custGeom>
                  <a:avLst/>
                  <a:gdLst/>
                  <a:ahLst/>
                  <a:rect l="l" t="t" r="r" b="b"/>
                  <a:pathLst>
                    <a:path w="59" h="55">
                      <a:moveTo>
                        <a:pt x="7" y="55"/>
                      </a:moveTo>
                      <a:lnTo>
                        <a:pt x="7" y="55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2" y="22"/>
                      </a:lnTo>
                      <a:lnTo>
                        <a:pt x="5" y="17"/>
                      </a:lnTo>
                      <a:lnTo>
                        <a:pt x="8" y="12"/>
                      </a:lnTo>
                      <a:lnTo>
                        <a:pt x="12" y="8"/>
                      </a:lnTo>
                      <a:lnTo>
                        <a:pt x="17" y="5"/>
                      </a:lnTo>
                      <a:lnTo>
                        <a:pt x="23" y="2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40" y="1"/>
                      </a:lnTo>
                      <a:lnTo>
                        <a:pt x="45" y="2"/>
                      </a:lnTo>
                      <a:lnTo>
                        <a:pt x="50" y="6"/>
                      </a:lnTo>
                      <a:lnTo>
                        <a:pt x="55" y="9"/>
                      </a:lnTo>
                      <a:lnTo>
                        <a:pt x="59" y="13"/>
                      </a:lnTo>
                      <a:lnTo>
                        <a:pt x="59" y="13"/>
                      </a:lnTo>
                      <a:lnTo>
                        <a:pt x="7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3" name=""/>
                <p:cNvSpPr/>
                <p:nvPr/>
              </p:nvSpPr>
              <p:spPr>
                <a:xfrm>
                  <a:off x="1000800" y="5621400"/>
                  <a:ext cx="2160" cy="1440"/>
                </a:xfrm>
                <a:custGeom>
                  <a:avLst/>
                  <a:gdLst/>
                  <a:ahLst/>
                  <a:rect l="l" t="t" r="r" b="b"/>
                  <a:pathLst>
                    <a:path w="56" h="58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9" y="4"/>
                      </a:lnTo>
                      <a:lnTo>
                        <a:pt x="52" y="9"/>
                      </a:lnTo>
                      <a:lnTo>
                        <a:pt x="54" y="14"/>
                      </a:lnTo>
                      <a:lnTo>
                        <a:pt x="56" y="21"/>
                      </a:lnTo>
                      <a:lnTo>
                        <a:pt x="56" y="25"/>
                      </a:lnTo>
                      <a:lnTo>
                        <a:pt x="55" y="31"/>
                      </a:lnTo>
                      <a:lnTo>
                        <a:pt x="54" y="36"/>
                      </a:lnTo>
                      <a:lnTo>
                        <a:pt x="51" y="42"/>
                      </a:lnTo>
                      <a:lnTo>
                        <a:pt x="48" y="47"/>
                      </a:lnTo>
                      <a:lnTo>
                        <a:pt x="43" y="51"/>
                      </a:lnTo>
                      <a:lnTo>
                        <a:pt x="38" y="54"/>
                      </a:lnTo>
                      <a:lnTo>
                        <a:pt x="33" y="56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6" y="57"/>
                      </a:lnTo>
                      <a:lnTo>
                        <a:pt x="11" y="56"/>
                      </a:lnTo>
                      <a:lnTo>
                        <a:pt x="6" y="53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4" name=""/>
                <p:cNvSpPr/>
                <p:nvPr/>
              </p:nvSpPr>
              <p:spPr>
                <a:xfrm>
                  <a:off x="1001520" y="5622120"/>
                  <a:ext cx="40320" cy="15840"/>
                </a:xfrm>
                <a:custGeom>
                  <a:avLst/>
                  <a:gdLst/>
                  <a:ahLst/>
                  <a:rect l="l" t="t" r="r" b="b"/>
                  <a:pathLst>
                    <a:path w="1014" h="401">
                      <a:moveTo>
                        <a:pt x="0" y="0"/>
                      </a:moveTo>
                      <a:lnTo>
                        <a:pt x="45" y="33"/>
                      </a:lnTo>
                      <a:lnTo>
                        <a:pt x="93" y="67"/>
                      </a:lnTo>
                      <a:lnTo>
                        <a:pt x="142" y="101"/>
                      </a:lnTo>
                      <a:lnTo>
                        <a:pt x="193" y="132"/>
                      </a:lnTo>
                      <a:lnTo>
                        <a:pt x="246" y="164"/>
                      </a:lnTo>
                      <a:lnTo>
                        <a:pt x="302" y="194"/>
                      </a:lnTo>
                      <a:lnTo>
                        <a:pt x="361" y="224"/>
                      </a:lnTo>
                      <a:lnTo>
                        <a:pt x="421" y="251"/>
                      </a:lnTo>
                      <a:lnTo>
                        <a:pt x="485" y="277"/>
                      </a:lnTo>
                      <a:lnTo>
                        <a:pt x="550" y="301"/>
                      </a:lnTo>
                      <a:lnTo>
                        <a:pt x="619" y="323"/>
                      </a:lnTo>
                      <a:lnTo>
                        <a:pt x="692" y="343"/>
                      </a:lnTo>
                      <a:lnTo>
                        <a:pt x="767" y="361"/>
                      </a:lnTo>
                      <a:lnTo>
                        <a:pt x="846" y="377"/>
                      </a:lnTo>
                      <a:lnTo>
                        <a:pt x="928" y="391"/>
                      </a:lnTo>
                      <a:lnTo>
                        <a:pt x="1014" y="401"/>
                      </a:lnTo>
                    </a:path>
                  </a:pathLst>
                </a:custGeom>
                <a:noFill/>
                <a:ln w="46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5" name=""/>
                <p:cNvSpPr/>
                <p:nvPr/>
              </p:nvSpPr>
              <p:spPr>
                <a:xfrm>
                  <a:off x="1000080" y="5620680"/>
                  <a:ext cx="2160" cy="2160"/>
                </a:xfrm>
                <a:custGeom>
                  <a:avLst/>
                  <a:gdLst/>
                  <a:ahLst/>
                  <a:rect l="l" t="t" r="r" b="b"/>
                  <a:pathLst>
                    <a:path w="53" h="60">
                      <a:moveTo>
                        <a:pt x="13" y="60"/>
                      </a:moveTo>
                      <a:lnTo>
                        <a:pt x="13" y="60"/>
                      </a:lnTo>
                      <a:lnTo>
                        <a:pt x="9" y="56"/>
                      </a:lnTo>
                      <a:lnTo>
                        <a:pt x="5" y="52"/>
                      </a:lnTo>
                      <a:lnTo>
                        <a:pt x="2" y="46"/>
                      </a:lnTo>
                      <a:lnTo>
                        <a:pt x="1" y="41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4" y="19"/>
                      </a:lnTo>
                      <a:lnTo>
                        <a:pt x="7" y="14"/>
                      </a:lnTo>
                      <a:lnTo>
                        <a:pt x="11" y="10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48" y="4"/>
                      </a:lnTo>
                      <a:lnTo>
                        <a:pt x="53" y="8"/>
                      </a:lnTo>
                      <a:lnTo>
                        <a:pt x="53" y="8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6" name=""/>
                <p:cNvSpPr/>
                <p:nvPr/>
              </p:nvSpPr>
              <p:spPr>
                <a:xfrm>
                  <a:off x="1041840" y="5636520"/>
                  <a:ext cx="1080" cy="2880"/>
                </a:xfrm>
                <a:custGeom>
                  <a:avLst/>
                  <a:gdLst/>
                  <a:ahLst/>
                  <a:rect l="l" t="t" r="r" b="b"/>
                  <a:pathLst>
                    <a:path w="37" h="6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2" y="1"/>
                      </a:lnTo>
                      <a:lnTo>
                        <a:pt x="18" y="3"/>
                      </a:lnTo>
                      <a:lnTo>
                        <a:pt x="22" y="6"/>
                      </a:lnTo>
                      <a:lnTo>
                        <a:pt x="27" y="10"/>
                      </a:lnTo>
                      <a:lnTo>
                        <a:pt x="31" y="14"/>
                      </a:lnTo>
                      <a:lnTo>
                        <a:pt x="34" y="19"/>
                      </a:lnTo>
                      <a:lnTo>
                        <a:pt x="36" y="26"/>
                      </a:lnTo>
                      <a:lnTo>
                        <a:pt x="37" y="31"/>
                      </a:lnTo>
                      <a:lnTo>
                        <a:pt x="37" y="36"/>
                      </a:lnTo>
                      <a:lnTo>
                        <a:pt x="36" y="42"/>
                      </a:lnTo>
                      <a:lnTo>
                        <a:pt x="34" y="48"/>
                      </a:lnTo>
                      <a:lnTo>
                        <a:pt x="31" y="52"/>
                      </a:lnTo>
                      <a:lnTo>
                        <a:pt x="26" y="57"/>
                      </a:lnTo>
                      <a:lnTo>
                        <a:pt x="22" y="60"/>
                      </a:lnTo>
                      <a:lnTo>
                        <a:pt x="17" y="64"/>
                      </a:lnTo>
                      <a:lnTo>
                        <a:pt x="11" y="66"/>
                      </a:lnTo>
                      <a:lnTo>
                        <a:pt x="5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7" name=""/>
                <p:cNvSpPr/>
                <p:nvPr/>
              </p:nvSpPr>
              <p:spPr>
                <a:xfrm>
                  <a:off x="1041840" y="5637240"/>
                  <a:ext cx="34560" cy="720"/>
                </a:xfrm>
                <a:custGeom>
                  <a:avLst/>
                  <a:gdLst/>
                  <a:ahLst/>
                  <a:rect l="l" t="t" r="r" b="b"/>
                  <a:pathLst>
                    <a:path w="889" h="21">
                      <a:moveTo>
                        <a:pt x="0" y="8"/>
                      </a:moveTo>
                      <a:lnTo>
                        <a:pt x="48" y="11"/>
                      </a:lnTo>
                      <a:lnTo>
                        <a:pt x="98" y="14"/>
                      </a:lnTo>
                      <a:lnTo>
                        <a:pt x="149" y="18"/>
                      </a:lnTo>
                      <a:lnTo>
                        <a:pt x="202" y="19"/>
                      </a:lnTo>
                      <a:lnTo>
                        <a:pt x="257" y="20"/>
                      </a:lnTo>
                      <a:lnTo>
                        <a:pt x="312" y="21"/>
                      </a:lnTo>
                      <a:lnTo>
                        <a:pt x="369" y="21"/>
                      </a:lnTo>
                      <a:lnTo>
                        <a:pt x="427" y="20"/>
                      </a:lnTo>
                      <a:lnTo>
                        <a:pt x="485" y="19"/>
                      </a:lnTo>
                      <a:lnTo>
                        <a:pt x="543" y="18"/>
                      </a:lnTo>
                      <a:lnTo>
                        <a:pt x="601" y="16"/>
                      </a:lnTo>
                      <a:lnTo>
                        <a:pt x="660" y="12"/>
                      </a:lnTo>
                      <a:lnTo>
                        <a:pt x="718" y="10"/>
                      </a:lnTo>
                      <a:lnTo>
                        <a:pt x="776" y="6"/>
                      </a:lnTo>
                      <a:lnTo>
                        <a:pt x="832" y="3"/>
                      </a:lnTo>
                      <a:lnTo>
                        <a:pt x="889" y="0"/>
                      </a:lnTo>
                    </a:path>
                  </a:pathLst>
                </a:custGeom>
                <a:noFill/>
                <a:ln w="46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8" name=""/>
                <p:cNvSpPr/>
                <p:nvPr/>
              </p:nvSpPr>
              <p:spPr>
                <a:xfrm>
                  <a:off x="1040400" y="5636520"/>
                  <a:ext cx="1440" cy="2880"/>
                </a:xfrm>
                <a:custGeom>
                  <a:avLst/>
                  <a:gdLst/>
                  <a:ahLst/>
                  <a:rect l="l" t="t" r="r" b="b"/>
                  <a:pathLst>
                    <a:path w="35" h="67">
                      <a:moveTo>
                        <a:pt x="31" y="67"/>
                      </a:moveTo>
                      <a:lnTo>
                        <a:pt x="31" y="67"/>
                      </a:lnTo>
                      <a:lnTo>
                        <a:pt x="25" y="66"/>
                      </a:lnTo>
                      <a:lnTo>
                        <a:pt x="20" y="64"/>
                      </a:lnTo>
                      <a:lnTo>
                        <a:pt x="14" y="60"/>
                      </a:lnTo>
                      <a:lnTo>
                        <a:pt x="9" y="56"/>
                      </a:lnTo>
                      <a:lnTo>
                        <a:pt x="6" y="52"/>
                      </a:lnTo>
                      <a:lnTo>
                        <a:pt x="3" y="47"/>
                      </a:lnTo>
                      <a:lnTo>
                        <a:pt x="1" y="42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3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4" y="6"/>
                      </a:lnTo>
                      <a:lnTo>
                        <a:pt x="20" y="3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1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9" name=""/>
                <p:cNvSpPr/>
                <p:nvPr/>
              </p:nvSpPr>
              <p:spPr>
                <a:xfrm>
                  <a:off x="1076760" y="5636520"/>
                  <a:ext cx="1080" cy="2160"/>
                </a:xfrm>
                <a:custGeom>
                  <a:avLst/>
                  <a:gdLst/>
                  <a:ahLst/>
                  <a:rect l="l" t="t" r="r" b="b"/>
                  <a:pathLst>
                    <a:path w="36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7" y="3"/>
                      </a:lnTo>
                      <a:lnTo>
                        <a:pt x="22" y="6"/>
                      </a:lnTo>
                      <a:lnTo>
                        <a:pt x="26" y="11"/>
                      </a:lnTo>
                      <a:lnTo>
                        <a:pt x="29" y="15"/>
                      </a:lnTo>
                      <a:lnTo>
                        <a:pt x="33" y="20"/>
                      </a:lnTo>
                      <a:lnTo>
                        <a:pt x="35" y="26"/>
                      </a:lnTo>
                      <a:lnTo>
                        <a:pt x="36" y="32"/>
                      </a:lnTo>
                      <a:lnTo>
                        <a:pt x="36" y="37"/>
                      </a:lnTo>
                      <a:lnTo>
                        <a:pt x="35" y="42"/>
                      </a:lnTo>
                      <a:lnTo>
                        <a:pt x="33" y="48"/>
                      </a:lnTo>
                      <a:lnTo>
                        <a:pt x="29" y="54"/>
                      </a:lnTo>
                      <a:lnTo>
                        <a:pt x="25" y="58"/>
                      </a:lnTo>
                      <a:lnTo>
                        <a:pt x="21" y="61"/>
                      </a:lnTo>
                      <a:lnTo>
                        <a:pt x="16" y="64"/>
                      </a:lnTo>
                      <a:lnTo>
                        <a:pt x="10" y="66"/>
                      </a:lnTo>
                      <a:lnTo>
                        <a:pt x="4" y="67"/>
                      </a:lnTo>
                      <a:lnTo>
                        <a:pt x="4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1076760" y="5621400"/>
                  <a:ext cx="130320" cy="15480"/>
                </a:xfrm>
                <a:custGeom>
                  <a:avLst/>
                  <a:gdLst/>
                  <a:ahLst/>
                  <a:rect l="l" t="t" r="r" b="b"/>
                  <a:pathLst>
                    <a:path w="3298" h="402">
                      <a:moveTo>
                        <a:pt x="0" y="402"/>
                      </a:moveTo>
                      <a:lnTo>
                        <a:pt x="187" y="391"/>
                      </a:lnTo>
                      <a:lnTo>
                        <a:pt x="389" y="378"/>
                      </a:lnTo>
                      <a:lnTo>
                        <a:pt x="603" y="359"/>
                      </a:lnTo>
                      <a:lnTo>
                        <a:pt x="827" y="337"/>
                      </a:lnTo>
                      <a:lnTo>
                        <a:pt x="1058" y="311"/>
                      </a:lnTo>
                      <a:lnTo>
                        <a:pt x="1294" y="284"/>
                      </a:lnTo>
                      <a:lnTo>
                        <a:pt x="1531" y="255"/>
                      </a:lnTo>
                      <a:lnTo>
                        <a:pt x="1766" y="224"/>
                      </a:lnTo>
                      <a:lnTo>
                        <a:pt x="1999" y="193"/>
                      </a:lnTo>
                      <a:lnTo>
                        <a:pt x="2225" y="161"/>
                      </a:lnTo>
                      <a:lnTo>
                        <a:pt x="2442" y="130"/>
                      </a:lnTo>
                      <a:lnTo>
                        <a:pt x="2647" y="100"/>
                      </a:lnTo>
                      <a:lnTo>
                        <a:pt x="2838" y="71"/>
                      </a:lnTo>
                      <a:lnTo>
                        <a:pt x="3011" y="44"/>
                      </a:lnTo>
                      <a:lnTo>
                        <a:pt x="3166" y="20"/>
                      </a:lnTo>
                      <a:lnTo>
                        <a:pt x="3298" y="0"/>
                      </a:lnTo>
                    </a:path>
                  </a:pathLst>
                </a:custGeom>
                <a:noFill/>
                <a:ln w="468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1075680" y="5636520"/>
                  <a:ext cx="720" cy="2160"/>
                </a:xfrm>
                <a:custGeom>
                  <a:avLst/>
                  <a:gdLst/>
                  <a:ahLst/>
                  <a:rect l="l" t="t" r="r" b="b"/>
                  <a:pathLst>
                    <a:path w="34" h="67">
                      <a:moveTo>
                        <a:pt x="34" y="67"/>
                      </a:moveTo>
                      <a:lnTo>
                        <a:pt x="34" y="67"/>
                      </a:lnTo>
                      <a:lnTo>
                        <a:pt x="29" y="67"/>
                      </a:lnTo>
                      <a:lnTo>
                        <a:pt x="24" y="65"/>
                      </a:lnTo>
                      <a:lnTo>
                        <a:pt x="17" y="63"/>
                      </a:lnTo>
                      <a:lnTo>
                        <a:pt x="13" y="60"/>
                      </a:lnTo>
                      <a:lnTo>
                        <a:pt x="8" y="56"/>
                      </a:lnTo>
                      <a:lnTo>
                        <a:pt x="5" y="52"/>
                      </a:lnTo>
                      <a:lnTo>
                        <a:pt x="2" y="46"/>
                      </a:lnTo>
                      <a:lnTo>
                        <a:pt x="1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4"/>
                      </a:lnTo>
                      <a:lnTo>
                        <a:pt x="4" y="18"/>
                      </a:lnTo>
                      <a:lnTo>
                        <a:pt x="7" y="14"/>
                      </a:lnTo>
                      <a:lnTo>
                        <a:pt x="11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7" y="1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4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1207080" y="5620680"/>
                  <a:ext cx="1440" cy="2160"/>
                </a:xfrm>
                <a:custGeom>
                  <a:avLst/>
                  <a:gdLst/>
                  <a:ahLst/>
                  <a:rect l="l" t="t" r="r" b="b"/>
                  <a:pathLst>
                    <a:path w="39" h="6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2" y="1"/>
                      </a:lnTo>
                      <a:lnTo>
                        <a:pt x="17" y="2"/>
                      </a:lnTo>
                      <a:lnTo>
                        <a:pt x="22" y="5"/>
                      </a:lnTo>
                      <a:lnTo>
                        <a:pt x="27" y="8"/>
                      </a:lnTo>
                      <a:lnTo>
                        <a:pt x="32" y="12"/>
                      </a:lnTo>
                      <a:lnTo>
                        <a:pt x="35" y="18"/>
                      </a:lnTo>
                      <a:lnTo>
                        <a:pt x="37" y="23"/>
                      </a:lnTo>
                      <a:lnTo>
                        <a:pt x="39" y="28"/>
                      </a:lnTo>
                      <a:lnTo>
                        <a:pt x="39" y="33"/>
                      </a:lnTo>
                      <a:lnTo>
                        <a:pt x="38" y="40"/>
                      </a:lnTo>
                      <a:lnTo>
                        <a:pt x="37" y="45"/>
                      </a:lnTo>
                      <a:lnTo>
                        <a:pt x="34" y="50"/>
                      </a:lnTo>
                      <a:lnTo>
                        <a:pt x="31" y="55"/>
                      </a:lnTo>
                      <a:lnTo>
                        <a:pt x="26" y="60"/>
                      </a:lnTo>
                      <a:lnTo>
                        <a:pt x="21" y="63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1231560" y="5751720"/>
                  <a:ext cx="14760" cy="7560"/>
                </a:xfrm>
                <a:custGeom>
                  <a:avLst/>
                  <a:gdLst/>
                  <a:ahLst/>
                  <a:rect l="l" t="t" r="r" b="b"/>
                  <a:pathLst>
                    <a:path w="375" h="197">
                      <a:moveTo>
                        <a:pt x="9" y="90"/>
                      </a:moveTo>
                      <a:lnTo>
                        <a:pt x="0" y="89"/>
                      </a:lnTo>
                      <a:lnTo>
                        <a:pt x="2" y="87"/>
                      </a:lnTo>
                      <a:lnTo>
                        <a:pt x="11" y="86"/>
                      </a:lnTo>
                      <a:lnTo>
                        <a:pt x="27" y="85"/>
                      </a:lnTo>
                      <a:lnTo>
                        <a:pt x="49" y="84"/>
                      </a:lnTo>
                      <a:lnTo>
                        <a:pt x="75" y="85"/>
                      </a:lnTo>
                      <a:lnTo>
                        <a:pt x="105" y="86"/>
                      </a:lnTo>
                      <a:lnTo>
                        <a:pt x="138" y="88"/>
                      </a:lnTo>
                      <a:lnTo>
                        <a:pt x="173" y="93"/>
                      </a:lnTo>
                      <a:lnTo>
                        <a:pt x="207" y="99"/>
                      </a:lnTo>
                      <a:lnTo>
                        <a:pt x="242" y="108"/>
                      </a:lnTo>
                      <a:lnTo>
                        <a:pt x="276" y="119"/>
                      </a:lnTo>
                      <a:lnTo>
                        <a:pt x="306" y="133"/>
                      </a:lnTo>
                      <a:lnTo>
                        <a:pt x="333" y="151"/>
                      </a:lnTo>
                      <a:lnTo>
                        <a:pt x="356" y="172"/>
                      </a:lnTo>
                      <a:lnTo>
                        <a:pt x="374" y="197"/>
                      </a:lnTo>
                      <a:lnTo>
                        <a:pt x="374" y="193"/>
                      </a:lnTo>
                      <a:lnTo>
                        <a:pt x="374" y="185"/>
                      </a:lnTo>
                      <a:lnTo>
                        <a:pt x="375" y="170"/>
                      </a:lnTo>
                      <a:lnTo>
                        <a:pt x="375" y="152"/>
                      </a:lnTo>
                      <a:lnTo>
                        <a:pt x="375" y="132"/>
                      </a:lnTo>
                      <a:lnTo>
                        <a:pt x="374" y="110"/>
                      </a:lnTo>
                      <a:lnTo>
                        <a:pt x="371" y="87"/>
                      </a:lnTo>
                      <a:lnTo>
                        <a:pt x="366" y="65"/>
                      </a:lnTo>
                      <a:lnTo>
                        <a:pt x="359" y="45"/>
                      </a:lnTo>
                      <a:lnTo>
                        <a:pt x="349" y="27"/>
                      </a:lnTo>
                      <a:lnTo>
                        <a:pt x="336" y="12"/>
                      </a:lnTo>
                      <a:lnTo>
                        <a:pt x="321" y="4"/>
                      </a:lnTo>
                      <a:lnTo>
                        <a:pt x="302" y="0"/>
                      </a:lnTo>
                      <a:lnTo>
                        <a:pt x="278" y="4"/>
                      </a:lnTo>
                      <a:lnTo>
                        <a:pt x="250" y="15"/>
                      </a:lnTo>
                      <a:lnTo>
                        <a:pt x="218" y="36"/>
                      </a:lnTo>
                      <a:lnTo>
                        <a:pt x="9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1240200" y="5682240"/>
                  <a:ext cx="10800" cy="72000"/>
                </a:xfrm>
                <a:custGeom>
                  <a:avLst/>
                  <a:gdLst/>
                  <a:ahLst/>
                  <a:rect l="l" t="t" r="r" b="b"/>
                  <a:pathLst>
                    <a:path w="269" h="1838">
                      <a:moveTo>
                        <a:pt x="40" y="0"/>
                      </a:moveTo>
                      <a:lnTo>
                        <a:pt x="84" y="184"/>
                      </a:lnTo>
                      <a:lnTo>
                        <a:pt x="122" y="364"/>
                      </a:lnTo>
                      <a:lnTo>
                        <a:pt x="154" y="538"/>
                      </a:lnTo>
                      <a:lnTo>
                        <a:pt x="183" y="705"/>
                      </a:lnTo>
                      <a:lnTo>
                        <a:pt x="205" y="866"/>
                      </a:lnTo>
                      <a:lnTo>
                        <a:pt x="224" y="1017"/>
                      </a:lnTo>
                      <a:lnTo>
                        <a:pt x="238" y="1159"/>
                      </a:lnTo>
                      <a:lnTo>
                        <a:pt x="249" y="1290"/>
                      </a:lnTo>
                      <a:lnTo>
                        <a:pt x="257" y="1410"/>
                      </a:lnTo>
                      <a:lnTo>
                        <a:pt x="263" y="1517"/>
                      </a:lnTo>
                      <a:lnTo>
                        <a:pt x="267" y="1611"/>
                      </a:lnTo>
                      <a:lnTo>
                        <a:pt x="268" y="1690"/>
                      </a:lnTo>
                      <a:lnTo>
                        <a:pt x="269" y="1753"/>
                      </a:lnTo>
                      <a:lnTo>
                        <a:pt x="269" y="1799"/>
                      </a:lnTo>
                      <a:lnTo>
                        <a:pt x="269" y="1827"/>
                      </a:lnTo>
                      <a:lnTo>
                        <a:pt x="269" y="1838"/>
                      </a:lnTo>
                      <a:lnTo>
                        <a:pt x="261" y="1800"/>
                      </a:lnTo>
                      <a:lnTo>
                        <a:pt x="255" y="1768"/>
                      </a:lnTo>
                      <a:lnTo>
                        <a:pt x="249" y="1741"/>
                      </a:lnTo>
                      <a:lnTo>
                        <a:pt x="242" y="1719"/>
                      </a:lnTo>
                      <a:lnTo>
                        <a:pt x="235" y="1700"/>
                      </a:lnTo>
                      <a:lnTo>
                        <a:pt x="228" y="1684"/>
                      </a:lnTo>
                      <a:lnTo>
                        <a:pt x="222" y="1673"/>
                      </a:lnTo>
                      <a:lnTo>
                        <a:pt x="216" y="1663"/>
                      </a:lnTo>
                      <a:lnTo>
                        <a:pt x="210" y="1657"/>
                      </a:lnTo>
                      <a:lnTo>
                        <a:pt x="205" y="1652"/>
                      </a:lnTo>
                      <a:lnTo>
                        <a:pt x="201" y="1650"/>
                      </a:lnTo>
                      <a:lnTo>
                        <a:pt x="196" y="1648"/>
                      </a:lnTo>
                      <a:lnTo>
                        <a:pt x="193" y="1648"/>
                      </a:lnTo>
                      <a:lnTo>
                        <a:pt x="190" y="1648"/>
                      </a:lnTo>
                      <a:lnTo>
                        <a:pt x="189" y="1648"/>
                      </a:lnTo>
                      <a:lnTo>
                        <a:pt x="189" y="1649"/>
                      </a:lnTo>
                      <a:lnTo>
                        <a:pt x="189" y="1628"/>
                      </a:lnTo>
                      <a:lnTo>
                        <a:pt x="189" y="1609"/>
                      </a:lnTo>
                      <a:lnTo>
                        <a:pt x="188" y="1592"/>
                      </a:lnTo>
                      <a:lnTo>
                        <a:pt x="188" y="1577"/>
                      </a:lnTo>
                      <a:lnTo>
                        <a:pt x="188" y="1564"/>
                      </a:lnTo>
                      <a:lnTo>
                        <a:pt x="187" y="1551"/>
                      </a:lnTo>
                      <a:lnTo>
                        <a:pt x="187" y="1540"/>
                      </a:lnTo>
                      <a:lnTo>
                        <a:pt x="186" y="1532"/>
                      </a:lnTo>
                      <a:lnTo>
                        <a:pt x="186" y="1524"/>
                      </a:lnTo>
                      <a:lnTo>
                        <a:pt x="185" y="1517"/>
                      </a:lnTo>
                      <a:lnTo>
                        <a:pt x="185" y="1511"/>
                      </a:lnTo>
                      <a:lnTo>
                        <a:pt x="184" y="1507"/>
                      </a:lnTo>
                      <a:lnTo>
                        <a:pt x="184" y="1504"/>
                      </a:lnTo>
                      <a:lnTo>
                        <a:pt x="184" y="1502"/>
                      </a:lnTo>
                      <a:lnTo>
                        <a:pt x="184" y="1500"/>
                      </a:lnTo>
                      <a:lnTo>
                        <a:pt x="178" y="1404"/>
                      </a:lnTo>
                      <a:lnTo>
                        <a:pt x="174" y="1309"/>
                      </a:lnTo>
                      <a:lnTo>
                        <a:pt x="168" y="1217"/>
                      </a:lnTo>
                      <a:lnTo>
                        <a:pt x="162" y="1126"/>
                      </a:lnTo>
                      <a:lnTo>
                        <a:pt x="154" y="1038"/>
                      </a:lnTo>
                      <a:lnTo>
                        <a:pt x="146" y="951"/>
                      </a:lnTo>
                      <a:lnTo>
                        <a:pt x="136" y="865"/>
                      </a:lnTo>
                      <a:lnTo>
                        <a:pt x="126" y="781"/>
                      </a:lnTo>
                      <a:lnTo>
                        <a:pt x="114" y="698"/>
                      </a:lnTo>
                      <a:lnTo>
                        <a:pt x="102" y="616"/>
                      </a:lnTo>
                      <a:lnTo>
                        <a:pt x="87" y="535"/>
                      </a:lnTo>
                      <a:lnTo>
                        <a:pt x="72" y="455"/>
                      </a:lnTo>
                      <a:lnTo>
                        <a:pt x="57" y="376"/>
                      </a:lnTo>
                      <a:lnTo>
                        <a:pt x="39" y="297"/>
                      </a:lnTo>
                      <a:lnTo>
                        <a:pt x="20" y="220"/>
                      </a:lnTo>
                      <a:lnTo>
                        <a:pt x="0" y="143"/>
                      </a:lnTo>
                      <a:lnTo>
                        <a:pt x="0" y="142"/>
                      </a:lnTo>
                      <a:lnTo>
                        <a:pt x="1" y="140"/>
                      </a:lnTo>
                      <a:lnTo>
                        <a:pt x="3" y="137"/>
                      </a:lnTo>
                      <a:lnTo>
                        <a:pt x="5" y="132"/>
                      </a:lnTo>
                      <a:lnTo>
                        <a:pt x="8" y="126"/>
                      </a:lnTo>
                      <a:lnTo>
                        <a:pt x="12" y="120"/>
                      </a:lnTo>
                      <a:lnTo>
                        <a:pt x="16" y="112"/>
                      </a:lnTo>
                      <a:lnTo>
                        <a:pt x="20" y="103"/>
                      </a:lnTo>
                      <a:lnTo>
                        <a:pt x="23" y="94"/>
                      </a:lnTo>
                      <a:lnTo>
                        <a:pt x="26" y="83"/>
                      </a:lnTo>
                      <a:lnTo>
                        <a:pt x="30" y="70"/>
                      </a:lnTo>
                      <a:lnTo>
                        <a:pt x="33" y="58"/>
                      </a:lnTo>
                      <a:lnTo>
                        <a:pt x="36" y="45"/>
                      </a:lnTo>
                      <a:lnTo>
                        <a:pt x="38" y="30"/>
                      </a:lnTo>
                      <a:lnTo>
                        <a:pt x="39" y="1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1218960" y="5678280"/>
                  <a:ext cx="17280" cy="10080"/>
                </a:xfrm>
                <a:custGeom>
                  <a:avLst/>
                  <a:gdLst/>
                  <a:ahLst/>
                  <a:rect l="l" t="t" r="r" b="b"/>
                  <a:pathLst>
                    <a:path w="451" h="251">
                      <a:moveTo>
                        <a:pt x="382" y="189"/>
                      </a:moveTo>
                      <a:lnTo>
                        <a:pt x="382" y="188"/>
                      </a:lnTo>
                      <a:lnTo>
                        <a:pt x="385" y="186"/>
                      </a:lnTo>
                      <a:lnTo>
                        <a:pt x="388" y="183"/>
                      </a:lnTo>
                      <a:lnTo>
                        <a:pt x="393" y="177"/>
                      </a:lnTo>
                      <a:lnTo>
                        <a:pt x="399" y="171"/>
                      </a:lnTo>
                      <a:lnTo>
                        <a:pt x="405" y="164"/>
                      </a:lnTo>
                      <a:lnTo>
                        <a:pt x="411" y="154"/>
                      </a:lnTo>
                      <a:lnTo>
                        <a:pt x="418" y="144"/>
                      </a:lnTo>
                      <a:lnTo>
                        <a:pt x="425" y="131"/>
                      </a:lnTo>
                      <a:lnTo>
                        <a:pt x="431" y="118"/>
                      </a:lnTo>
                      <a:lnTo>
                        <a:pt x="436" y="102"/>
                      </a:lnTo>
                      <a:lnTo>
                        <a:pt x="442" y="85"/>
                      </a:lnTo>
                      <a:lnTo>
                        <a:pt x="446" y="66"/>
                      </a:lnTo>
                      <a:lnTo>
                        <a:pt x="449" y="45"/>
                      </a:lnTo>
                      <a:lnTo>
                        <a:pt x="451" y="23"/>
                      </a:lnTo>
                      <a:lnTo>
                        <a:pt x="451" y="0"/>
                      </a:lnTo>
                      <a:lnTo>
                        <a:pt x="440" y="14"/>
                      </a:lnTo>
                      <a:lnTo>
                        <a:pt x="429" y="27"/>
                      </a:lnTo>
                      <a:lnTo>
                        <a:pt x="418" y="41"/>
                      </a:lnTo>
                      <a:lnTo>
                        <a:pt x="405" y="54"/>
                      </a:lnTo>
                      <a:lnTo>
                        <a:pt x="390" y="68"/>
                      </a:lnTo>
                      <a:lnTo>
                        <a:pt x="374" y="82"/>
                      </a:lnTo>
                      <a:lnTo>
                        <a:pt x="356" y="95"/>
                      </a:lnTo>
                      <a:lnTo>
                        <a:pt x="335" y="110"/>
                      </a:lnTo>
                      <a:lnTo>
                        <a:pt x="309" y="125"/>
                      </a:lnTo>
                      <a:lnTo>
                        <a:pt x="280" y="141"/>
                      </a:lnTo>
                      <a:lnTo>
                        <a:pt x="247" y="157"/>
                      </a:lnTo>
                      <a:lnTo>
                        <a:pt x="208" y="174"/>
                      </a:lnTo>
                      <a:lnTo>
                        <a:pt x="165" y="191"/>
                      </a:lnTo>
                      <a:lnTo>
                        <a:pt x="117" y="210"/>
                      </a:lnTo>
                      <a:lnTo>
                        <a:pt x="61" y="230"/>
                      </a:lnTo>
                      <a:lnTo>
                        <a:pt x="0" y="251"/>
                      </a:lnTo>
                      <a:lnTo>
                        <a:pt x="4" y="250"/>
                      </a:lnTo>
                      <a:lnTo>
                        <a:pt x="13" y="247"/>
                      </a:lnTo>
                      <a:lnTo>
                        <a:pt x="28" y="244"/>
                      </a:lnTo>
                      <a:lnTo>
                        <a:pt x="48" y="238"/>
                      </a:lnTo>
                      <a:lnTo>
                        <a:pt x="71" y="233"/>
                      </a:lnTo>
                      <a:lnTo>
                        <a:pt x="98" y="227"/>
                      </a:lnTo>
                      <a:lnTo>
                        <a:pt x="128" y="219"/>
                      </a:lnTo>
                      <a:lnTo>
                        <a:pt x="159" y="213"/>
                      </a:lnTo>
                      <a:lnTo>
                        <a:pt x="191" y="207"/>
                      </a:lnTo>
                      <a:lnTo>
                        <a:pt x="223" y="201"/>
                      </a:lnTo>
                      <a:lnTo>
                        <a:pt x="255" y="195"/>
                      </a:lnTo>
                      <a:lnTo>
                        <a:pt x="286" y="191"/>
                      </a:lnTo>
                      <a:lnTo>
                        <a:pt x="315" y="188"/>
                      </a:lnTo>
                      <a:lnTo>
                        <a:pt x="341" y="186"/>
                      </a:lnTo>
                      <a:lnTo>
                        <a:pt x="363" y="187"/>
                      </a:lnTo>
                      <a:lnTo>
                        <a:pt x="382" y="1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6" name=""/>
                <p:cNvSpPr/>
                <p:nvPr/>
              </p:nvSpPr>
              <p:spPr>
                <a:xfrm>
                  <a:off x="1217520" y="5615280"/>
                  <a:ext cx="21960" cy="55800"/>
                </a:xfrm>
                <a:custGeom>
                  <a:avLst/>
                  <a:gdLst/>
                  <a:ahLst/>
                  <a:rect l="l" t="t" r="r" b="b"/>
                  <a:pathLst>
                    <a:path w="549" h="1416">
                      <a:moveTo>
                        <a:pt x="108" y="332"/>
                      </a:moveTo>
                      <a:lnTo>
                        <a:pt x="107" y="330"/>
                      </a:lnTo>
                      <a:lnTo>
                        <a:pt x="105" y="326"/>
                      </a:lnTo>
                      <a:lnTo>
                        <a:pt x="102" y="320"/>
                      </a:lnTo>
                      <a:lnTo>
                        <a:pt x="97" y="313"/>
                      </a:lnTo>
                      <a:lnTo>
                        <a:pt x="91" y="303"/>
                      </a:lnTo>
                      <a:lnTo>
                        <a:pt x="86" y="294"/>
                      </a:lnTo>
                      <a:lnTo>
                        <a:pt x="79" y="283"/>
                      </a:lnTo>
                      <a:lnTo>
                        <a:pt x="71" y="273"/>
                      </a:lnTo>
                      <a:lnTo>
                        <a:pt x="63" y="262"/>
                      </a:lnTo>
                      <a:lnTo>
                        <a:pt x="53" y="252"/>
                      </a:lnTo>
                      <a:lnTo>
                        <a:pt x="45" y="242"/>
                      </a:lnTo>
                      <a:lnTo>
                        <a:pt x="35" y="235"/>
                      </a:lnTo>
                      <a:lnTo>
                        <a:pt x="26" y="228"/>
                      </a:lnTo>
                      <a:lnTo>
                        <a:pt x="18" y="223"/>
                      </a:lnTo>
                      <a:lnTo>
                        <a:pt x="8" y="221"/>
                      </a:lnTo>
                      <a:lnTo>
                        <a:pt x="0" y="222"/>
                      </a:lnTo>
                      <a:lnTo>
                        <a:pt x="0" y="221"/>
                      </a:lnTo>
                      <a:lnTo>
                        <a:pt x="2" y="219"/>
                      </a:lnTo>
                      <a:lnTo>
                        <a:pt x="5" y="216"/>
                      </a:lnTo>
                      <a:lnTo>
                        <a:pt x="9" y="211"/>
                      </a:lnTo>
                      <a:lnTo>
                        <a:pt x="13" y="205"/>
                      </a:lnTo>
                      <a:lnTo>
                        <a:pt x="18" y="197"/>
                      </a:lnTo>
                      <a:lnTo>
                        <a:pt x="22" y="187"/>
                      </a:lnTo>
                      <a:lnTo>
                        <a:pt x="26" y="175"/>
                      </a:lnTo>
                      <a:lnTo>
                        <a:pt x="30" y="161"/>
                      </a:lnTo>
                      <a:lnTo>
                        <a:pt x="32" y="146"/>
                      </a:lnTo>
                      <a:lnTo>
                        <a:pt x="33" y="127"/>
                      </a:lnTo>
                      <a:lnTo>
                        <a:pt x="33" y="107"/>
                      </a:lnTo>
                      <a:lnTo>
                        <a:pt x="31" y="84"/>
                      </a:lnTo>
                      <a:lnTo>
                        <a:pt x="27" y="58"/>
                      </a:lnTo>
                      <a:lnTo>
                        <a:pt x="21" y="30"/>
                      </a:lnTo>
                      <a:lnTo>
                        <a:pt x="12" y="0"/>
                      </a:lnTo>
                      <a:lnTo>
                        <a:pt x="48" y="72"/>
                      </a:lnTo>
                      <a:lnTo>
                        <a:pt x="85" y="150"/>
                      </a:lnTo>
                      <a:lnTo>
                        <a:pt x="123" y="232"/>
                      </a:lnTo>
                      <a:lnTo>
                        <a:pt x="162" y="318"/>
                      </a:lnTo>
                      <a:lnTo>
                        <a:pt x="200" y="407"/>
                      </a:lnTo>
                      <a:lnTo>
                        <a:pt x="238" y="500"/>
                      </a:lnTo>
                      <a:lnTo>
                        <a:pt x="277" y="593"/>
                      </a:lnTo>
                      <a:lnTo>
                        <a:pt x="315" y="689"/>
                      </a:lnTo>
                      <a:lnTo>
                        <a:pt x="351" y="785"/>
                      </a:lnTo>
                      <a:lnTo>
                        <a:pt x="386" y="880"/>
                      </a:lnTo>
                      <a:lnTo>
                        <a:pt x="420" y="975"/>
                      </a:lnTo>
                      <a:lnTo>
                        <a:pt x="450" y="1068"/>
                      </a:lnTo>
                      <a:lnTo>
                        <a:pt x="480" y="1160"/>
                      </a:lnTo>
                      <a:lnTo>
                        <a:pt x="506" y="1249"/>
                      </a:lnTo>
                      <a:lnTo>
                        <a:pt x="529" y="1334"/>
                      </a:lnTo>
                      <a:lnTo>
                        <a:pt x="549" y="1416"/>
                      </a:lnTo>
                      <a:lnTo>
                        <a:pt x="548" y="1414"/>
                      </a:lnTo>
                      <a:lnTo>
                        <a:pt x="546" y="1410"/>
                      </a:lnTo>
                      <a:lnTo>
                        <a:pt x="543" y="1403"/>
                      </a:lnTo>
                      <a:lnTo>
                        <a:pt x="538" y="1395"/>
                      </a:lnTo>
                      <a:lnTo>
                        <a:pt x="532" y="1385"/>
                      </a:lnTo>
                      <a:lnTo>
                        <a:pt x="525" y="1374"/>
                      </a:lnTo>
                      <a:lnTo>
                        <a:pt x="518" y="1361"/>
                      </a:lnTo>
                      <a:lnTo>
                        <a:pt x="508" y="1350"/>
                      </a:lnTo>
                      <a:lnTo>
                        <a:pt x="499" y="1338"/>
                      </a:lnTo>
                      <a:lnTo>
                        <a:pt x="489" y="1328"/>
                      </a:lnTo>
                      <a:lnTo>
                        <a:pt x="478" y="1318"/>
                      </a:lnTo>
                      <a:lnTo>
                        <a:pt x="466" y="1310"/>
                      </a:lnTo>
                      <a:lnTo>
                        <a:pt x="455" y="1304"/>
                      </a:lnTo>
                      <a:lnTo>
                        <a:pt x="443" y="1300"/>
                      </a:lnTo>
                      <a:lnTo>
                        <a:pt x="430" y="1299"/>
                      </a:lnTo>
                      <a:lnTo>
                        <a:pt x="418" y="1303"/>
                      </a:lnTo>
                      <a:lnTo>
                        <a:pt x="418" y="1302"/>
                      </a:lnTo>
                      <a:lnTo>
                        <a:pt x="419" y="1299"/>
                      </a:lnTo>
                      <a:lnTo>
                        <a:pt x="421" y="1295"/>
                      </a:lnTo>
                      <a:lnTo>
                        <a:pt x="423" y="1290"/>
                      </a:lnTo>
                      <a:lnTo>
                        <a:pt x="425" y="1283"/>
                      </a:lnTo>
                      <a:lnTo>
                        <a:pt x="427" y="1275"/>
                      </a:lnTo>
                      <a:lnTo>
                        <a:pt x="429" y="1266"/>
                      </a:lnTo>
                      <a:lnTo>
                        <a:pt x="432" y="1255"/>
                      </a:lnTo>
                      <a:lnTo>
                        <a:pt x="433" y="1243"/>
                      </a:lnTo>
                      <a:lnTo>
                        <a:pt x="434" y="1230"/>
                      </a:lnTo>
                      <a:lnTo>
                        <a:pt x="434" y="1215"/>
                      </a:lnTo>
                      <a:lnTo>
                        <a:pt x="432" y="1201"/>
                      </a:lnTo>
                      <a:lnTo>
                        <a:pt x="429" y="1184"/>
                      </a:lnTo>
                      <a:lnTo>
                        <a:pt x="425" y="1167"/>
                      </a:lnTo>
                      <a:lnTo>
                        <a:pt x="420" y="1149"/>
                      </a:lnTo>
                      <a:lnTo>
                        <a:pt x="413" y="1130"/>
                      </a:lnTo>
                      <a:lnTo>
                        <a:pt x="411" y="1124"/>
                      </a:lnTo>
                      <a:lnTo>
                        <a:pt x="404" y="1107"/>
                      </a:lnTo>
                      <a:lnTo>
                        <a:pt x="395" y="1081"/>
                      </a:lnTo>
                      <a:lnTo>
                        <a:pt x="382" y="1045"/>
                      </a:lnTo>
                      <a:lnTo>
                        <a:pt x="366" y="1002"/>
                      </a:lnTo>
                      <a:lnTo>
                        <a:pt x="349" y="953"/>
                      </a:lnTo>
                      <a:lnTo>
                        <a:pt x="329" y="897"/>
                      </a:lnTo>
                      <a:lnTo>
                        <a:pt x="307" y="838"/>
                      </a:lnTo>
                      <a:lnTo>
                        <a:pt x="282" y="775"/>
                      </a:lnTo>
                      <a:lnTo>
                        <a:pt x="258" y="710"/>
                      </a:lnTo>
                      <a:lnTo>
                        <a:pt x="233" y="643"/>
                      </a:lnTo>
                      <a:lnTo>
                        <a:pt x="208" y="577"/>
                      </a:lnTo>
                      <a:lnTo>
                        <a:pt x="181" y="511"/>
                      </a:lnTo>
                      <a:lnTo>
                        <a:pt x="156" y="447"/>
                      </a:lnTo>
                      <a:lnTo>
                        <a:pt x="131" y="387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7" name=""/>
                <p:cNvSpPr/>
                <p:nvPr/>
              </p:nvSpPr>
              <p:spPr>
                <a:xfrm>
                  <a:off x="1195200" y="5620680"/>
                  <a:ext cx="18000" cy="8280"/>
                </a:xfrm>
                <a:custGeom>
                  <a:avLst/>
                  <a:gdLst/>
                  <a:ahLst/>
                  <a:rect l="l" t="t" r="r" b="b"/>
                  <a:pathLst>
                    <a:path w="473" h="226">
                      <a:moveTo>
                        <a:pt x="410" y="159"/>
                      </a:moveTo>
                      <a:lnTo>
                        <a:pt x="410" y="158"/>
                      </a:lnTo>
                      <a:lnTo>
                        <a:pt x="411" y="157"/>
                      </a:lnTo>
                      <a:lnTo>
                        <a:pt x="414" y="155"/>
                      </a:lnTo>
                      <a:lnTo>
                        <a:pt x="417" y="151"/>
                      </a:lnTo>
                      <a:lnTo>
                        <a:pt x="420" y="146"/>
                      </a:lnTo>
                      <a:lnTo>
                        <a:pt x="425" y="141"/>
                      </a:lnTo>
                      <a:lnTo>
                        <a:pt x="430" y="135"/>
                      </a:lnTo>
                      <a:lnTo>
                        <a:pt x="435" y="126"/>
                      </a:lnTo>
                      <a:lnTo>
                        <a:pt x="439" y="116"/>
                      </a:lnTo>
                      <a:lnTo>
                        <a:pt x="445" y="105"/>
                      </a:lnTo>
                      <a:lnTo>
                        <a:pt x="450" y="91"/>
                      </a:lnTo>
                      <a:lnTo>
                        <a:pt x="455" y="77"/>
                      </a:lnTo>
                      <a:lnTo>
                        <a:pt x="460" y="61"/>
                      </a:lnTo>
                      <a:lnTo>
                        <a:pt x="465" y="42"/>
                      </a:lnTo>
                      <a:lnTo>
                        <a:pt x="469" y="22"/>
                      </a:lnTo>
                      <a:lnTo>
                        <a:pt x="473" y="0"/>
                      </a:lnTo>
                      <a:lnTo>
                        <a:pt x="445" y="35"/>
                      </a:lnTo>
                      <a:lnTo>
                        <a:pt x="417" y="65"/>
                      </a:lnTo>
                      <a:lnTo>
                        <a:pt x="391" y="91"/>
                      </a:lnTo>
                      <a:lnTo>
                        <a:pt x="364" y="112"/>
                      </a:lnTo>
                      <a:lnTo>
                        <a:pt x="337" y="130"/>
                      </a:lnTo>
                      <a:lnTo>
                        <a:pt x="310" y="146"/>
                      </a:lnTo>
                      <a:lnTo>
                        <a:pt x="283" y="158"/>
                      </a:lnTo>
                      <a:lnTo>
                        <a:pt x="255" y="168"/>
                      </a:lnTo>
                      <a:lnTo>
                        <a:pt x="227" y="176"/>
                      </a:lnTo>
                      <a:lnTo>
                        <a:pt x="198" y="183"/>
                      </a:lnTo>
                      <a:lnTo>
                        <a:pt x="168" y="189"/>
                      </a:lnTo>
                      <a:lnTo>
                        <a:pt x="137" y="194"/>
                      </a:lnTo>
                      <a:lnTo>
                        <a:pt x="104" y="201"/>
                      </a:lnTo>
                      <a:lnTo>
                        <a:pt x="72" y="208"/>
                      </a:lnTo>
                      <a:lnTo>
                        <a:pt x="36" y="215"/>
                      </a:lnTo>
                      <a:lnTo>
                        <a:pt x="0" y="226"/>
                      </a:lnTo>
                      <a:lnTo>
                        <a:pt x="410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8" name=""/>
                <p:cNvSpPr/>
                <p:nvPr/>
              </p:nvSpPr>
              <p:spPr>
                <a:xfrm>
                  <a:off x="1195200" y="5612760"/>
                  <a:ext cx="17280" cy="4680"/>
                </a:xfrm>
                <a:custGeom>
                  <a:avLst/>
                  <a:gdLst/>
                  <a:ahLst/>
                  <a:rect l="l" t="t" r="r" b="b"/>
                  <a:pathLst>
                    <a:path w="445" h="112">
                      <a:moveTo>
                        <a:pt x="331" y="9"/>
                      </a:moveTo>
                      <a:lnTo>
                        <a:pt x="332" y="8"/>
                      </a:lnTo>
                      <a:lnTo>
                        <a:pt x="335" y="7"/>
                      </a:lnTo>
                      <a:lnTo>
                        <a:pt x="341" y="5"/>
                      </a:lnTo>
                      <a:lnTo>
                        <a:pt x="348" y="3"/>
                      </a:lnTo>
                      <a:lnTo>
                        <a:pt x="357" y="2"/>
                      </a:lnTo>
                      <a:lnTo>
                        <a:pt x="367" y="0"/>
                      </a:lnTo>
                      <a:lnTo>
                        <a:pt x="376" y="0"/>
                      </a:lnTo>
                      <a:lnTo>
                        <a:pt x="388" y="3"/>
                      </a:lnTo>
                      <a:lnTo>
                        <a:pt x="398" y="6"/>
                      </a:lnTo>
                      <a:lnTo>
                        <a:pt x="408" y="11"/>
                      </a:lnTo>
                      <a:lnTo>
                        <a:pt x="417" y="19"/>
                      </a:lnTo>
                      <a:lnTo>
                        <a:pt x="427" y="31"/>
                      </a:lnTo>
                      <a:lnTo>
                        <a:pt x="434" y="45"/>
                      </a:lnTo>
                      <a:lnTo>
                        <a:pt x="439" y="62"/>
                      </a:lnTo>
                      <a:lnTo>
                        <a:pt x="443" y="85"/>
                      </a:lnTo>
                      <a:lnTo>
                        <a:pt x="445" y="112"/>
                      </a:lnTo>
                      <a:lnTo>
                        <a:pt x="444" y="110"/>
                      </a:lnTo>
                      <a:lnTo>
                        <a:pt x="442" y="107"/>
                      </a:lnTo>
                      <a:lnTo>
                        <a:pt x="438" y="101"/>
                      </a:lnTo>
                      <a:lnTo>
                        <a:pt x="432" y="95"/>
                      </a:lnTo>
                      <a:lnTo>
                        <a:pt x="424" y="87"/>
                      </a:lnTo>
                      <a:lnTo>
                        <a:pt x="411" y="79"/>
                      </a:lnTo>
                      <a:lnTo>
                        <a:pt x="395" y="71"/>
                      </a:lnTo>
                      <a:lnTo>
                        <a:pt x="375" y="63"/>
                      </a:lnTo>
                      <a:lnTo>
                        <a:pt x="351" y="56"/>
                      </a:lnTo>
                      <a:lnTo>
                        <a:pt x="321" y="50"/>
                      </a:lnTo>
                      <a:lnTo>
                        <a:pt x="284" y="46"/>
                      </a:lnTo>
                      <a:lnTo>
                        <a:pt x="242" y="44"/>
                      </a:lnTo>
                      <a:lnTo>
                        <a:pt x="193" y="45"/>
                      </a:lnTo>
                      <a:lnTo>
                        <a:pt x="137" y="48"/>
                      </a:lnTo>
                      <a:lnTo>
                        <a:pt x="73" y="54"/>
                      </a:lnTo>
                      <a:lnTo>
                        <a:pt x="0" y="66"/>
                      </a:lnTo>
                      <a:lnTo>
                        <a:pt x="33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9" name=""/>
                <p:cNvSpPr/>
                <p:nvPr/>
              </p:nvSpPr>
              <p:spPr>
                <a:xfrm>
                  <a:off x="1206360" y="5668920"/>
                  <a:ext cx="29880" cy="6120"/>
                </a:xfrm>
                <a:custGeom>
                  <a:avLst/>
                  <a:gdLst/>
                  <a:ahLst/>
                  <a:rect l="l" t="t" r="r" b="b"/>
                  <a:pathLst>
                    <a:path w="764" h="172">
                      <a:moveTo>
                        <a:pt x="0" y="147"/>
                      </a:moveTo>
                      <a:lnTo>
                        <a:pt x="96" y="133"/>
                      </a:lnTo>
                      <a:lnTo>
                        <a:pt x="183" y="122"/>
                      </a:lnTo>
                      <a:lnTo>
                        <a:pt x="260" y="112"/>
                      </a:lnTo>
                      <a:lnTo>
                        <a:pt x="328" y="105"/>
                      </a:lnTo>
                      <a:lnTo>
                        <a:pt x="389" y="100"/>
                      </a:lnTo>
                      <a:lnTo>
                        <a:pt x="441" y="96"/>
                      </a:lnTo>
                      <a:lnTo>
                        <a:pt x="487" y="94"/>
                      </a:lnTo>
                      <a:lnTo>
                        <a:pt x="529" y="95"/>
                      </a:lnTo>
                      <a:lnTo>
                        <a:pt x="565" y="98"/>
                      </a:lnTo>
                      <a:lnTo>
                        <a:pt x="599" y="103"/>
                      </a:lnTo>
                      <a:lnTo>
                        <a:pt x="628" y="109"/>
                      </a:lnTo>
                      <a:lnTo>
                        <a:pt x="656" y="118"/>
                      </a:lnTo>
                      <a:lnTo>
                        <a:pt x="683" y="129"/>
                      </a:lnTo>
                      <a:lnTo>
                        <a:pt x="709" y="141"/>
                      </a:lnTo>
                      <a:lnTo>
                        <a:pt x="735" y="155"/>
                      </a:lnTo>
                      <a:lnTo>
                        <a:pt x="764" y="172"/>
                      </a:lnTo>
                      <a:lnTo>
                        <a:pt x="754" y="148"/>
                      </a:lnTo>
                      <a:lnTo>
                        <a:pt x="744" y="126"/>
                      </a:lnTo>
                      <a:lnTo>
                        <a:pt x="733" y="105"/>
                      </a:lnTo>
                      <a:lnTo>
                        <a:pt x="722" y="86"/>
                      </a:lnTo>
                      <a:lnTo>
                        <a:pt x="710" y="68"/>
                      </a:lnTo>
                      <a:lnTo>
                        <a:pt x="697" y="52"/>
                      </a:lnTo>
                      <a:lnTo>
                        <a:pt x="686" y="39"/>
                      </a:lnTo>
                      <a:lnTo>
                        <a:pt x="673" y="27"/>
                      </a:lnTo>
                      <a:lnTo>
                        <a:pt x="661" y="18"/>
                      </a:lnTo>
                      <a:lnTo>
                        <a:pt x="648" y="10"/>
                      </a:lnTo>
                      <a:lnTo>
                        <a:pt x="636" y="4"/>
                      </a:lnTo>
                      <a:lnTo>
                        <a:pt x="625" y="1"/>
                      </a:lnTo>
                      <a:lnTo>
                        <a:pt x="613" y="0"/>
                      </a:lnTo>
                      <a:lnTo>
                        <a:pt x="604" y="1"/>
                      </a:lnTo>
                      <a:lnTo>
                        <a:pt x="594" y="5"/>
                      </a:lnTo>
                      <a:lnTo>
                        <a:pt x="587" y="11"/>
                      </a:lnTo>
                      <a:lnTo>
                        <a:pt x="583" y="12"/>
                      </a:lnTo>
                      <a:lnTo>
                        <a:pt x="571" y="15"/>
                      </a:lnTo>
                      <a:lnTo>
                        <a:pt x="553" y="21"/>
                      </a:lnTo>
                      <a:lnTo>
                        <a:pt x="529" y="27"/>
                      </a:lnTo>
                      <a:lnTo>
                        <a:pt x="500" y="35"/>
                      </a:lnTo>
                      <a:lnTo>
                        <a:pt x="465" y="45"/>
                      </a:lnTo>
                      <a:lnTo>
                        <a:pt x="426" y="54"/>
                      </a:lnTo>
                      <a:lnTo>
                        <a:pt x="384" y="66"/>
                      </a:lnTo>
                      <a:lnTo>
                        <a:pt x="339" y="76"/>
                      </a:lnTo>
                      <a:lnTo>
                        <a:pt x="292" y="88"/>
                      </a:lnTo>
                      <a:lnTo>
                        <a:pt x="244" y="100"/>
                      </a:lnTo>
                      <a:lnTo>
                        <a:pt x="194" y="110"/>
                      </a:lnTo>
                      <a:lnTo>
                        <a:pt x="144" y="121"/>
                      </a:lnTo>
                      <a:lnTo>
                        <a:pt x="94" y="130"/>
                      </a:lnTo>
                      <a:lnTo>
                        <a:pt x="46" y="139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0" name=""/>
                <p:cNvSpPr/>
                <p:nvPr/>
              </p:nvSpPr>
              <p:spPr>
                <a:xfrm>
                  <a:off x="886680" y="5637960"/>
                  <a:ext cx="34560" cy="39960"/>
                </a:xfrm>
                <a:custGeom>
                  <a:avLst/>
                  <a:gdLst/>
                  <a:ahLst/>
                  <a:rect l="l" t="t" r="r" b="b"/>
                  <a:pathLst>
                    <a:path w="887" h="1035">
                      <a:moveTo>
                        <a:pt x="533" y="0"/>
                      </a:moveTo>
                      <a:lnTo>
                        <a:pt x="30" y="752"/>
                      </a:lnTo>
                      <a:lnTo>
                        <a:pt x="9" y="788"/>
                      </a:lnTo>
                      <a:lnTo>
                        <a:pt x="0" y="824"/>
                      </a:lnTo>
                      <a:lnTo>
                        <a:pt x="1" y="859"/>
                      </a:lnTo>
                      <a:lnTo>
                        <a:pt x="10" y="893"/>
                      </a:lnTo>
                      <a:lnTo>
                        <a:pt x="28" y="925"/>
                      </a:lnTo>
                      <a:lnTo>
                        <a:pt x="51" y="953"/>
                      </a:lnTo>
                      <a:lnTo>
                        <a:pt x="79" y="978"/>
                      </a:lnTo>
                      <a:lnTo>
                        <a:pt x="113" y="1000"/>
                      </a:lnTo>
                      <a:lnTo>
                        <a:pt x="148" y="1017"/>
                      </a:lnTo>
                      <a:lnTo>
                        <a:pt x="186" y="1029"/>
                      </a:lnTo>
                      <a:lnTo>
                        <a:pt x="225" y="1035"/>
                      </a:lnTo>
                      <a:lnTo>
                        <a:pt x="264" y="1035"/>
                      </a:lnTo>
                      <a:lnTo>
                        <a:pt x="301" y="1028"/>
                      </a:lnTo>
                      <a:lnTo>
                        <a:pt x="335" y="1013"/>
                      </a:lnTo>
                      <a:lnTo>
                        <a:pt x="367" y="990"/>
                      </a:lnTo>
                      <a:lnTo>
                        <a:pt x="394" y="958"/>
                      </a:lnTo>
                      <a:lnTo>
                        <a:pt x="887" y="230"/>
                      </a:lnTo>
                      <a:lnTo>
                        <a:pt x="5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1" name=""/>
                <p:cNvSpPr/>
                <p:nvPr/>
              </p:nvSpPr>
              <p:spPr>
                <a:xfrm flipH="1">
                  <a:off x="897120" y="5643360"/>
                  <a:ext cx="18720" cy="29160"/>
                </a:xfrm>
                <a:prstGeom prst="line">
                  <a:avLst/>
                </a:prstGeom>
                <a:ln w="46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2" name=""/>
                <p:cNvSpPr/>
                <p:nvPr/>
              </p:nvSpPr>
              <p:spPr>
                <a:xfrm>
                  <a:off x="1132920" y="5470560"/>
                  <a:ext cx="20160" cy="13320"/>
                </a:xfrm>
                <a:custGeom>
                  <a:avLst/>
                  <a:gdLst/>
                  <a:ahLst/>
                  <a:rect l="l" t="t" r="r" b="b"/>
                  <a:pathLst>
                    <a:path w="507" h="346">
                      <a:moveTo>
                        <a:pt x="479" y="9"/>
                      </a:moveTo>
                      <a:lnTo>
                        <a:pt x="489" y="40"/>
                      </a:lnTo>
                      <a:lnTo>
                        <a:pt x="498" y="71"/>
                      </a:lnTo>
                      <a:lnTo>
                        <a:pt x="503" y="100"/>
                      </a:lnTo>
                      <a:lnTo>
                        <a:pt x="506" y="128"/>
                      </a:lnTo>
                      <a:lnTo>
                        <a:pt x="507" y="155"/>
                      </a:lnTo>
                      <a:lnTo>
                        <a:pt x="506" y="179"/>
                      </a:lnTo>
                      <a:lnTo>
                        <a:pt x="503" y="202"/>
                      </a:lnTo>
                      <a:lnTo>
                        <a:pt x="499" y="223"/>
                      </a:lnTo>
                      <a:lnTo>
                        <a:pt x="493" y="243"/>
                      </a:lnTo>
                      <a:lnTo>
                        <a:pt x="487" y="261"/>
                      </a:lnTo>
                      <a:lnTo>
                        <a:pt x="481" y="276"/>
                      </a:lnTo>
                      <a:lnTo>
                        <a:pt x="475" y="289"/>
                      </a:lnTo>
                      <a:lnTo>
                        <a:pt x="468" y="301"/>
                      </a:lnTo>
                      <a:lnTo>
                        <a:pt x="462" y="310"/>
                      </a:lnTo>
                      <a:lnTo>
                        <a:pt x="457" y="316"/>
                      </a:lnTo>
                      <a:lnTo>
                        <a:pt x="452" y="322"/>
                      </a:lnTo>
                      <a:lnTo>
                        <a:pt x="438" y="320"/>
                      </a:lnTo>
                      <a:lnTo>
                        <a:pt x="417" y="320"/>
                      </a:lnTo>
                      <a:lnTo>
                        <a:pt x="392" y="320"/>
                      </a:lnTo>
                      <a:lnTo>
                        <a:pt x="362" y="320"/>
                      </a:lnTo>
                      <a:lnTo>
                        <a:pt x="330" y="321"/>
                      </a:lnTo>
                      <a:lnTo>
                        <a:pt x="295" y="323"/>
                      </a:lnTo>
                      <a:lnTo>
                        <a:pt x="259" y="325"/>
                      </a:lnTo>
                      <a:lnTo>
                        <a:pt x="222" y="327"/>
                      </a:lnTo>
                      <a:lnTo>
                        <a:pt x="187" y="329"/>
                      </a:lnTo>
                      <a:lnTo>
                        <a:pt x="152" y="331"/>
                      </a:lnTo>
                      <a:lnTo>
                        <a:pt x="119" y="334"/>
                      </a:lnTo>
                      <a:lnTo>
                        <a:pt x="89" y="336"/>
                      </a:lnTo>
                      <a:lnTo>
                        <a:pt x="64" y="340"/>
                      </a:lnTo>
                      <a:lnTo>
                        <a:pt x="43" y="342"/>
                      </a:lnTo>
                      <a:lnTo>
                        <a:pt x="27" y="344"/>
                      </a:lnTo>
                      <a:lnTo>
                        <a:pt x="19" y="346"/>
                      </a:lnTo>
                      <a:lnTo>
                        <a:pt x="25" y="331"/>
                      </a:lnTo>
                      <a:lnTo>
                        <a:pt x="31" y="314"/>
                      </a:lnTo>
                      <a:lnTo>
                        <a:pt x="36" y="297"/>
                      </a:lnTo>
                      <a:lnTo>
                        <a:pt x="40" y="277"/>
                      </a:lnTo>
                      <a:lnTo>
                        <a:pt x="43" y="256"/>
                      </a:lnTo>
                      <a:lnTo>
                        <a:pt x="45" y="233"/>
                      </a:lnTo>
                      <a:lnTo>
                        <a:pt x="45" y="210"/>
                      </a:lnTo>
                      <a:lnTo>
                        <a:pt x="45" y="187"/>
                      </a:lnTo>
                      <a:lnTo>
                        <a:pt x="44" y="163"/>
                      </a:lnTo>
                      <a:lnTo>
                        <a:pt x="41" y="139"/>
                      </a:lnTo>
                      <a:lnTo>
                        <a:pt x="36" y="116"/>
                      </a:lnTo>
                      <a:lnTo>
                        <a:pt x="31" y="93"/>
                      </a:lnTo>
                      <a:lnTo>
                        <a:pt x="25" y="70"/>
                      </a:lnTo>
                      <a:lnTo>
                        <a:pt x="17" y="49"/>
                      </a:lnTo>
                      <a:lnTo>
                        <a:pt x="9" y="29"/>
                      </a:lnTo>
                      <a:lnTo>
                        <a:pt x="0" y="10"/>
                      </a:lnTo>
                      <a:lnTo>
                        <a:pt x="22" y="9"/>
                      </a:lnTo>
                      <a:lnTo>
                        <a:pt x="50" y="7"/>
                      </a:lnTo>
                      <a:lnTo>
                        <a:pt x="82" y="5"/>
                      </a:lnTo>
                      <a:lnTo>
                        <a:pt x="117" y="4"/>
                      </a:lnTo>
                      <a:lnTo>
                        <a:pt x="156" y="3"/>
                      </a:lnTo>
                      <a:lnTo>
                        <a:pt x="195" y="2"/>
                      </a:lnTo>
                      <a:lnTo>
                        <a:pt x="236" y="1"/>
                      </a:lnTo>
                      <a:lnTo>
                        <a:pt x="276" y="1"/>
                      </a:lnTo>
                      <a:lnTo>
                        <a:pt x="315" y="0"/>
                      </a:lnTo>
                      <a:lnTo>
                        <a:pt x="352" y="0"/>
                      </a:lnTo>
                      <a:lnTo>
                        <a:pt x="386" y="1"/>
                      </a:lnTo>
                      <a:lnTo>
                        <a:pt x="416" y="1"/>
                      </a:lnTo>
                      <a:lnTo>
                        <a:pt x="441" y="2"/>
                      </a:lnTo>
                      <a:lnTo>
                        <a:pt x="461" y="3"/>
                      </a:lnTo>
                      <a:lnTo>
                        <a:pt x="473" y="5"/>
                      </a:lnTo>
                      <a:lnTo>
                        <a:pt x="47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480" bIns="-33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3" name=""/>
                <p:cNvSpPr/>
                <p:nvPr/>
              </p:nvSpPr>
              <p:spPr>
                <a:xfrm>
                  <a:off x="1038600" y="5507640"/>
                  <a:ext cx="109800" cy="10800"/>
                </a:xfrm>
                <a:custGeom>
                  <a:avLst/>
                  <a:gdLst/>
                  <a:ahLst/>
                  <a:rect l="l" t="t" r="r" b="b"/>
                  <a:pathLst>
                    <a:path w="2768" h="274">
                      <a:moveTo>
                        <a:pt x="0" y="274"/>
                      </a:moveTo>
                      <a:lnTo>
                        <a:pt x="65" y="257"/>
                      </a:lnTo>
                      <a:lnTo>
                        <a:pt x="141" y="241"/>
                      </a:lnTo>
                      <a:lnTo>
                        <a:pt x="226" y="225"/>
                      </a:lnTo>
                      <a:lnTo>
                        <a:pt x="318" y="209"/>
                      </a:lnTo>
                      <a:lnTo>
                        <a:pt x="416" y="194"/>
                      </a:lnTo>
                      <a:lnTo>
                        <a:pt x="518" y="181"/>
                      </a:lnTo>
                      <a:lnTo>
                        <a:pt x="622" y="167"/>
                      </a:lnTo>
                      <a:lnTo>
                        <a:pt x="727" y="154"/>
                      </a:lnTo>
                      <a:lnTo>
                        <a:pt x="831" y="142"/>
                      </a:lnTo>
                      <a:lnTo>
                        <a:pt x="933" y="130"/>
                      </a:lnTo>
                      <a:lnTo>
                        <a:pt x="1031" y="120"/>
                      </a:lnTo>
                      <a:lnTo>
                        <a:pt x="1122" y="111"/>
                      </a:lnTo>
                      <a:lnTo>
                        <a:pt x="1207" y="103"/>
                      </a:lnTo>
                      <a:lnTo>
                        <a:pt x="1283" y="96"/>
                      </a:lnTo>
                      <a:lnTo>
                        <a:pt x="1349" y="89"/>
                      </a:lnTo>
                      <a:lnTo>
                        <a:pt x="1403" y="85"/>
                      </a:lnTo>
                      <a:lnTo>
                        <a:pt x="1487" y="72"/>
                      </a:lnTo>
                      <a:lnTo>
                        <a:pt x="1572" y="62"/>
                      </a:lnTo>
                      <a:lnTo>
                        <a:pt x="1657" y="52"/>
                      </a:lnTo>
                      <a:lnTo>
                        <a:pt x="1742" y="44"/>
                      </a:lnTo>
                      <a:lnTo>
                        <a:pt x="1825" y="37"/>
                      </a:lnTo>
                      <a:lnTo>
                        <a:pt x="1905" y="30"/>
                      </a:lnTo>
                      <a:lnTo>
                        <a:pt x="1981" y="25"/>
                      </a:lnTo>
                      <a:lnTo>
                        <a:pt x="2055" y="21"/>
                      </a:lnTo>
                      <a:lnTo>
                        <a:pt x="2122" y="18"/>
                      </a:lnTo>
                      <a:lnTo>
                        <a:pt x="2183" y="15"/>
                      </a:lnTo>
                      <a:lnTo>
                        <a:pt x="2238" y="13"/>
                      </a:lnTo>
                      <a:lnTo>
                        <a:pt x="2284" y="10"/>
                      </a:lnTo>
                      <a:lnTo>
                        <a:pt x="2322" y="9"/>
                      </a:lnTo>
                      <a:lnTo>
                        <a:pt x="2349" y="8"/>
                      </a:lnTo>
                      <a:lnTo>
                        <a:pt x="2367" y="8"/>
                      </a:lnTo>
                      <a:lnTo>
                        <a:pt x="2373" y="8"/>
                      </a:lnTo>
                      <a:lnTo>
                        <a:pt x="2477" y="1"/>
                      </a:lnTo>
                      <a:lnTo>
                        <a:pt x="2564" y="0"/>
                      </a:lnTo>
                      <a:lnTo>
                        <a:pt x="2633" y="5"/>
                      </a:lnTo>
                      <a:lnTo>
                        <a:pt x="2688" y="16"/>
                      </a:lnTo>
                      <a:lnTo>
                        <a:pt x="2726" y="29"/>
                      </a:lnTo>
                      <a:lnTo>
                        <a:pt x="2753" y="45"/>
                      </a:lnTo>
                      <a:lnTo>
                        <a:pt x="2766" y="64"/>
                      </a:lnTo>
                      <a:lnTo>
                        <a:pt x="2768" y="84"/>
                      </a:lnTo>
                      <a:lnTo>
                        <a:pt x="2760" y="104"/>
                      </a:lnTo>
                      <a:lnTo>
                        <a:pt x="2742" y="123"/>
                      </a:lnTo>
                      <a:lnTo>
                        <a:pt x="2716" y="140"/>
                      </a:lnTo>
                      <a:lnTo>
                        <a:pt x="2683" y="154"/>
                      </a:lnTo>
                      <a:lnTo>
                        <a:pt x="2643" y="165"/>
                      </a:lnTo>
                      <a:lnTo>
                        <a:pt x="2598" y="171"/>
                      </a:lnTo>
                      <a:lnTo>
                        <a:pt x="2549" y="172"/>
                      </a:lnTo>
                      <a:lnTo>
                        <a:pt x="2497" y="168"/>
                      </a:lnTo>
                      <a:lnTo>
                        <a:pt x="2498" y="167"/>
                      </a:lnTo>
                      <a:lnTo>
                        <a:pt x="2504" y="164"/>
                      </a:lnTo>
                      <a:lnTo>
                        <a:pt x="2511" y="160"/>
                      </a:lnTo>
                      <a:lnTo>
                        <a:pt x="2519" y="155"/>
                      </a:lnTo>
                      <a:lnTo>
                        <a:pt x="2528" y="149"/>
                      </a:lnTo>
                      <a:lnTo>
                        <a:pt x="2536" y="142"/>
                      </a:lnTo>
                      <a:lnTo>
                        <a:pt x="2543" y="135"/>
                      </a:lnTo>
                      <a:lnTo>
                        <a:pt x="2547" y="128"/>
                      </a:lnTo>
                      <a:lnTo>
                        <a:pt x="2548" y="120"/>
                      </a:lnTo>
                      <a:lnTo>
                        <a:pt x="2545" y="113"/>
                      </a:lnTo>
                      <a:lnTo>
                        <a:pt x="2536" y="106"/>
                      </a:lnTo>
                      <a:lnTo>
                        <a:pt x="2522" y="100"/>
                      </a:lnTo>
                      <a:lnTo>
                        <a:pt x="2499" y="96"/>
                      </a:lnTo>
                      <a:lnTo>
                        <a:pt x="2470" y="91"/>
                      </a:lnTo>
                      <a:lnTo>
                        <a:pt x="2431" y="88"/>
                      </a:lnTo>
                      <a:lnTo>
                        <a:pt x="2384" y="88"/>
                      </a:lnTo>
                      <a:lnTo>
                        <a:pt x="2344" y="88"/>
                      </a:lnTo>
                      <a:lnTo>
                        <a:pt x="2294" y="89"/>
                      </a:lnTo>
                      <a:lnTo>
                        <a:pt x="2235" y="92"/>
                      </a:lnTo>
                      <a:lnTo>
                        <a:pt x="2168" y="96"/>
                      </a:lnTo>
                      <a:lnTo>
                        <a:pt x="2097" y="100"/>
                      </a:lnTo>
                      <a:lnTo>
                        <a:pt x="2022" y="105"/>
                      </a:lnTo>
                      <a:lnTo>
                        <a:pt x="1945" y="110"/>
                      </a:lnTo>
                      <a:lnTo>
                        <a:pt x="1866" y="115"/>
                      </a:lnTo>
                      <a:lnTo>
                        <a:pt x="1788" y="121"/>
                      </a:lnTo>
                      <a:lnTo>
                        <a:pt x="1711" y="127"/>
                      </a:lnTo>
                      <a:lnTo>
                        <a:pt x="1640" y="132"/>
                      </a:lnTo>
                      <a:lnTo>
                        <a:pt x="1573" y="138"/>
                      </a:lnTo>
                      <a:lnTo>
                        <a:pt x="1513" y="143"/>
                      </a:lnTo>
                      <a:lnTo>
                        <a:pt x="1461" y="147"/>
                      </a:lnTo>
                      <a:lnTo>
                        <a:pt x="1420" y="150"/>
                      </a:lnTo>
                      <a:lnTo>
                        <a:pt x="1391" y="153"/>
                      </a:lnTo>
                      <a:lnTo>
                        <a:pt x="1364" y="155"/>
                      </a:lnTo>
                      <a:lnTo>
                        <a:pt x="1325" y="159"/>
                      </a:lnTo>
                      <a:lnTo>
                        <a:pt x="1273" y="163"/>
                      </a:lnTo>
                      <a:lnTo>
                        <a:pt x="1212" y="168"/>
                      </a:lnTo>
                      <a:lnTo>
                        <a:pt x="1143" y="174"/>
                      </a:lnTo>
                      <a:lnTo>
                        <a:pt x="1066" y="181"/>
                      </a:lnTo>
                      <a:lnTo>
                        <a:pt x="984" y="188"/>
                      </a:lnTo>
                      <a:lnTo>
                        <a:pt x="897" y="196"/>
                      </a:lnTo>
                      <a:lnTo>
                        <a:pt x="808" y="205"/>
                      </a:lnTo>
                      <a:lnTo>
                        <a:pt x="716" y="213"/>
                      </a:lnTo>
                      <a:lnTo>
                        <a:pt x="625" y="223"/>
                      </a:lnTo>
                      <a:lnTo>
                        <a:pt x="536" y="232"/>
                      </a:lnTo>
                      <a:lnTo>
                        <a:pt x="448" y="242"/>
                      </a:lnTo>
                      <a:lnTo>
                        <a:pt x="365" y="252"/>
                      </a:lnTo>
                      <a:lnTo>
                        <a:pt x="289" y="262"/>
                      </a:lnTo>
                      <a:lnTo>
                        <a:pt x="219" y="272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4" name=""/>
                <p:cNvSpPr/>
                <p:nvPr/>
              </p:nvSpPr>
              <p:spPr>
                <a:xfrm>
                  <a:off x="999360" y="5512320"/>
                  <a:ext cx="56520" cy="117720"/>
                </a:xfrm>
                <a:custGeom>
                  <a:avLst/>
                  <a:gdLst/>
                  <a:ahLst/>
                  <a:rect l="l" t="t" r="r" b="b"/>
                  <a:pathLst>
                    <a:path w="1439" h="2993">
                      <a:moveTo>
                        <a:pt x="0" y="0"/>
                      </a:moveTo>
                      <a:lnTo>
                        <a:pt x="80" y="35"/>
                      </a:lnTo>
                      <a:lnTo>
                        <a:pt x="1439" y="2993"/>
                      </a:lnTo>
                      <a:lnTo>
                        <a:pt x="1371" y="29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5" name=""/>
                <p:cNvSpPr/>
                <p:nvPr/>
              </p:nvSpPr>
              <p:spPr>
                <a:xfrm>
                  <a:off x="1059480" y="5644440"/>
                  <a:ext cx="23400" cy="47160"/>
                </a:xfrm>
                <a:custGeom>
                  <a:avLst/>
                  <a:gdLst/>
                  <a:ahLst/>
                  <a:rect l="l" t="t" r="r" b="b"/>
                  <a:pathLst>
                    <a:path w="601" h="1210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01" y="1210"/>
                      </a:lnTo>
                      <a:lnTo>
                        <a:pt x="520" y="12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6" name=""/>
                <p:cNvSpPr/>
                <p:nvPr/>
              </p:nvSpPr>
              <p:spPr>
                <a:xfrm>
                  <a:off x="1054440" y="5644440"/>
                  <a:ext cx="15480" cy="7560"/>
                </a:xfrm>
                <a:custGeom>
                  <a:avLst/>
                  <a:gdLst/>
                  <a:ahLst/>
                  <a:rect l="l" t="t" r="r" b="b"/>
                  <a:pathLst>
                    <a:path w="411" h="194">
                      <a:moveTo>
                        <a:pt x="0" y="0"/>
                      </a:moveTo>
                      <a:lnTo>
                        <a:pt x="411" y="1"/>
                      </a:lnTo>
                      <a:lnTo>
                        <a:pt x="407" y="1"/>
                      </a:lnTo>
                      <a:lnTo>
                        <a:pt x="396" y="3"/>
                      </a:lnTo>
                      <a:lnTo>
                        <a:pt x="381" y="7"/>
                      </a:lnTo>
                      <a:lnTo>
                        <a:pt x="360" y="12"/>
                      </a:lnTo>
                      <a:lnTo>
                        <a:pt x="334" y="18"/>
                      </a:lnTo>
                      <a:lnTo>
                        <a:pt x="307" y="25"/>
                      </a:lnTo>
                      <a:lnTo>
                        <a:pt x="278" y="35"/>
                      </a:lnTo>
                      <a:lnTo>
                        <a:pt x="248" y="45"/>
                      </a:lnTo>
                      <a:lnTo>
                        <a:pt x="219" y="58"/>
                      </a:lnTo>
                      <a:lnTo>
                        <a:pt x="191" y="72"/>
                      </a:lnTo>
                      <a:lnTo>
                        <a:pt x="165" y="87"/>
                      </a:lnTo>
                      <a:lnTo>
                        <a:pt x="143" y="105"/>
                      </a:lnTo>
                      <a:lnTo>
                        <a:pt x="125" y="124"/>
                      </a:lnTo>
                      <a:lnTo>
                        <a:pt x="113" y="145"/>
                      </a:lnTo>
                      <a:lnTo>
                        <a:pt x="106" y="168"/>
                      </a:lnTo>
                      <a:lnTo>
                        <a:pt x="109" y="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7" name=""/>
                <p:cNvSpPr/>
                <p:nvPr/>
              </p:nvSpPr>
              <p:spPr>
                <a:xfrm>
                  <a:off x="1081440" y="5706000"/>
                  <a:ext cx="14760" cy="8280"/>
                </a:xfrm>
                <a:custGeom>
                  <a:avLst/>
                  <a:gdLst/>
                  <a:ahLst/>
                  <a:rect l="l" t="t" r="r" b="b"/>
                  <a:pathLst>
                    <a:path w="393" h="210">
                      <a:moveTo>
                        <a:pt x="393" y="12"/>
                      </a:moveTo>
                      <a:lnTo>
                        <a:pt x="389" y="12"/>
                      </a:lnTo>
                      <a:lnTo>
                        <a:pt x="379" y="13"/>
                      </a:lnTo>
                      <a:lnTo>
                        <a:pt x="363" y="14"/>
                      </a:lnTo>
                      <a:lnTo>
                        <a:pt x="343" y="17"/>
                      </a:lnTo>
                      <a:lnTo>
                        <a:pt x="319" y="22"/>
                      </a:lnTo>
                      <a:lnTo>
                        <a:pt x="293" y="28"/>
                      </a:lnTo>
                      <a:lnTo>
                        <a:pt x="263" y="35"/>
                      </a:lnTo>
                      <a:lnTo>
                        <a:pt x="234" y="45"/>
                      </a:lnTo>
                      <a:lnTo>
                        <a:pt x="204" y="55"/>
                      </a:lnTo>
                      <a:lnTo>
                        <a:pt x="176" y="69"/>
                      </a:lnTo>
                      <a:lnTo>
                        <a:pt x="150" y="85"/>
                      </a:lnTo>
                      <a:lnTo>
                        <a:pt x="126" y="104"/>
                      </a:lnTo>
                      <a:lnTo>
                        <a:pt x="106" y="126"/>
                      </a:lnTo>
                      <a:lnTo>
                        <a:pt x="91" y="150"/>
                      </a:lnTo>
                      <a:lnTo>
                        <a:pt x="81" y="178"/>
                      </a:lnTo>
                      <a:lnTo>
                        <a:pt x="79" y="210"/>
                      </a:lnTo>
                      <a:lnTo>
                        <a:pt x="0" y="0"/>
                      </a:lnTo>
                      <a:lnTo>
                        <a:pt x="39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8" name=""/>
                <p:cNvSpPr/>
                <p:nvPr/>
              </p:nvSpPr>
              <p:spPr>
                <a:xfrm>
                  <a:off x="901080" y="5663520"/>
                  <a:ext cx="10080" cy="15480"/>
                </a:xfrm>
                <a:custGeom>
                  <a:avLst/>
                  <a:gdLst/>
                  <a:ahLst/>
                  <a:rect l="l" t="t" r="r" b="b"/>
                  <a:pathLst>
                    <a:path w="263" h="393">
                      <a:moveTo>
                        <a:pt x="263" y="0"/>
                      </a:moveTo>
                      <a:lnTo>
                        <a:pt x="260" y="4"/>
                      </a:lnTo>
                      <a:lnTo>
                        <a:pt x="252" y="15"/>
                      </a:lnTo>
                      <a:lnTo>
                        <a:pt x="242" y="32"/>
                      </a:lnTo>
                      <a:lnTo>
                        <a:pt x="227" y="55"/>
                      </a:lnTo>
                      <a:lnTo>
                        <a:pt x="209" y="81"/>
                      </a:lnTo>
                      <a:lnTo>
                        <a:pt x="189" y="111"/>
                      </a:lnTo>
                      <a:lnTo>
                        <a:pt x="168" y="143"/>
                      </a:lnTo>
                      <a:lnTo>
                        <a:pt x="146" y="176"/>
                      </a:lnTo>
                      <a:lnTo>
                        <a:pt x="123" y="208"/>
                      </a:lnTo>
                      <a:lnTo>
                        <a:pt x="100" y="241"/>
                      </a:lnTo>
                      <a:lnTo>
                        <a:pt x="78" y="270"/>
                      </a:lnTo>
                      <a:lnTo>
                        <a:pt x="58" y="297"/>
                      </a:lnTo>
                      <a:lnTo>
                        <a:pt x="39" y="320"/>
                      </a:lnTo>
                      <a:lnTo>
                        <a:pt x="22" y="337"/>
                      </a:lnTo>
                      <a:lnTo>
                        <a:pt x="10" y="348"/>
                      </a:lnTo>
                      <a:lnTo>
                        <a:pt x="0" y="352"/>
                      </a:lnTo>
                      <a:lnTo>
                        <a:pt x="222" y="393"/>
                      </a:lnTo>
                      <a:lnTo>
                        <a:pt x="201" y="373"/>
                      </a:lnTo>
                      <a:lnTo>
                        <a:pt x="184" y="355"/>
                      </a:lnTo>
                      <a:lnTo>
                        <a:pt x="169" y="335"/>
                      </a:lnTo>
                      <a:lnTo>
                        <a:pt x="158" y="316"/>
                      </a:lnTo>
                      <a:lnTo>
                        <a:pt x="148" y="295"/>
                      </a:lnTo>
                      <a:lnTo>
                        <a:pt x="142" y="275"/>
                      </a:lnTo>
                      <a:lnTo>
                        <a:pt x="139" y="253"/>
                      </a:lnTo>
                      <a:lnTo>
                        <a:pt x="140" y="231"/>
                      </a:lnTo>
                      <a:lnTo>
                        <a:pt x="143" y="206"/>
                      </a:lnTo>
                      <a:lnTo>
                        <a:pt x="149" y="182"/>
                      </a:lnTo>
                      <a:lnTo>
                        <a:pt x="159" y="156"/>
                      </a:lnTo>
                      <a:lnTo>
                        <a:pt x="172" y="129"/>
                      </a:lnTo>
                      <a:lnTo>
                        <a:pt x="189" y="99"/>
                      </a:lnTo>
                      <a:lnTo>
                        <a:pt x="210" y="68"/>
                      </a:lnTo>
                      <a:lnTo>
                        <a:pt x="234" y="35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9" name=""/>
                <p:cNvSpPr/>
                <p:nvPr/>
              </p:nvSpPr>
              <p:spPr>
                <a:xfrm>
                  <a:off x="1244520" y="5762880"/>
                  <a:ext cx="2880" cy="4680"/>
                </a:xfrm>
                <a:custGeom>
                  <a:avLst/>
                  <a:gdLst/>
                  <a:ahLst/>
                  <a:rect l="l" t="t" r="r" b="b"/>
                  <a:pathLst>
                    <a:path w="72" h="119">
                      <a:moveTo>
                        <a:pt x="72" y="62"/>
                      </a:moveTo>
                      <a:lnTo>
                        <a:pt x="71" y="61"/>
                      </a:lnTo>
                      <a:lnTo>
                        <a:pt x="69" y="61"/>
                      </a:lnTo>
                      <a:lnTo>
                        <a:pt x="66" y="59"/>
                      </a:lnTo>
                      <a:lnTo>
                        <a:pt x="62" y="58"/>
                      </a:lnTo>
                      <a:lnTo>
                        <a:pt x="57" y="55"/>
                      </a:lnTo>
                      <a:lnTo>
                        <a:pt x="51" y="53"/>
                      </a:lnTo>
                      <a:lnTo>
                        <a:pt x="45" y="50"/>
                      </a:lnTo>
                      <a:lnTo>
                        <a:pt x="39" y="45"/>
                      </a:lnTo>
                      <a:lnTo>
                        <a:pt x="32" y="41"/>
                      </a:lnTo>
                      <a:lnTo>
                        <a:pt x="26" y="37"/>
                      </a:lnTo>
                      <a:lnTo>
                        <a:pt x="21" y="32"/>
                      </a:lnTo>
                      <a:lnTo>
                        <a:pt x="16" y="26"/>
                      </a:lnTo>
                      <a:lnTo>
                        <a:pt x="11" y="20"/>
                      </a:lnTo>
                      <a:lnTo>
                        <a:pt x="7" y="14"/>
                      </a:lnTo>
                      <a:lnTo>
                        <a:pt x="5" y="7"/>
                      </a:ln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4" y="14"/>
                      </a:lnTo>
                      <a:lnTo>
                        <a:pt x="4" y="21"/>
                      </a:lnTo>
                      <a:lnTo>
                        <a:pt x="4" y="29"/>
                      </a:lnTo>
                      <a:lnTo>
                        <a:pt x="4" y="37"/>
                      </a:lnTo>
                      <a:lnTo>
                        <a:pt x="3" y="44"/>
                      </a:lnTo>
                      <a:lnTo>
                        <a:pt x="3" y="52"/>
                      </a:lnTo>
                      <a:lnTo>
                        <a:pt x="2" y="59"/>
                      </a:lnTo>
                      <a:lnTo>
                        <a:pt x="2" y="66"/>
                      </a:lnTo>
                      <a:lnTo>
                        <a:pt x="1" y="74"/>
                      </a:lnTo>
                      <a:lnTo>
                        <a:pt x="1" y="81"/>
                      </a:lnTo>
                      <a:lnTo>
                        <a:pt x="1" y="87"/>
                      </a:lnTo>
                      <a:lnTo>
                        <a:pt x="0" y="94"/>
                      </a:lnTo>
                      <a:lnTo>
                        <a:pt x="0" y="100"/>
                      </a:lnTo>
                      <a:lnTo>
                        <a:pt x="0" y="105"/>
                      </a:lnTo>
                      <a:lnTo>
                        <a:pt x="1" y="111"/>
                      </a:lnTo>
                      <a:lnTo>
                        <a:pt x="2" y="116"/>
                      </a:lnTo>
                      <a:lnTo>
                        <a:pt x="5" y="118"/>
                      </a:lnTo>
                      <a:lnTo>
                        <a:pt x="8" y="119"/>
                      </a:lnTo>
                      <a:lnTo>
                        <a:pt x="14" y="118"/>
                      </a:lnTo>
                      <a:lnTo>
                        <a:pt x="19" y="115"/>
                      </a:lnTo>
                      <a:lnTo>
                        <a:pt x="25" y="111"/>
                      </a:lnTo>
                      <a:lnTo>
                        <a:pt x="31" y="105"/>
                      </a:lnTo>
                      <a:lnTo>
                        <a:pt x="38" y="99"/>
                      </a:lnTo>
                      <a:lnTo>
                        <a:pt x="44" y="93"/>
                      </a:lnTo>
                      <a:lnTo>
                        <a:pt x="50" y="86"/>
                      </a:lnTo>
                      <a:lnTo>
                        <a:pt x="57" y="80"/>
                      </a:lnTo>
                      <a:lnTo>
                        <a:pt x="61" y="74"/>
                      </a:lnTo>
                      <a:lnTo>
                        <a:pt x="66" y="70"/>
                      </a:lnTo>
                      <a:lnTo>
                        <a:pt x="69" y="65"/>
                      </a:lnTo>
                      <a:lnTo>
                        <a:pt x="71" y="62"/>
                      </a:lnTo>
                      <a:lnTo>
                        <a:pt x="72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0" name=""/>
                <p:cNvSpPr/>
                <p:nvPr/>
              </p:nvSpPr>
              <p:spPr>
                <a:xfrm>
                  <a:off x="941400" y="5637960"/>
                  <a:ext cx="20160" cy="18720"/>
                </a:xfrm>
                <a:custGeom>
                  <a:avLst/>
                  <a:gdLst/>
                  <a:ahLst/>
                  <a:rect l="l" t="t" r="r" b="b"/>
                  <a:pathLst>
                    <a:path w="518" h="479">
                      <a:moveTo>
                        <a:pt x="0" y="241"/>
                      </a:moveTo>
                      <a:lnTo>
                        <a:pt x="5" y="261"/>
                      </a:lnTo>
                      <a:lnTo>
                        <a:pt x="11" y="280"/>
                      </a:lnTo>
                      <a:lnTo>
                        <a:pt x="18" y="300"/>
                      </a:lnTo>
                      <a:lnTo>
                        <a:pt x="28" y="319"/>
                      </a:lnTo>
                      <a:lnTo>
                        <a:pt x="38" y="337"/>
                      </a:lnTo>
                      <a:lnTo>
                        <a:pt x="50" y="355"/>
                      </a:lnTo>
                      <a:lnTo>
                        <a:pt x="62" y="370"/>
                      </a:lnTo>
                      <a:lnTo>
                        <a:pt x="77" y="386"/>
                      </a:lnTo>
                      <a:lnTo>
                        <a:pt x="93" y="401"/>
                      </a:lnTo>
                      <a:lnTo>
                        <a:pt x="111" y="415"/>
                      </a:lnTo>
                      <a:lnTo>
                        <a:pt x="129" y="428"/>
                      </a:lnTo>
                      <a:lnTo>
                        <a:pt x="149" y="440"/>
                      </a:lnTo>
                      <a:lnTo>
                        <a:pt x="171" y="449"/>
                      </a:lnTo>
                      <a:lnTo>
                        <a:pt x="193" y="459"/>
                      </a:lnTo>
                      <a:lnTo>
                        <a:pt x="217" y="466"/>
                      </a:lnTo>
                      <a:lnTo>
                        <a:pt x="243" y="472"/>
                      </a:lnTo>
                      <a:lnTo>
                        <a:pt x="280" y="477"/>
                      </a:lnTo>
                      <a:lnTo>
                        <a:pt x="314" y="479"/>
                      </a:lnTo>
                      <a:lnTo>
                        <a:pt x="345" y="475"/>
                      </a:lnTo>
                      <a:lnTo>
                        <a:pt x="374" y="469"/>
                      </a:lnTo>
                      <a:lnTo>
                        <a:pt x="401" y="460"/>
                      </a:lnTo>
                      <a:lnTo>
                        <a:pt x="425" y="447"/>
                      </a:lnTo>
                      <a:lnTo>
                        <a:pt x="446" y="431"/>
                      </a:lnTo>
                      <a:lnTo>
                        <a:pt x="464" y="414"/>
                      </a:lnTo>
                      <a:lnTo>
                        <a:pt x="480" y="394"/>
                      </a:lnTo>
                      <a:lnTo>
                        <a:pt x="493" y="373"/>
                      </a:lnTo>
                      <a:lnTo>
                        <a:pt x="504" y="351"/>
                      </a:lnTo>
                      <a:lnTo>
                        <a:pt x="511" y="328"/>
                      </a:lnTo>
                      <a:lnTo>
                        <a:pt x="516" y="304"/>
                      </a:lnTo>
                      <a:lnTo>
                        <a:pt x="518" y="280"/>
                      </a:lnTo>
                      <a:lnTo>
                        <a:pt x="518" y="256"/>
                      </a:lnTo>
                      <a:lnTo>
                        <a:pt x="515" y="233"/>
                      </a:lnTo>
                      <a:lnTo>
                        <a:pt x="508" y="205"/>
                      </a:lnTo>
                      <a:lnTo>
                        <a:pt x="498" y="180"/>
                      </a:lnTo>
                      <a:lnTo>
                        <a:pt x="486" y="155"/>
                      </a:lnTo>
                      <a:lnTo>
                        <a:pt x="471" y="132"/>
                      </a:lnTo>
                      <a:lnTo>
                        <a:pt x="453" y="110"/>
                      </a:lnTo>
                      <a:lnTo>
                        <a:pt x="433" y="89"/>
                      </a:lnTo>
                      <a:lnTo>
                        <a:pt x="412" y="70"/>
                      </a:lnTo>
                      <a:lnTo>
                        <a:pt x="390" y="53"/>
                      </a:lnTo>
                      <a:lnTo>
                        <a:pt x="366" y="37"/>
                      </a:lnTo>
                      <a:lnTo>
                        <a:pt x="341" y="25"/>
                      </a:lnTo>
                      <a:lnTo>
                        <a:pt x="315" y="15"/>
                      </a:lnTo>
                      <a:lnTo>
                        <a:pt x="289" y="7"/>
                      </a:lnTo>
                      <a:lnTo>
                        <a:pt x="263" y="3"/>
                      </a:lnTo>
                      <a:lnTo>
                        <a:pt x="237" y="0"/>
                      </a:lnTo>
                      <a:lnTo>
                        <a:pt x="211" y="3"/>
                      </a:lnTo>
                      <a:lnTo>
                        <a:pt x="186" y="8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1" name=""/>
                <p:cNvSpPr/>
                <p:nvPr/>
              </p:nvSpPr>
              <p:spPr>
                <a:xfrm>
                  <a:off x="930960" y="5630760"/>
                  <a:ext cx="11520" cy="14040"/>
                </a:xfrm>
                <a:custGeom>
                  <a:avLst/>
                  <a:gdLst/>
                  <a:ahLst/>
                  <a:rect l="l" t="t" r="r" b="b"/>
                  <a:pathLst>
                    <a:path w="306" h="361">
                      <a:moveTo>
                        <a:pt x="30" y="0"/>
                      </a:moveTo>
                      <a:lnTo>
                        <a:pt x="15" y="33"/>
                      </a:lnTo>
                      <a:lnTo>
                        <a:pt x="4" y="68"/>
                      </a:lnTo>
                      <a:lnTo>
                        <a:pt x="0" y="101"/>
                      </a:lnTo>
                      <a:lnTo>
                        <a:pt x="1" y="135"/>
                      </a:lnTo>
                      <a:lnTo>
                        <a:pt x="7" y="167"/>
                      </a:lnTo>
                      <a:lnTo>
                        <a:pt x="17" y="198"/>
                      </a:lnTo>
                      <a:lnTo>
                        <a:pt x="31" y="228"/>
                      </a:lnTo>
                      <a:lnTo>
                        <a:pt x="50" y="255"/>
                      </a:lnTo>
                      <a:lnTo>
                        <a:pt x="72" y="279"/>
                      </a:lnTo>
                      <a:lnTo>
                        <a:pt x="98" y="301"/>
                      </a:lnTo>
                      <a:lnTo>
                        <a:pt x="126" y="321"/>
                      </a:lnTo>
                      <a:lnTo>
                        <a:pt x="157" y="337"/>
                      </a:lnTo>
                      <a:lnTo>
                        <a:pt x="192" y="348"/>
                      </a:lnTo>
                      <a:lnTo>
                        <a:pt x="228" y="357"/>
                      </a:lnTo>
                      <a:lnTo>
                        <a:pt x="266" y="361"/>
                      </a:lnTo>
                      <a:lnTo>
                        <a:pt x="306" y="360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2" name=""/>
                <p:cNvSpPr/>
                <p:nvPr/>
              </p:nvSpPr>
              <p:spPr>
                <a:xfrm>
                  <a:off x="930960" y="5630040"/>
                  <a:ext cx="1440" cy="720"/>
                </a:xfrm>
                <a:custGeom>
                  <a:avLst/>
                  <a:gdLst/>
                  <a:ahLst/>
                  <a:rect l="l" t="t" r="r" b="b"/>
                  <a:pathLst>
                    <a:path w="38" h="19">
                      <a:moveTo>
                        <a:pt x="0" y="0"/>
                      </a:moveTo>
                      <a:lnTo>
                        <a:pt x="3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3" name=""/>
                <p:cNvSpPr/>
                <p:nvPr/>
              </p:nvSpPr>
              <p:spPr>
                <a:xfrm>
                  <a:off x="942840" y="5644440"/>
                  <a:ext cx="720" cy="1440"/>
                </a:xfrm>
                <a:custGeom>
                  <a:avLst/>
                  <a:gdLst/>
                  <a:ahLst/>
                  <a:rect l="l" t="t" r="r" b="b"/>
                  <a:pathLst>
                    <a:path w="2" h="42">
                      <a:moveTo>
                        <a:pt x="0" y="0"/>
                      </a:moveTo>
                      <a:lnTo>
                        <a:pt x="2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4" name=""/>
                <p:cNvSpPr/>
                <p:nvPr/>
              </p:nvSpPr>
              <p:spPr>
                <a:xfrm>
                  <a:off x="942840" y="5638680"/>
                  <a:ext cx="6840" cy="6120"/>
                </a:xfrm>
                <a:custGeom>
                  <a:avLst/>
                  <a:gdLst/>
                  <a:ahLst/>
                  <a:rect l="l" t="t" r="r" b="b"/>
                  <a:pathLst>
                    <a:path w="174" h="157">
                      <a:moveTo>
                        <a:pt x="0" y="157"/>
                      </a:moveTo>
                      <a:lnTo>
                        <a:pt x="21" y="154"/>
                      </a:lnTo>
                      <a:lnTo>
                        <a:pt x="41" y="150"/>
                      </a:lnTo>
                      <a:lnTo>
                        <a:pt x="58" y="144"/>
                      </a:lnTo>
                      <a:lnTo>
                        <a:pt x="75" y="137"/>
                      </a:lnTo>
                      <a:lnTo>
                        <a:pt x="90" y="130"/>
                      </a:lnTo>
                      <a:lnTo>
                        <a:pt x="104" y="121"/>
                      </a:lnTo>
                      <a:lnTo>
                        <a:pt x="116" y="111"/>
                      </a:lnTo>
                      <a:lnTo>
                        <a:pt x="127" y="100"/>
                      </a:lnTo>
                      <a:lnTo>
                        <a:pt x="136" y="90"/>
                      </a:lnTo>
                      <a:lnTo>
                        <a:pt x="145" y="77"/>
                      </a:lnTo>
                      <a:lnTo>
                        <a:pt x="152" y="66"/>
                      </a:lnTo>
                      <a:lnTo>
                        <a:pt x="158" y="53"/>
                      </a:lnTo>
                      <a:lnTo>
                        <a:pt x="163" y="39"/>
                      </a:lnTo>
                      <a:lnTo>
                        <a:pt x="168" y="27"/>
                      </a:lnTo>
                      <a:lnTo>
                        <a:pt x="171" y="13"/>
                      </a:lnTo>
                      <a:lnTo>
                        <a:pt x="174" y="0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5" name=""/>
                <p:cNvSpPr/>
                <p:nvPr/>
              </p:nvSpPr>
              <p:spPr>
                <a:xfrm>
                  <a:off x="942840" y="5644440"/>
                  <a:ext cx="720" cy="1440"/>
                </a:xfrm>
                <a:custGeom>
                  <a:avLst/>
                  <a:gdLst/>
                  <a:ahLst/>
                  <a:rect l="l" t="t" r="r" b="b"/>
                  <a:pathLst>
                    <a:path w="2" h="42">
                      <a:moveTo>
                        <a:pt x="2" y="42"/>
                      </a:moveTo>
                      <a:lnTo>
                        <a:pt x="0" y="0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6" name=""/>
                <p:cNvSpPr/>
                <p:nvPr/>
              </p:nvSpPr>
              <p:spPr>
                <a:xfrm>
                  <a:off x="948600" y="5638680"/>
                  <a:ext cx="2160" cy="360"/>
                </a:xfrm>
                <a:custGeom>
                  <a:avLst/>
                  <a:gdLst/>
                  <a:ahLst/>
                  <a:rect l="l" t="t" r="r" b="b"/>
                  <a:pathLst>
                    <a:path w="42" h="7">
                      <a:moveTo>
                        <a:pt x="0" y="0"/>
                      </a:moveTo>
                      <a:lnTo>
                        <a:pt x="4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7" name=""/>
                <p:cNvSpPr/>
                <p:nvPr/>
              </p:nvSpPr>
              <p:spPr>
                <a:xfrm>
                  <a:off x="936720" y="5629320"/>
                  <a:ext cx="4680" cy="15480"/>
                </a:xfrm>
                <a:custGeom>
                  <a:avLst/>
                  <a:gdLst/>
                  <a:ahLst/>
                  <a:rect l="l" t="t" r="r" b="b"/>
                  <a:pathLst>
                    <a:path w="121" h="399">
                      <a:moveTo>
                        <a:pt x="59" y="0"/>
                      </a:moveTo>
                      <a:lnTo>
                        <a:pt x="45" y="17"/>
                      </a:lnTo>
                      <a:lnTo>
                        <a:pt x="34" y="38"/>
                      </a:lnTo>
                      <a:lnTo>
                        <a:pt x="24" y="63"/>
                      </a:lnTo>
                      <a:lnTo>
                        <a:pt x="17" y="89"/>
                      </a:lnTo>
                      <a:lnTo>
                        <a:pt x="11" y="116"/>
                      </a:lnTo>
                      <a:lnTo>
                        <a:pt x="5" y="146"/>
                      </a:lnTo>
                      <a:lnTo>
                        <a:pt x="2" y="175"/>
                      </a:lnTo>
                      <a:lnTo>
                        <a:pt x="1" y="204"/>
                      </a:lnTo>
                      <a:lnTo>
                        <a:pt x="0" y="234"/>
                      </a:lnTo>
                      <a:lnTo>
                        <a:pt x="1" y="261"/>
                      </a:lnTo>
                      <a:lnTo>
                        <a:pt x="3" y="288"/>
                      </a:lnTo>
                      <a:lnTo>
                        <a:pt x="6" y="314"/>
                      </a:lnTo>
                      <a:lnTo>
                        <a:pt x="11" y="336"/>
                      </a:lnTo>
                      <a:lnTo>
                        <a:pt x="16" y="356"/>
                      </a:lnTo>
                      <a:lnTo>
                        <a:pt x="22" y="371"/>
                      </a:lnTo>
                      <a:lnTo>
                        <a:pt x="29" y="384"/>
                      </a:lnTo>
                      <a:lnTo>
                        <a:pt x="91" y="399"/>
                      </a:lnTo>
                      <a:lnTo>
                        <a:pt x="84" y="377"/>
                      </a:lnTo>
                      <a:lnTo>
                        <a:pt x="78" y="354"/>
                      </a:lnTo>
                      <a:lnTo>
                        <a:pt x="74" y="330"/>
                      </a:lnTo>
                      <a:lnTo>
                        <a:pt x="69" y="306"/>
                      </a:lnTo>
                      <a:lnTo>
                        <a:pt x="67" y="281"/>
                      </a:lnTo>
                      <a:lnTo>
                        <a:pt x="67" y="256"/>
                      </a:lnTo>
                      <a:lnTo>
                        <a:pt x="67" y="230"/>
                      </a:lnTo>
                      <a:lnTo>
                        <a:pt x="68" y="204"/>
                      </a:lnTo>
                      <a:lnTo>
                        <a:pt x="71" y="179"/>
                      </a:lnTo>
                      <a:lnTo>
                        <a:pt x="75" y="154"/>
                      </a:lnTo>
                      <a:lnTo>
                        <a:pt x="80" y="129"/>
                      </a:lnTo>
                      <a:lnTo>
                        <a:pt x="86" y="105"/>
                      </a:lnTo>
                      <a:lnTo>
                        <a:pt x="93" y="81"/>
                      </a:lnTo>
                      <a:lnTo>
                        <a:pt x="101" y="59"/>
                      </a:lnTo>
                      <a:lnTo>
                        <a:pt x="110" y="38"/>
                      </a:lnTo>
                      <a:lnTo>
                        <a:pt x="121" y="1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8" name=""/>
                <p:cNvSpPr/>
                <p:nvPr/>
              </p:nvSpPr>
              <p:spPr>
                <a:xfrm>
                  <a:off x="946080" y="5644440"/>
                  <a:ext cx="13320" cy="9360"/>
                </a:xfrm>
                <a:custGeom>
                  <a:avLst/>
                  <a:gdLst/>
                  <a:ahLst/>
                  <a:rect l="l" t="t" r="r" b="b"/>
                  <a:pathLst>
                    <a:path w="338" h="254">
                      <a:moveTo>
                        <a:pt x="3" y="0"/>
                      </a:moveTo>
                      <a:lnTo>
                        <a:pt x="0" y="25"/>
                      </a:lnTo>
                      <a:lnTo>
                        <a:pt x="0" y="50"/>
                      </a:lnTo>
                      <a:lnTo>
                        <a:pt x="3" y="76"/>
                      </a:lnTo>
                      <a:lnTo>
                        <a:pt x="9" y="101"/>
                      </a:lnTo>
                      <a:lnTo>
                        <a:pt x="18" y="126"/>
                      </a:lnTo>
                      <a:lnTo>
                        <a:pt x="30" y="149"/>
                      </a:lnTo>
                      <a:lnTo>
                        <a:pt x="46" y="171"/>
                      </a:lnTo>
                      <a:lnTo>
                        <a:pt x="65" y="191"/>
                      </a:lnTo>
                      <a:lnTo>
                        <a:pt x="86" y="209"/>
                      </a:lnTo>
                      <a:lnTo>
                        <a:pt x="111" y="224"/>
                      </a:lnTo>
                      <a:lnTo>
                        <a:pt x="140" y="237"/>
                      </a:lnTo>
                      <a:lnTo>
                        <a:pt x="173" y="246"/>
                      </a:lnTo>
                      <a:lnTo>
                        <a:pt x="209" y="252"/>
                      </a:lnTo>
                      <a:lnTo>
                        <a:pt x="248" y="254"/>
                      </a:lnTo>
                      <a:lnTo>
                        <a:pt x="291" y="251"/>
                      </a:lnTo>
                      <a:lnTo>
                        <a:pt x="338" y="244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9" name=""/>
                <p:cNvSpPr/>
                <p:nvPr/>
              </p:nvSpPr>
              <p:spPr>
                <a:xfrm>
                  <a:off x="945360" y="5642640"/>
                  <a:ext cx="1080" cy="1440"/>
                </a:xfrm>
                <a:custGeom>
                  <a:avLst/>
                  <a:gdLst/>
                  <a:ahLst/>
                  <a:rect l="l" t="t" r="r" b="b"/>
                  <a:pathLst>
                    <a:path w="42" h="24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7" y="5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7" y="1"/>
                      </a:lnTo>
                      <a:lnTo>
                        <a:pt x="31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40" y="10"/>
                      </a:lnTo>
                      <a:lnTo>
                        <a:pt x="41" y="13"/>
                      </a:lnTo>
                      <a:lnTo>
                        <a:pt x="42" y="17"/>
                      </a:lnTo>
                      <a:lnTo>
                        <a:pt x="42" y="21"/>
                      </a:lnTo>
                      <a:lnTo>
                        <a:pt x="42" y="24"/>
                      </a:lnTo>
                      <a:lnTo>
                        <a:pt x="42" y="2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0" name=""/>
                <p:cNvSpPr/>
                <p:nvPr/>
              </p:nvSpPr>
              <p:spPr>
                <a:xfrm>
                  <a:off x="959760" y="5653080"/>
                  <a:ext cx="360" cy="1440"/>
                </a:xfrm>
                <a:custGeom>
                  <a:avLst/>
                  <a:gdLst/>
                  <a:ahLst/>
                  <a:rect l="l" t="t" r="r" b="b"/>
                  <a:pathLst>
                    <a:path w="25" h="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4" y="2"/>
                      </a:lnTo>
                      <a:lnTo>
                        <a:pt x="18" y="5"/>
                      </a:lnTo>
                      <a:lnTo>
                        <a:pt x="20" y="8"/>
                      </a:lnTo>
                      <a:lnTo>
                        <a:pt x="22" y="11"/>
                      </a:lnTo>
                      <a:lnTo>
                        <a:pt x="24" y="14"/>
                      </a:lnTo>
                      <a:lnTo>
                        <a:pt x="25" y="17"/>
                      </a:lnTo>
                      <a:lnTo>
                        <a:pt x="25" y="21"/>
                      </a:lnTo>
                      <a:lnTo>
                        <a:pt x="25" y="25"/>
                      </a:lnTo>
                      <a:lnTo>
                        <a:pt x="24" y="28"/>
                      </a:lnTo>
                      <a:lnTo>
                        <a:pt x="23" y="32"/>
                      </a:lnTo>
                      <a:lnTo>
                        <a:pt x="21" y="35"/>
                      </a:lnTo>
                      <a:lnTo>
                        <a:pt x="18" y="37"/>
                      </a:lnTo>
                      <a:lnTo>
                        <a:pt x="14" y="39"/>
                      </a:lnTo>
                      <a:lnTo>
                        <a:pt x="11" y="41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1" name=""/>
                <p:cNvSpPr/>
                <p:nvPr/>
              </p:nvSpPr>
              <p:spPr>
                <a:xfrm>
                  <a:off x="934920" y="5635440"/>
                  <a:ext cx="6840" cy="4680"/>
                </a:xfrm>
                <a:custGeom>
                  <a:avLst/>
                  <a:gdLst/>
                  <a:ahLst/>
                  <a:rect l="l" t="t" r="r" b="b"/>
                  <a:pathLst>
                    <a:path w="187" h="136">
                      <a:moveTo>
                        <a:pt x="187" y="98"/>
                      </a:moveTo>
                      <a:lnTo>
                        <a:pt x="186" y="98"/>
                      </a:lnTo>
                      <a:lnTo>
                        <a:pt x="186" y="99"/>
                      </a:lnTo>
                      <a:lnTo>
                        <a:pt x="186" y="100"/>
                      </a:lnTo>
                      <a:lnTo>
                        <a:pt x="186" y="101"/>
                      </a:lnTo>
                      <a:lnTo>
                        <a:pt x="185" y="103"/>
                      </a:lnTo>
                      <a:lnTo>
                        <a:pt x="185" y="106"/>
                      </a:lnTo>
                      <a:lnTo>
                        <a:pt x="184" y="108"/>
                      </a:lnTo>
                      <a:lnTo>
                        <a:pt x="184" y="111"/>
                      </a:lnTo>
                      <a:lnTo>
                        <a:pt x="183" y="114"/>
                      </a:lnTo>
                      <a:lnTo>
                        <a:pt x="183" y="118"/>
                      </a:lnTo>
                      <a:lnTo>
                        <a:pt x="182" y="121"/>
                      </a:lnTo>
                      <a:lnTo>
                        <a:pt x="182" y="124"/>
                      </a:lnTo>
                      <a:lnTo>
                        <a:pt x="182" y="127"/>
                      </a:lnTo>
                      <a:lnTo>
                        <a:pt x="181" y="130"/>
                      </a:lnTo>
                      <a:lnTo>
                        <a:pt x="181" y="132"/>
                      </a:lnTo>
                      <a:lnTo>
                        <a:pt x="182" y="136"/>
                      </a:lnTo>
                      <a:lnTo>
                        <a:pt x="165" y="136"/>
                      </a:lnTo>
                      <a:lnTo>
                        <a:pt x="149" y="133"/>
                      </a:lnTo>
                      <a:lnTo>
                        <a:pt x="134" y="131"/>
                      </a:lnTo>
                      <a:lnTo>
                        <a:pt x="119" y="128"/>
                      </a:lnTo>
                      <a:lnTo>
                        <a:pt x="105" y="124"/>
                      </a:lnTo>
                      <a:lnTo>
                        <a:pt x="92" y="118"/>
                      </a:lnTo>
                      <a:lnTo>
                        <a:pt x="79" y="112"/>
                      </a:lnTo>
                      <a:lnTo>
                        <a:pt x="67" y="105"/>
                      </a:lnTo>
                      <a:lnTo>
                        <a:pt x="56" y="98"/>
                      </a:lnTo>
                      <a:lnTo>
                        <a:pt x="45" y="90"/>
                      </a:lnTo>
                      <a:lnTo>
                        <a:pt x="35" y="82"/>
                      </a:lnTo>
                      <a:lnTo>
                        <a:pt x="26" y="74"/>
                      </a:lnTo>
                      <a:lnTo>
                        <a:pt x="18" y="64"/>
                      </a:lnTo>
                      <a:lnTo>
                        <a:pt x="11" y="56"/>
                      </a:lnTo>
                      <a:lnTo>
                        <a:pt x="4" y="47"/>
                      </a:lnTo>
                      <a:lnTo>
                        <a:pt x="0" y="39"/>
                      </a:lnTo>
                      <a:lnTo>
                        <a:pt x="0" y="0"/>
                      </a:lnTo>
                      <a:lnTo>
                        <a:pt x="11" y="12"/>
                      </a:lnTo>
                      <a:lnTo>
                        <a:pt x="22" y="22"/>
                      </a:lnTo>
                      <a:lnTo>
                        <a:pt x="34" y="31"/>
                      </a:lnTo>
                      <a:lnTo>
                        <a:pt x="45" y="41"/>
                      </a:lnTo>
                      <a:lnTo>
                        <a:pt x="57" y="49"/>
                      </a:lnTo>
                      <a:lnTo>
                        <a:pt x="68" y="58"/>
                      </a:lnTo>
                      <a:lnTo>
                        <a:pt x="80" y="64"/>
                      </a:lnTo>
                      <a:lnTo>
                        <a:pt x="92" y="70"/>
                      </a:lnTo>
                      <a:lnTo>
                        <a:pt x="103" y="77"/>
                      </a:lnTo>
                      <a:lnTo>
                        <a:pt x="115" y="81"/>
                      </a:lnTo>
                      <a:lnTo>
                        <a:pt x="127" y="85"/>
                      </a:lnTo>
                      <a:lnTo>
                        <a:pt x="139" y="89"/>
                      </a:lnTo>
                      <a:lnTo>
                        <a:pt x="150" y="92"/>
                      </a:lnTo>
                      <a:lnTo>
                        <a:pt x="163" y="95"/>
                      </a:lnTo>
                      <a:lnTo>
                        <a:pt x="175" y="96"/>
                      </a:ln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2" name=""/>
                <p:cNvSpPr/>
                <p:nvPr/>
              </p:nvSpPr>
              <p:spPr>
                <a:xfrm>
                  <a:off x="685440" y="5340240"/>
                  <a:ext cx="112680" cy="345960"/>
                </a:xfrm>
                <a:custGeom>
                  <a:avLst/>
                  <a:gdLst/>
                  <a:ahLst/>
                  <a:rect l="l" t="t" r="r" b="b"/>
                  <a:pathLst>
                    <a:path w="2866" h="8766">
                      <a:moveTo>
                        <a:pt x="937" y="8766"/>
                      </a:moveTo>
                      <a:lnTo>
                        <a:pt x="623" y="8032"/>
                      </a:lnTo>
                      <a:lnTo>
                        <a:pt x="375" y="7315"/>
                      </a:lnTo>
                      <a:lnTo>
                        <a:pt x="189" y="6619"/>
                      </a:lnTo>
                      <a:lnTo>
                        <a:pt x="66" y="5944"/>
                      </a:lnTo>
                      <a:lnTo>
                        <a:pt x="4" y="5291"/>
                      </a:lnTo>
                      <a:lnTo>
                        <a:pt x="0" y="4663"/>
                      </a:lnTo>
                      <a:lnTo>
                        <a:pt x="54" y="4060"/>
                      </a:lnTo>
                      <a:lnTo>
                        <a:pt x="163" y="3484"/>
                      </a:lnTo>
                      <a:lnTo>
                        <a:pt x="327" y="2936"/>
                      </a:lnTo>
                      <a:lnTo>
                        <a:pt x="543" y="2416"/>
                      </a:lnTo>
                      <a:lnTo>
                        <a:pt x="811" y="1928"/>
                      </a:lnTo>
                      <a:lnTo>
                        <a:pt x="1129" y="1473"/>
                      </a:lnTo>
                      <a:lnTo>
                        <a:pt x="1494" y="1050"/>
                      </a:lnTo>
                      <a:lnTo>
                        <a:pt x="1907" y="663"/>
                      </a:lnTo>
                      <a:lnTo>
                        <a:pt x="2364" y="312"/>
                      </a:lnTo>
                      <a:lnTo>
                        <a:pt x="2866" y="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3" name=""/>
                <p:cNvSpPr/>
                <p:nvPr/>
              </p:nvSpPr>
              <p:spPr>
                <a:xfrm>
                  <a:off x="720000" y="5685480"/>
                  <a:ext cx="3600" cy="1440"/>
                </a:xfrm>
                <a:custGeom>
                  <a:avLst/>
                  <a:gdLst/>
                  <a:ahLst/>
                  <a:rect l="l" t="t" r="r" b="b"/>
                  <a:pathLst>
                    <a:path w="101" h="46">
                      <a:moveTo>
                        <a:pt x="101" y="0"/>
                      </a:moveTo>
                      <a:lnTo>
                        <a:pt x="0" y="46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4" name=""/>
                <p:cNvSpPr/>
                <p:nvPr/>
              </p:nvSpPr>
              <p:spPr>
                <a:xfrm>
                  <a:off x="797400" y="5337720"/>
                  <a:ext cx="2160" cy="3600"/>
                </a:xfrm>
                <a:custGeom>
                  <a:avLst/>
                  <a:gdLst/>
                  <a:ahLst/>
                  <a:rect l="l" t="t" r="r" b="b"/>
                  <a:pathLst>
                    <a:path w="55" h="99">
                      <a:moveTo>
                        <a:pt x="0" y="0"/>
                      </a:moveTo>
                      <a:lnTo>
                        <a:pt x="55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5" name=""/>
                <p:cNvSpPr/>
                <p:nvPr/>
              </p:nvSpPr>
              <p:spPr>
                <a:xfrm>
                  <a:off x="798120" y="5304600"/>
                  <a:ext cx="327240" cy="112680"/>
                </a:xfrm>
                <a:custGeom>
                  <a:avLst/>
                  <a:gdLst/>
                  <a:ahLst/>
                  <a:rect l="l" t="t" r="r" b="b"/>
                  <a:pathLst>
                    <a:path w="8275" h="2851">
                      <a:moveTo>
                        <a:pt x="0" y="890"/>
                      </a:moveTo>
                      <a:lnTo>
                        <a:pt x="476" y="622"/>
                      </a:lnTo>
                      <a:lnTo>
                        <a:pt x="987" y="401"/>
                      </a:lnTo>
                      <a:lnTo>
                        <a:pt x="1524" y="227"/>
                      </a:lnTo>
                      <a:lnTo>
                        <a:pt x="2082" y="101"/>
                      </a:lnTo>
                      <a:lnTo>
                        <a:pt x="2656" y="25"/>
                      </a:lnTo>
                      <a:lnTo>
                        <a:pt x="3238" y="0"/>
                      </a:lnTo>
                      <a:lnTo>
                        <a:pt x="3824" y="27"/>
                      </a:lnTo>
                      <a:lnTo>
                        <a:pt x="4407" y="109"/>
                      </a:lnTo>
                      <a:lnTo>
                        <a:pt x="4983" y="245"/>
                      </a:lnTo>
                      <a:lnTo>
                        <a:pt x="5543" y="438"/>
                      </a:lnTo>
                      <a:lnTo>
                        <a:pt x="6084" y="688"/>
                      </a:lnTo>
                      <a:lnTo>
                        <a:pt x="6598" y="997"/>
                      </a:lnTo>
                      <a:lnTo>
                        <a:pt x="7080" y="1367"/>
                      </a:lnTo>
                      <a:lnTo>
                        <a:pt x="7524" y="1799"/>
                      </a:lnTo>
                      <a:lnTo>
                        <a:pt x="7924" y="2292"/>
                      </a:lnTo>
                      <a:lnTo>
                        <a:pt x="8275" y="285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6" name=""/>
                <p:cNvSpPr/>
                <p:nvPr/>
              </p:nvSpPr>
              <p:spPr>
                <a:xfrm>
                  <a:off x="797400" y="5337720"/>
                  <a:ext cx="2160" cy="3600"/>
                </a:xfrm>
                <a:custGeom>
                  <a:avLst/>
                  <a:gdLst/>
                  <a:ahLst/>
                  <a:rect l="l" t="t" r="r" b="b"/>
                  <a:pathLst>
                    <a:path w="59" h="95">
                      <a:moveTo>
                        <a:pt x="59" y="95"/>
                      </a:moveTo>
                      <a:lnTo>
                        <a:pt x="0" y="0"/>
                      </a:lnTo>
                      <a:lnTo>
                        <a:pt x="59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7" name=""/>
                <p:cNvSpPr/>
                <p:nvPr/>
              </p:nvSpPr>
              <p:spPr>
                <a:xfrm>
                  <a:off x="1123920" y="5415840"/>
                  <a:ext cx="3600" cy="2160"/>
                </a:xfrm>
                <a:custGeom>
                  <a:avLst/>
                  <a:gdLst/>
                  <a:ahLst/>
                  <a:rect l="l" t="t" r="r" b="b"/>
                  <a:pathLst>
                    <a:path w="99" h="53">
                      <a:moveTo>
                        <a:pt x="99" y="0"/>
                      </a:moveTo>
                      <a:lnTo>
                        <a:pt x="0" y="53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8" name=""/>
                <p:cNvSpPr/>
                <p:nvPr/>
              </p:nvSpPr>
              <p:spPr>
                <a:xfrm>
                  <a:off x="1245960" y="5660280"/>
                  <a:ext cx="31680" cy="8640"/>
                </a:xfrm>
                <a:custGeom>
                  <a:avLst/>
                  <a:gdLst/>
                  <a:ahLst/>
                  <a:rect l="l" t="t" r="r" b="b"/>
                  <a:pathLst>
                    <a:path w="798" h="224">
                      <a:moveTo>
                        <a:pt x="0" y="142"/>
                      </a:moveTo>
                      <a:lnTo>
                        <a:pt x="0" y="154"/>
                      </a:lnTo>
                      <a:lnTo>
                        <a:pt x="55" y="144"/>
                      </a:lnTo>
                      <a:lnTo>
                        <a:pt x="109" y="135"/>
                      </a:lnTo>
                      <a:lnTo>
                        <a:pt x="159" y="125"/>
                      </a:lnTo>
                      <a:lnTo>
                        <a:pt x="209" y="117"/>
                      </a:lnTo>
                      <a:lnTo>
                        <a:pt x="256" y="107"/>
                      </a:lnTo>
                      <a:lnTo>
                        <a:pt x="302" y="99"/>
                      </a:lnTo>
                      <a:lnTo>
                        <a:pt x="345" y="90"/>
                      </a:lnTo>
                      <a:lnTo>
                        <a:pt x="388" y="81"/>
                      </a:lnTo>
                      <a:lnTo>
                        <a:pt x="429" y="72"/>
                      </a:lnTo>
                      <a:lnTo>
                        <a:pt x="469" y="62"/>
                      </a:lnTo>
                      <a:lnTo>
                        <a:pt x="509" y="53"/>
                      </a:lnTo>
                      <a:lnTo>
                        <a:pt x="548" y="43"/>
                      </a:lnTo>
                      <a:lnTo>
                        <a:pt x="586" y="33"/>
                      </a:lnTo>
                      <a:lnTo>
                        <a:pt x="624" y="22"/>
                      </a:lnTo>
                      <a:lnTo>
                        <a:pt x="661" y="12"/>
                      </a:lnTo>
                      <a:lnTo>
                        <a:pt x="698" y="0"/>
                      </a:lnTo>
                      <a:lnTo>
                        <a:pt x="702" y="0"/>
                      </a:lnTo>
                      <a:lnTo>
                        <a:pt x="706" y="1"/>
                      </a:lnTo>
                      <a:lnTo>
                        <a:pt x="711" y="2"/>
                      </a:lnTo>
                      <a:lnTo>
                        <a:pt x="717" y="4"/>
                      </a:lnTo>
                      <a:lnTo>
                        <a:pt x="725" y="6"/>
                      </a:lnTo>
                      <a:lnTo>
                        <a:pt x="732" y="9"/>
                      </a:lnTo>
                      <a:lnTo>
                        <a:pt x="740" y="12"/>
                      </a:lnTo>
                      <a:lnTo>
                        <a:pt x="749" y="15"/>
                      </a:lnTo>
                      <a:lnTo>
                        <a:pt x="757" y="19"/>
                      </a:lnTo>
                      <a:lnTo>
                        <a:pt x="766" y="23"/>
                      </a:lnTo>
                      <a:lnTo>
                        <a:pt x="774" y="28"/>
                      </a:lnTo>
                      <a:lnTo>
                        <a:pt x="781" y="34"/>
                      </a:lnTo>
                      <a:lnTo>
                        <a:pt x="788" y="39"/>
                      </a:lnTo>
                      <a:lnTo>
                        <a:pt x="793" y="45"/>
                      </a:lnTo>
                      <a:lnTo>
                        <a:pt x="798" y="53"/>
                      </a:lnTo>
                      <a:lnTo>
                        <a:pt x="751" y="65"/>
                      </a:lnTo>
                      <a:lnTo>
                        <a:pt x="704" y="78"/>
                      </a:lnTo>
                      <a:lnTo>
                        <a:pt x="656" y="89"/>
                      </a:lnTo>
                      <a:lnTo>
                        <a:pt x="608" y="102"/>
                      </a:lnTo>
                      <a:lnTo>
                        <a:pt x="559" y="114"/>
                      </a:lnTo>
                      <a:lnTo>
                        <a:pt x="509" y="125"/>
                      </a:lnTo>
                      <a:lnTo>
                        <a:pt x="459" y="137"/>
                      </a:lnTo>
                      <a:lnTo>
                        <a:pt x="409" y="148"/>
                      </a:lnTo>
                      <a:lnTo>
                        <a:pt x="359" y="159"/>
                      </a:lnTo>
                      <a:lnTo>
                        <a:pt x="310" y="169"/>
                      </a:lnTo>
                      <a:lnTo>
                        <a:pt x="259" y="180"/>
                      </a:lnTo>
                      <a:lnTo>
                        <a:pt x="210" y="189"/>
                      </a:lnTo>
                      <a:lnTo>
                        <a:pt x="160" y="199"/>
                      </a:lnTo>
                      <a:lnTo>
                        <a:pt x="112" y="207"/>
                      </a:lnTo>
                      <a:lnTo>
                        <a:pt x="64" y="216"/>
                      </a:lnTo>
                      <a:lnTo>
                        <a:pt x="16" y="224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160" bIns="-38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9" name=""/>
                <p:cNvSpPr/>
                <p:nvPr/>
              </p:nvSpPr>
              <p:spPr>
                <a:xfrm>
                  <a:off x="836280" y="5707800"/>
                  <a:ext cx="22680" cy="25200"/>
                </a:xfrm>
                <a:custGeom>
                  <a:avLst/>
                  <a:gdLst/>
                  <a:ahLst/>
                  <a:rect l="l" t="t" r="r" b="b"/>
                  <a:pathLst>
                    <a:path w="581" h="629">
                      <a:moveTo>
                        <a:pt x="493" y="581"/>
                      </a:moveTo>
                      <a:lnTo>
                        <a:pt x="513" y="562"/>
                      </a:lnTo>
                      <a:lnTo>
                        <a:pt x="530" y="541"/>
                      </a:lnTo>
                      <a:lnTo>
                        <a:pt x="544" y="519"/>
                      </a:lnTo>
                      <a:lnTo>
                        <a:pt x="557" y="494"/>
                      </a:lnTo>
                      <a:lnTo>
                        <a:pt x="566" y="469"/>
                      </a:lnTo>
                      <a:lnTo>
                        <a:pt x="574" y="443"/>
                      </a:lnTo>
                      <a:lnTo>
                        <a:pt x="579" y="416"/>
                      </a:lnTo>
                      <a:lnTo>
                        <a:pt x="581" y="387"/>
                      </a:lnTo>
                      <a:lnTo>
                        <a:pt x="580" y="358"/>
                      </a:lnTo>
                      <a:lnTo>
                        <a:pt x="578" y="328"/>
                      </a:lnTo>
                      <a:lnTo>
                        <a:pt x="572" y="299"/>
                      </a:lnTo>
                      <a:lnTo>
                        <a:pt x="564" y="270"/>
                      </a:lnTo>
                      <a:lnTo>
                        <a:pt x="554" y="240"/>
                      </a:lnTo>
                      <a:lnTo>
                        <a:pt x="540" y="211"/>
                      </a:lnTo>
                      <a:lnTo>
                        <a:pt x="525" y="181"/>
                      </a:lnTo>
                      <a:lnTo>
                        <a:pt x="508" y="154"/>
                      </a:lnTo>
                      <a:lnTo>
                        <a:pt x="487" y="127"/>
                      </a:lnTo>
                      <a:lnTo>
                        <a:pt x="464" y="102"/>
                      </a:lnTo>
                      <a:lnTo>
                        <a:pt x="441" y="81"/>
                      </a:lnTo>
                      <a:lnTo>
                        <a:pt x="416" y="62"/>
                      </a:lnTo>
                      <a:lnTo>
                        <a:pt x="391" y="45"/>
                      </a:lnTo>
                      <a:lnTo>
                        <a:pt x="365" y="31"/>
                      </a:lnTo>
                      <a:lnTo>
                        <a:pt x="337" y="19"/>
                      </a:lnTo>
                      <a:lnTo>
                        <a:pt x="310" y="10"/>
                      </a:lnTo>
                      <a:lnTo>
                        <a:pt x="283" y="4"/>
                      </a:lnTo>
                      <a:lnTo>
                        <a:pt x="255" y="0"/>
                      </a:lnTo>
                      <a:lnTo>
                        <a:pt x="228" y="0"/>
                      </a:lnTo>
                      <a:lnTo>
                        <a:pt x="201" y="2"/>
                      </a:lnTo>
                      <a:lnTo>
                        <a:pt x="174" y="6"/>
                      </a:lnTo>
                      <a:lnTo>
                        <a:pt x="149" y="14"/>
                      </a:lnTo>
                      <a:lnTo>
                        <a:pt x="125" y="25"/>
                      </a:lnTo>
                      <a:lnTo>
                        <a:pt x="103" y="39"/>
                      </a:lnTo>
                      <a:lnTo>
                        <a:pt x="81" y="56"/>
                      </a:lnTo>
                      <a:lnTo>
                        <a:pt x="63" y="76"/>
                      </a:lnTo>
                      <a:lnTo>
                        <a:pt x="46" y="98"/>
                      </a:lnTo>
                      <a:lnTo>
                        <a:pt x="33" y="122"/>
                      </a:lnTo>
                      <a:lnTo>
                        <a:pt x="21" y="149"/>
                      </a:lnTo>
                      <a:lnTo>
                        <a:pt x="12" y="177"/>
                      </a:lnTo>
                      <a:lnTo>
                        <a:pt x="5" y="205"/>
                      </a:lnTo>
                      <a:lnTo>
                        <a:pt x="1" y="236"/>
                      </a:lnTo>
                      <a:lnTo>
                        <a:pt x="0" y="266"/>
                      </a:lnTo>
                      <a:lnTo>
                        <a:pt x="1" y="298"/>
                      </a:lnTo>
                      <a:lnTo>
                        <a:pt x="5" y="329"/>
                      </a:lnTo>
                      <a:lnTo>
                        <a:pt x="13" y="361"/>
                      </a:lnTo>
                      <a:lnTo>
                        <a:pt x="22" y="393"/>
                      </a:lnTo>
                      <a:lnTo>
                        <a:pt x="34" y="423"/>
                      </a:lnTo>
                      <a:lnTo>
                        <a:pt x="48" y="452"/>
                      </a:lnTo>
                      <a:lnTo>
                        <a:pt x="67" y="481"/>
                      </a:lnTo>
                      <a:lnTo>
                        <a:pt x="87" y="507"/>
                      </a:lnTo>
                      <a:lnTo>
                        <a:pt x="110" y="531"/>
                      </a:lnTo>
                      <a:lnTo>
                        <a:pt x="135" y="552"/>
                      </a:lnTo>
                      <a:lnTo>
                        <a:pt x="162" y="571"/>
                      </a:lnTo>
                      <a:lnTo>
                        <a:pt x="189" y="588"/>
                      </a:lnTo>
                      <a:lnTo>
                        <a:pt x="218" y="602"/>
                      </a:lnTo>
                      <a:lnTo>
                        <a:pt x="247" y="612"/>
                      </a:lnTo>
                      <a:lnTo>
                        <a:pt x="276" y="621"/>
                      </a:lnTo>
                      <a:lnTo>
                        <a:pt x="306" y="626"/>
                      </a:lnTo>
                      <a:lnTo>
                        <a:pt x="335" y="629"/>
                      </a:lnTo>
                      <a:lnTo>
                        <a:pt x="365" y="628"/>
                      </a:lnTo>
                      <a:lnTo>
                        <a:pt x="393" y="625"/>
                      </a:lnTo>
                      <a:lnTo>
                        <a:pt x="420" y="618"/>
                      </a:lnTo>
                      <a:lnTo>
                        <a:pt x="446" y="609"/>
                      </a:lnTo>
                      <a:lnTo>
                        <a:pt x="470" y="596"/>
                      </a:lnTo>
                      <a:lnTo>
                        <a:pt x="493" y="5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0" name=""/>
                <p:cNvSpPr/>
                <p:nvPr/>
              </p:nvSpPr>
              <p:spPr>
                <a:xfrm>
                  <a:off x="844920" y="5714640"/>
                  <a:ext cx="6840" cy="6840"/>
                </a:xfrm>
                <a:custGeom>
                  <a:avLst/>
                  <a:gdLst/>
                  <a:ahLst/>
                  <a:rect l="l" t="t" r="r" b="b"/>
                  <a:pathLst>
                    <a:path w="186" h="182">
                      <a:moveTo>
                        <a:pt x="169" y="100"/>
                      </a:moveTo>
                      <a:lnTo>
                        <a:pt x="165" y="95"/>
                      </a:lnTo>
                      <a:lnTo>
                        <a:pt x="159" y="89"/>
                      </a:lnTo>
                      <a:lnTo>
                        <a:pt x="154" y="82"/>
                      </a:lnTo>
                      <a:lnTo>
                        <a:pt x="148" y="76"/>
                      </a:lnTo>
                      <a:lnTo>
                        <a:pt x="141" y="69"/>
                      </a:lnTo>
                      <a:lnTo>
                        <a:pt x="132" y="61"/>
                      </a:lnTo>
                      <a:lnTo>
                        <a:pt x="124" y="54"/>
                      </a:lnTo>
                      <a:lnTo>
                        <a:pt x="115" y="47"/>
                      </a:lnTo>
                      <a:lnTo>
                        <a:pt x="106" y="40"/>
                      </a:lnTo>
                      <a:lnTo>
                        <a:pt x="97" y="33"/>
                      </a:lnTo>
                      <a:lnTo>
                        <a:pt x="88" y="27"/>
                      </a:lnTo>
                      <a:lnTo>
                        <a:pt x="79" y="20"/>
                      </a:lnTo>
                      <a:lnTo>
                        <a:pt x="69" y="15"/>
                      </a:lnTo>
                      <a:lnTo>
                        <a:pt x="60" y="10"/>
                      </a:lnTo>
                      <a:lnTo>
                        <a:pt x="51" y="7"/>
                      </a:lnTo>
                      <a:lnTo>
                        <a:pt x="44" y="3"/>
                      </a:lnTo>
                      <a:lnTo>
                        <a:pt x="35" y="1"/>
                      </a:lnTo>
                      <a:lnTo>
                        <a:pt x="28" y="0"/>
                      </a:lnTo>
                      <a:lnTo>
                        <a:pt x="22" y="1"/>
                      </a:lnTo>
                      <a:lnTo>
                        <a:pt x="15" y="3"/>
                      </a:lnTo>
                      <a:lnTo>
                        <a:pt x="10" y="7"/>
                      </a:lnTo>
                      <a:lnTo>
                        <a:pt x="6" y="11"/>
                      </a:lnTo>
                      <a:lnTo>
                        <a:pt x="3" y="16"/>
                      </a:ln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1" y="38"/>
                      </a:lnTo>
                      <a:lnTo>
                        <a:pt x="3" y="42"/>
                      </a:lnTo>
                      <a:lnTo>
                        <a:pt x="5" y="48"/>
                      </a:lnTo>
                      <a:lnTo>
                        <a:pt x="9" y="52"/>
                      </a:lnTo>
                      <a:lnTo>
                        <a:pt x="14" y="55"/>
                      </a:lnTo>
                      <a:lnTo>
                        <a:pt x="22" y="57"/>
                      </a:lnTo>
                      <a:lnTo>
                        <a:pt x="29" y="58"/>
                      </a:lnTo>
                      <a:lnTo>
                        <a:pt x="36" y="61"/>
                      </a:lnTo>
                      <a:lnTo>
                        <a:pt x="45" y="65"/>
                      </a:lnTo>
                      <a:lnTo>
                        <a:pt x="54" y="71"/>
                      </a:lnTo>
                      <a:lnTo>
                        <a:pt x="63" y="76"/>
                      </a:lnTo>
                      <a:lnTo>
                        <a:pt x="72" y="82"/>
                      </a:lnTo>
                      <a:lnTo>
                        <a:pt x="82" y="90"/>
                      </a:lnTo>
                      <a:lnTo>
                        <a:pt x="91" y="97"/>
                      </a:lnTo>
                      <a:lnTo>
                        <a:pt x="100" y="105"/>
                      </a:lnTo>
                      <a:lnTo>
                        <a:pt x="108" y="114"/>
                      </a:lnTo>
                      <a:lnTo>
                        <a:pt x="116" y="122"/>
                      </a:lnTo>
                      <a:lnTo>
                        <a:pt x="124" y="131"/>
                      </a:lnTo>
                      <a:lnTo>
                        <a:pt x="131" y="140"/>
                      </a:lnTo>
                      <a:lnTo>
                        <a:pt x="137" y="148"/>
                      </a:lnTo>
                      <a:lnTo>
                        <a:pt x="143" y="157"/>
                      </a:lnTo>
                      <a:lnTo>
                        <a:pt x="148" y="166"/>
                      </a:lnTo>
                      <a:lnTo>
                        <a:pt x="151" y="173"/>
                      </a:lnTo>
                      <a:lnTo>
                        <a:pt x="155" y="177"/>
                      </a:lnTo>
                      <a:lnTo>
                        <a:pt x="159" y="180"/>
                      </a:lnTo>
                      <a:lnTo>
                        <a:pt x="164" y="182"/>
                      </a:lnTo>
                      <a:lnTo>
                        <a:pt x="169" y="182"/>
                      </a:lnTo>
                      <a:lnTo>
                        <a:pt x="173" y="180"/>
                      </a:lnTo>
                      <a:lnTo>
                        <a:pt x="177" y="178"/>
                      </a:lnTo>
                      <a:lnTo>
                        <a:pt x="180" y="174"/>
                      </a:lnTo>
                      <a:lnTo>
                        <a:pt x="183" y="167"/>
                      </a:lnTo>
                      <a:lnTo>
                        <a:pt x="185" y="161"/>
                      </a:lnTo>
                      <a:lnTo>
                        <a:pt x="186" y="154"/>
                      </a:lnTo>
                      <a:lnTo>
                        <a:pt x="186" y="144"/>
                      </a:lnTo>
                      <a:lnTo>
                        <a:pt x="184" y="135"/>
                      </a:lnTo>
                      <a:lnTo>
                        <a:pt x="180" y="124"/>
                      </a:lnTo>
                      <a:lnTo>
                        <a:pt x="175" y="112"/>
                      </a:lnTo>
                      <a:lnTo>
                        <a:pt x="169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1" name=""/>
                <p:cNvSpPr/>
                <p:nvPr/>
              </p:nvSpPr>
              <p:spPr>
                <a:xfrm>
                  <a:off x="835560" y="5717880"/>
                  <a:ext cx="14760" cy="14760"/>
                </a:xfrm>
                <a:custGeom>
                  <a:avLst/>
                  <a:gdLst/>
                  <a:ahLst/>
                  <a:rect l="l" t="t" r="r" b="b"/>
                  <a:pathLst>
                    <a:path w="378" h="383">
                      <a:moveTo>
                        <a:pt x="330" y="351"/>
                      </a:moveTo>
                      <a:lnTo>
                        <a:pt x="341" y="338"/>
                      </a:lnTo>
                      <a:lnTo>
                        <a:pt x="352" y="325"/>
                      </a:lnTo>
                      <a:lnTo>
                        <a:pt x="361" y="311"/>
                      </a:lnTo>
                      <a:lnTo>
                        <a:pt x="368" y="295"/>
                      </a:lnTo>
                      <a:lnTo>
                        <a:pt x="373" y="279"/>
                      </a:lnTo>
                      <a:lnTo>
                        <a:pt x="376" y="262"/>
                      </a:lnTo>
                      <a:lnTo>
                        <a:pt x="378" y="244"/>
                      </a:lnTo>
                      <a:lnTo>
                        <a:pt x="378" y="227"/>
                      </a:lnTo>
                      <a:lnTo>
                        <a:pt x="376" y="209"/>
                      </a:lnTo>
                      <a:lnTo>
                        <a:pt x="373" y="190"/>
                      </a:lnTo>
                      <a:lnTo>
                        <a:pt x="368" y="172"/>
                      </a:lnTo>
                      <a:lnTo>
                        <a:pt x="360" y="153"/>
                      </a:lnTo>
                      <a:lnTo>
                        <a:pt x="352" y="135"/>
                      </a:lnTo>
                      <a:lnTo>
                        <a:pt x="341" y="117"/>
                      </a:lnTo>
                      <a:lnTo>
                        <a:pt x="330" y="99"/>
                      </a:lnTo>
                      <a:lnTo>
                        <a:pt x="316" y="84"/>
                      </a:lnTo>
                      <a:lnTo>
                        <a:pt x="300" y="68"/>
                      </a:lnTo>
                      <a:lnTo>
                        <a:pt x="285" y="53"/>
                      </a:lnTo>
                      <a:lnTo>
                        <a:pt x="268" y="41"/>
                      </a:lnTo>
                      <a:lnTo>
                        <a:pt x="251" y="30"/>
                      </a:lnTo>
                      <a:lnTo>
                        <a:pt x="233" y="21"/>
                      </a:lnTo>
                      <a:lnTo>
                        <a:pt x="215" y="13"/>
                      </a:lnTo>
                      <a:lnTo>
                        <a:pt x="197" y="8"/>
                      </a:lnTo>
                      <a:lnTo>
                        <a:pt x="180" y="4"/>
                      </a:lnTo>
                      <a:lnTo>
                        <a:pt x="161" y="1"/>
                      </a:lnTo>
                      <a:lnTo>
                        <a:pt x="143" y="0"/>
                      </a:lnTo>
                      <a:lnTo>
                        <a:pt x="126" y="1"/>
                      </a:lnTo>
                      <a:lnTo>
                        <a:pt x="109" y="4"/>
                      </a:lnTo>
                      <a:lnTo>
                        <a:pt x="92" y="9"/>
                      </a:lnTo>
                      <a:lnTo>
                        <a:pt x="77" y="15"/>
                      </a:lnTo>
                      <a:lnTo>
                        <a:pt x="62" y="24"/>
                      </a:lnTo>
                      <a:lnTo>
                        <a:pt x="49" y="34"/>
                      </a:lnTo>
                      <a:lnTo>
                        <a:pt x="37" y="46"/>
                      </a:lnTo>
                      <a:lnTo>
                        <a:pt x="26" y="58"/>
                      </a:lnTo>
                      <a:lnTo>
                        <a:pt x="17" y="72"/>
                      </a:lnTo>
                      <a:lnTo>
                        <a:pt x="10" y="88"/>
                      </a:lnTo>
                      <a:lnTo>
                        <a:pt x="5" y="104"/>
                      </a:lnTo>
                      <a:lnTo>
                        <a:pt x="2" y="120"/>
                      </a:lnTo>
                      <a:lnTo>
                        <a:pt x="0" y="138"/>
                      </a:lnTo>
                      <a:lnTo>
                        <a:pt x="0" y="156"/>
                      </a:lnTo>
                      <a:lnTo>
                        <a:pt x="2" y="174"/>
                      </a:lnTo>
                      <a:lnTo>
                        <a:pt x="5" y="192"/>
                      </a:lnTo>
                      <a:lnTo>
                        <a:pt x="10" y="211"/>
                      </a:lnTo>
                      <a:lnTo>
                        <a:pt x="18" y="229"/>
                      </a:lnTo>
                      <a:lnTo>
                        <a:pt x="26" y="248"/>
                      </a:lnTo>
                      <a:lnTo>
                        <a:pt x="37" y="265"/>
                      </a:lnTo>
                      <a:lnTo>
                        <a:pt x="48" y="282"/>
                      </a:lnTo>
                      <a:lnTo>
                        <a:pt x="63" y="300"/>
                      </a:lnTo>
                      <a:lnTo>
                        <a:pt x="78" y="315"/>
                      </a:lnTo>
                      <a:lnTo>
                        <a:pt x="93" y="330"/>
                      </a:lnTo>
                      <a:lnTo>
                        <a:pt x="109" y="342"/>
                      </a:lnTo>
                      <a:lnTo>
                        <a:pt x="127" y="353"/>
                      </a:lnTo>
                      <a:lnTo>
                        <a:pt x="144" y="362"/>
                      </a:lnTo>
                      <a:lnTo>
                        <a:pt x="162" y="370"/>
                      </a:lnTo>
                      <a:lnTo>
                        <a:pt x="180" y="376"/>
                      </a:lnTo>
                      <a:lnTo>
                        <a:pt x="199" y="380"/>
                      </a:lnTo>
                      <a:lnTo>
                        <a:pt x="216" y="382"/>
                      </a:lnTo>
                      <a:lnTo>
                        <a:pt x="234" y="383"/>
                      </a:lnTo>
                      <a:lnTo>
                        <a:pt x="252" y="382"/>
                      </a:lnTo>
                      <a:lnTo>
                        <a:pt x="269" y="379"/>
                      </a:lnTo>
                      <a:lnTo>
                        <a:pt x="285" y="375"/>
                      </a:lnTo>
                      <a:lnTo>
                        <a:pt x="300" y="368"/>
                      </a:lnTo>
                      <a:lnTo>
                        <a:pt x="315" y="360"/>
                      </a:lnTo>
                      <a:lnTo>
                        <a:pt x="330" y="3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2" name=""/>
                <p:cNvSpPr/>
                <p:nvPr/>
              </p:nvSpPr>
              <p:spPr>
                <a:xfrm>
                  <a:off x="837720" y="5719320"/>
                  <a:ext cx="10080" cy="10800"/>
                </a:xfrm>
                <a:custGeom>
                  <a:avLst/>
                  <a:gdLst/>
                  <a:ahLst/>
                  <a:rect l="l" t="t" r="r" b="b"/>
                  <a:pathLst>
                    <a:path w="270" h="280">
                      <a:moveTo>
                        <a:pt x="243" y="265"/>
                      </a:moveTo>
                      <a:lnTo>
                        <a:pt x="251" y="256"/>
                      </a:lnTo>
                      <a:lnTo>
                        <a:pt x="259" y="246"/>
                      </a:lnTo>
                      <a:lnTo>
                        <a:pt x="265" y="236"/>
                      </a:lnTo>
                      <a:lnTo>
                        <a:pt x="268" y="223"/>
                      </a:lnTo>
                      <a:lnTo>
                        <a:pt x="270" y="210"/>
                      </a:lnTo>
                      <a:lnTo>
                        <a:pt x="270" y="197"/>
                      </a:lnTo>
                      <a:lnTo>
                        <a:pt x="269" y="183"/>
                      </a:lnTo>
                      <a:lnTo>
                        <a:pt x="267" y="168"/>
                      </a:lnTo>
                      <a:lnTo>
                        <a:pt x="264" y="154"/>
                      </a:lnTo>
                      <a:lnTo>
                        <a:pt x="260" y="140"/>
                      </a:lnTo>
                      <a:lnTo>
                        <a:pt x="255" y="125"/>
                      </a:lnTo>
                      <a:lnTo>
                        <a:pt x="248" y="112"/>
                      </a:lnTo>
                      <a:lnTo>
                        <a:pt x="241" y="99"/>
                      </a:lnTo>
                      <a:lnTo>
                        <a:pt x="234" y="87"/>
                      </a:lnTo>
                      <a:lnTo>
                        <a:pt x="226" y="76"/>
                      </a:lnTo>
                      <a:lnTo>
                        <a:pt x="219" y="66"/>
                      </a:lnTo>
                      <a:lnTo>
                        <a:pt x="208" y="55"/>
                      </a:lnTo>
                      <a:lnTo>
                        <a:pt x="197" y="45"/>
                      </a:lnTo>
                      <a:lnTo>
                        <a:pt x="185" y="36"/>
                      </a:lnTo>
                      <a:lnTo>
                        <a:pt x="174" y="28"/>
                      </a:lnTo>
                      <a:lnTo>
                        <a:pt x="161" y="20"/>
                      </a:lnTo>
                      <a:lnTo>
                        <a:pt x="148" y="14"/>
                      </a:lnTo>
                      <a:lnTo>
                        <a:pt x="136" y="9"/>
                      </a:lnTo>
                      <a:lnTo>
                        <a:pt x="122" y="4"/>
                      </a:lnTo>
                      <a:lnTo>
                        <a:pt x="110" y="1"/>
                      </a:lnTo>
                      <a:lnTo>
                        <a:pt x="97" y="0"/>
                      </a:lnTo>
                      <a:lnTo>
                        <a:pt x="84" y="0"/>
                      </a:lnTo>
                      <a:lnTo>
                        <a:pt x="72" y="1"/>
                      </a:lnTo>
                      <a:lnTo>
                        <a:pt x="60" y="4"/>
                      </a:lnTo>
                      <a:lnTo>
                        <a:pt x="50" y="9"/>
                      </a:lnTo>
                      <a:lnTo>
                        <a:pt x="39" y="15"/>
                      </a:lnTo>
                      <a:lnTo>
                        <a:pt x="30" y="23"/>
                      </a:lnTo>
                      <a:lnTo>
                        <a:pt x="21" y="32"/>
                      </a:lnTo>
                      <a:lnTo>
                        <a:pt x="15" y="41"/>
                      </a:lnTo>
                      <a:lnTo>
                        <a:pt x="10" y="52"/>
                      </a:lnTo>
                      <a:lnTo>
                        <a:pt x="6" y="63"/>
                      </a:lnTo>
                      <a:lnTo>
                        <a:pt x="2" y="75"/>
                      </a:lnTo>
                      <a:lnTo>
                        <a:pt x="1" y="87"/>
                      </a:lnTo>
                      <a:lnTo>
                        <a:pt x="0" y="100"/>
                      </a:lnTo>
                      <a:lnTo>
                        <a:pt x="1" y="114"/>
                      </a:lnTo>
                      <a:lnTo>
                        <a:pt x="3" y="126"/>
                      </a:lnTo>
                      <a:lnTo>
                        <a:pt x="7" y="140"/>
                      </a:lnTo>
                      <a:lnTo>
                        <a:pt x="11" y="154"/>
                      </a:lnTo>
                      <a:lnTo>
                        <a:pt x="17" y="166"/>
                      </a:lnTo>
                      <a:lnTo>
                        <a:pt x="24" y="180"/>
                      </a:lnTo>
                      <a:lnTo>
                        <a:pt x="33" y="193"/>
                      </a:lnTo>
                      <a:lnTo>
                        <a:pt x="43" y="204"/>
                      </a:lnTo>
                      <a:lnTo>
                        <a:pt x="55" y="217"/>
                      </a:lnTo>
                      <a:lnTo>
                        <a:pt x="65" y="226"/>
                      </a:lnTo>
                      <a:lnTo>
                        <a:pt x="78" y="236"/>
                      </a:lnTo>
                      <a:lnTo>
                        <a:pt x="90" y="244"/>
                      </a:lnTo>
                      <a:lnTo>
                        <a:pt x="102" y="251"/>
                      </a:lnTo>
                      <a:lnTo>
                        <a:pt x="115" y="259"/>
                      </a:lnTo>
                      <a:lnTo>
                        <a:pt x="127" y="265"/>
                      </a:lnTo>
                      <a:lnTo>
                        <a:pt x="140" y="270"/>
                      </a:lnTo>
                      <a:lnTo>
                        <a:pt x="154" y="274"/>
                      </a:lnTo>
                      <a:lnTo>
                        <a:pt x="165" y="278"/>
                      </a:lnTo>
                      <a:lnTo>
                        <a:pt x="178" y="280"/>
                      </a:lnTo>
                      <a:lnTo>
                        <a:pt x="190" y="280"/>
                      </a:lnTo>
                      <a:lnTo>
                        <a:pt x="202" y="280"/>
                      </a:lnTo>
                      <a:lnTo>
                        <a:pt x="213" y="278"/>
                      </a:lnTo>
                      <a:lnTo>
                        <a:pt x="223" y="274"/>
                      </a:lnTo>
                      <a:lnTo>
                        <a:pt x="234" y="270"/>
                      </a:lnTo>
                      <a:lnTo>
                        <a:pt x="243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3" name=""/>
                <p:cNvSpPr/>
                <p:nvPr/>
              </p:nvSpPr>
              <p:spPr>
                <a:xfrm>
                  <a:off x="839520" y="5721840"/>
                  <a:ext cx="6840" cy="6840"/>
                </a:xfrm>
                <a:custGeom>
                  <a:avLst/>
                  <a:gdLst/>
                  <a:ahLst/>
                  <a:rect l="l" t="t" r="r" b="b"/>
                  <a:pathLst>
                    <a:path w="179" h="182">
                      <a:moveTo>
                        <a:pt x="8" y="18"/>
                      </a:moveTo>
                      <a:lnTo>
                        <a:pt x="2" y="28"/>
                      </a:lnTo>
                      <a:lnTo>
                        <a:pt x="0" y="40"/>
                      </a:lnTo>
                      <a:lnTo>
                        <a:pt x="0" y="52"/>
                      </a:lnTo>
                      <a:lnTo>
                        <a:pt x="2" y="66"/>
                      </a:lnTo>
                      <a:lnTo>
                        <a:pt x="6" y="81"/>
                      </a:lnTo>
                      <a:lnTo>
                        <a:pt x="13" y="95"/>
                      </a:lnTo>
                      <a:lnTo>
                        <a:pt x="22" y="109"/>
                      </a:lnTo>
                      <a:lnTo>
                        <a:pt x="32" y="123"/>
                      </a:lnTo>
                      <a:lnTo>
                        <a:pt x="44" y="135"/>
                      </a:lnTo>
                      <a:lnTo>
                        <a:pt x="57" y="147"/>
                      </a:lnTo>
                      <a:lnTo>
                        <a:pt x="72" y="158"/>
                      </a:lnTo>
                      <a:lnTo>
                        <a:pt x="88" y="167"/>
                      </a:lnTo>
                      <a:lnTo>
                        <a:pt x="104" y="174"/>
                      </a:lnTo>
                      <a:lnTo>
                        <a:pt x="121" y="179"/>
                      </a:lnTo>
                      <a:lnTo>
                        <a:pt x="139" y="182"/>
                      </a:lnTo>
                      <a:lnTo>
                        <a:pt x="158" y="182"/>
                      </a:lnTo>
                      <a:lnTo>
                        <a:pt x="162" y="180"/>
                      </a:lnTo>
                      <a:lnTo>
                        <a:pt x="167" y="179"/>
                      </a:lnTo>
                      <a:lnTo>
                        <a:pt x="171" y="176"/>
                      </a:lnTo>
                      <a:lnTo>
                        <a:pt x="173" y="174"/>
                      </a:lnTo>
                      <a:lnTo>
                        <a:pt x="175" y="172"/>
                      </a:lnTo>
                      <a:lnTo>
                        <a:pt x="177" y="170"/>
                      </a:lnTo>
                      <a:lnTo>
                        <a:pt x="178" y="168"/>
                      </a:lnTo>
                      <a:lnTo>
                        <a:pt x="179" y="166"/>
                      </a:lnTo>
                      <a:lnTo>
                        <a:pt x="179" y="163"/>
                      </a:lnTo>
                      <a:lnTo>
                        <a:pt x="178" y="161"/>
                      </a:lnTo>
                      <a:lnTo>
                        <a:pt x="177" y="159"/>
                      </a:lnTo>
                      <a:lnTo>
                        <a:pt x="176" y="156"/>
                      </a:lnTo>
                      <a:lnTo>
                        <a:pt x="175" y="154"/>
                      </a:lnTo>
                      <a:lnTo>
                        <a:pt x="173" y="153"/>
                      </a:lnTo>
                      <a:lnTo>
                        <a:pt x="171" y="151"/>
                      </a:lnTo>
                      <a:lnTo>
                        <a:pt x="169" y="151"/>
                      </a:lnTo>
                      <a:lnTo>
                        <a:pt x="157" y="147"/>
                      </a:lnTo>
                      <a:lnTo>
                        <a:pt x="146" y="143"/>
                      </a:lnTo>
                      <a:lnTo>
                        <a:pt x="135" y="138"/>
                      </a:lnTo>
                      <a:lnTo>
                        <a:pt x="125" y="131"/>
                      </a:lnTo>
                      <a:lnTo>
                        <a:pt x="114" y="124"/>
                      </a:lnTo>
                      <a:lnTo>
                        <a:pt x="104" y="117"/>
                      </a:lnTo>
                      <a:lnTo>
                        <a:pt x="94" y="107"/>
                      </a:lnTo>
                      <a:lnTo>
                        <a:pt x="85" y="99"/>
                      </a:lnTo>
                      <a:lnTo>
                        <a:pt x="76" y="89"/>
                      </a:lnTo>
                      <a:lnTo>
                        <a:pt x="68" y="79"/>
                      </a:lnTo>
                      <a:lnTo>
                        <a:pt x="61" y="68"/>
                      </a:lnTo>
                      <a:lnTo>
                        <a:pt x="54" y="58"/>
                      </a:lnTo>
                      <a:lnTo>
                        <a:pt x="49" y="47"/>
                      </a:lnTo>
                      <a:lnTo>
                        <a:pt x="45" y="37"/>
                      </a:lnTo>
                      <a:lnTo>
                        <a:pt x="42" y="25"/>
                      </a:lnTo>
                      <a:lnTo>
                        <a:pt x="40" y="15"/>
                      </a:lnTo>
                      <a:lnTo>
                        <a:pt x="37" y="8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4" y="1"/>
                      </a:lnTo>
                      <a:lnTo>
                        <a:pt x="22" y="3"/>
                      </a:lnTo>
                      <a:lnTo>
                        <a:pt x="19" y="5"/>
                      </a:lnTo>
                      <a:lnTo>
                        <a:pt x="16" y="7"/>
                      </a:lnTo>
                      <a:lnTo>
                        <a:pt x="13" y="9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7"/>
                      </a:lnTo>
                      <a:lnTo>
                        <a:pt x="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4" name=""/>
                <p:cNvSpPr/>
                <p:nvPr/>
              </p:nvSpPr>
              <p:spPr>
                <a:xfrm>
                  <a:off x="838440" y="5710680"/>
                  <a:ext cx="18000" cy="19440"/>
                </a:xfrm>
                <a:custGeom>
                  <a:avLst/>
                  <a:gdLst/>
                  <a:ahLst/>
                  <a:rect l="l" t="t" r="r" b="b"/>
                  <a:pathLst>
                    <a:path w="464" h="492">
                      <a:moveTo>
                        <a:pt x="0" y="154"/>
                      </a:moveTo>
                      <a:lnTo>
                        <a:pt x="29" y="85"/>
                      </a:lnTo>
                      <a:lnTo>
                        <a:pt x="67" y="38"/>
                      </a:lnTo>
                      <a:lnTo>
                        <a:pt x="111" y="11"/>
                      </a:lnTo>
                      <a:lnTo>
                        <a:pt x="160" y="0"/>
                      </a:lnTo>
                      <a:lnTo>
                        <a:pt x="211" y="5"/>
                      </a:lnTo>
                      <a:lnTo>
                        <a:pt x="261" y="23"/>
                      </a:lnTo>
                      <a:lnTo>
                        <a:pt x="311" y="53"/>
                      </a:lnTo>
                      <a:lnTo>
                        <a:pt x="357" y="92"/>
                      </a:lnTo>
                      <a:lnTo>
                        <a:pt x="397" y="137"/>
                      </a:lnTo>
                      <a:lnTo>
                        <a:pt x="430" y="188"/>
                      </a:lnTo>
                      <a:lnTo>
                        <a:pt x="453" y="243"/>
                      </a:lnTo>
                      <a:lnTo>
                        <a:pt x="464" y="299"/>
                      </a:lnTo>
                      <a:lnTo>
                        <a:pt x="463" y="353"/>
                      </a:lnTo>
                      <a:lnTo>
                        <a:pt x="446" y="405"/>
                      </a:lnTo>
                      <a:lnTo>
                        <a:pt x="412" y="451"/>
                      </a:lnTo>
                      <a:lnTo>
                        <a:pt x="359" y="492"/>
                      </a:lnTo>
                      <a:lnTo>
                        <a:pt x="391" y="439"/>
                      </a:lnTo>
                      <a:lnTo>
                        <a:pt x="411" y="388"/>
                      </a:lnTo>
                      <a:lnTo>
                        <a:pt x="417" y="337"/>
                      </a:lnTo>
                      <a:lnTo>
                        <a:pt x="413" y="288"/>
                      </a:lnTo>
                      <a:lnTo>
                        <a:pt x="400" y="242"/>
                      </a:lnTo>
                      <a:lnTo>
                        <a:pt x="378" y="199"/>
                      </a:lnTo>
                      <a:lnTo>
                        <a:pt x="350" y="160"/>
                      </a:lnTo>
                      <a:lnTo>
                        <a:pt x="316" y="126"/>
                      </a:lnTo>
                      <a:lnTo>
                        <a:pt x="277" y="99"/>
                      </a:lnTo>
                      <a:lnTo>
                        <a:pt x="236" y="79"/>
                      </a:lnTo>
                      <a:lnTo>
                        <a:pt x="193" y="66"/>
                      </a:lnTo>
                      <a:lnTo>
                        <a:pt x="150" y="62"/>
                      </a:lnTo>
                      <a:lnTo>
                        <a:pt x="108" y="68"/>
                      </a:lnTo>
                      <a:lnTo>
                        <a:pt x="67" y="85"/>
                      </a:lnTo>
                      <a:lnTo>
                        <a:pt x="31" y="113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25" name=""/>
              <p:cNvSpPr/>
              <p:nvPr/>
            </p:nvSpPr>
            <p:spPr>
              <a:xfrm>
                <a:off x="623880" y="5259240"/>
                <a:ext cx="720" cy="553680"/>
              </a:xfrm>
              <a:prstGeom prst="line">
                <a:avLst/>
              </a:prstGeom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6" name=""/>
              <p:cNvSpPr/>
              <p:nvPr/>
            </p:nvSpPr>
            <p:spPr>
              <a:xfrm>
                <a:off x="1329840" y="5259240"/>
                <a:ext cx="4680" cy="553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7" name=""/>
              <p:cNvSpPr/>
              <p:nvPr/>
            </p:nvSpPr>
            <p:spPr>
              <a:xfrm>
                <a:off x="1329840" y="5259240"/>
                <a:ext cx="720" cy="553680"/>
              </a:xfrm>
              <a:prstGeom prst="line">
                <a:avLst/>
              </a:prstGeom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28" name=""/>
            <p:cNvGrpSpPr/>
            <p:nvPr/>
          </p:nvGrpSpPr>
          <p:grpSpPr>
            <a:xfrm>
              <a:off x="538200" y="5853600"/>
              <a:ext cx="941040" cy="119880"/>
              <a:chOff x="538200" y="5853600"/>
              <a:chExt cx="941040" cy="119880"/>
            </a:xfrm>
          </p:grpSpPr>
          <p:sp>
            <p:nvSpPr>
              <p:cNvPr id="1229" name=""/>
              <p:cNvSpPr/>
              <p:nvPr/>
            </p:nvSpPr>
            <p:spPr>
              <a:xfrm>
                <a:off x="550080" y="5857200"/>
                <a:ext cx="132120" cy="113760"/>
              </a:xfrm>
              <a:custGeom>
                <a:avLst/>
                <a:gdLst/>
                <a:ahLst/>
                <a:rect l="l" t="t" r="r" b="b"/>
                <a:pathLst>
                  <a:path w="538" h="8382">
                    <a:moveTo>
                      <a:pt x="402" y="4107"/>
                    </a:moveTo>
                    <a:lnTo>
                      <a:pt x="417" y="4153"/>
                    </a:lnTo>
                    <a:lnTo>
                      <a:pt x="431" y="4214"/>
                    </a:lnTo>
                    <a:lnTo>
                      <a:pt x="444" y="4276"/>
                    </a:lnTo>
                    <a:lnTo>
                      <a:pt x="456" y="4353"/>
                    </a:lnTo>
                    <a:lnTo>
                      <a:pt x="467" y="4429"/>
                    </a:lnTo>
                    <a:lnTo>
                      <a:pt x="478" y="4506"/>
                    </a:lnTo>
                    <a:lnTo>
                      <a:pt x="485" y="4597"/>
                    </a:lnTo>
                    <a:lnTo>
                      <a:pt x="495" y="4705"/>
                    </a:lnTo>
                    <a:lnTo>
                      <a:pt x="505" y="4843"/>
                    </a:lnTo>
                    <a:lnTo>
                      <a:pt x="514" y="4996"/>
                    </a:lnTo>
                    <a:lnTo>
                      <a:pt x="521" y="5165"/>
                    </a:lnTo>
                    <a:lnTo>
                      <a:pt x="527" y="5334"/>
                    </a:lnTo>
                    <a:lnTo>
                      <a:pt x="531" y="5517"/>
                    </a:lnTo>
                    <a:lnTo>
                      <a:pt x="534" y="5702"/>
                    </a:lnTo>
                    <a:lnTo>
                      <a:pt x="535" y="5900"/>
                    </a:lnTo>
                    <a:lnTo>
                      <a:pt x="538" y="6100"/>
                    </a:lnTo>
                    <a:lnTo>
                      <a:pt x="535" y="6406"/>
                    </a:lnTo>
                    <a:lnTo>
                      <a:pt x="533" y="6560"/>
                    </a:lnTo>
                    <a:lnTo>
                      <a:pt x="530" y="6697"/>
                    </a:lnTo>
                    <a:lnTo>
                      <a:pt x="527" y="6850"/>
                    </a:lnTo>
                    <a:lnTo>
                      <a:pt x="521" y="7003"/>
                    </a:lnTo>
                    <a:lnTo>
                      <a:pt x="516" y="7142"/>
                    </a:lnTo>
                    <a:lnTo>
                      <a:pt x="509" y="7295"/>
                    </a:lnTo>
                    <a:lnTo>
                      <a:pt x="502" y="7432"/>
                    </a:lnTo>
                    <a:lnTo>
                      <a:pt x="494" y="7555"/>
                    </a:lnTo>
                    <a:lnTo>
                      <a:pt x="485" y="7678"/>
                    </a:lnTo>
                    <a:lnTo>
                      <a:pt x="475" y="7785"/>
                    </a:lnTo>
                    <a:lnTo>
                      <a:pt x="466" y="7876"/>
                    </a:lnTo>
                    <a:lnTo>
                      <a:pt x="456" y="7969"/>
                    </a:lnTo>
                    <a:lnTo>
                      <a:pt x="443" y="8061"/>
                    </a:lnTo>
                    <a:lnTo>
                      <a:pt x="432" y="8122"/>
                    </a:lnTo>
                    <a:lnTo>
                      <a:pt x="419" y="8183"/>
                    </a:lnTo>
                    <a:lnTo>
                      <a:pt x="411" y="8213"/>
                    </a:lnTo>
                    <a:lnTo>
                      <a:pt x="405" y="8244"/>
                    </a:lnTo>
                    <a:lnTo>
                      <a:pt x="388" y="8290"/>
                    </a:lnTo>
                    <a:lnTo>
                      <a:pt x="380" y="8305"/>
                    </a:lnTo>
                    <a:lnTo>
                      <a:pt x="370" y="8321"/>
                    </a:lnTo>
                    <a:lnTo>
                      <a:pt x="361" y="8336"/>
                    </a:lnTo>
                    <a:lnTo>
                      <a:pt x="350" y="8351"/>
                    </a:lnTo>
                    <a:lnTo>
                      <a:pt x="328" y="8366"/>
                    </a:lnTo>
                    <a:lnTo>
                      <a:pt x="306" y="8382"/>
                    </a:lnTo>
                    <a:lnTo>
                      <a:pt x="1" y="8382"/>
                    </a:lnTo>
                    <a:lnTo>
                      <a:pt x="1" y="8152"/>
                    </a:lnTo>
                    <a:lnTo>
                      <a:pt x="32" y="8152"/>
                    </a:lnTo>
                    <a:lnTo>
                      <a:pt x="40" y="8137"/>
                    </a:lnTo>
                    <a:lnTo>
                      <a:pt x="48" y="8107"/>
                    </a:lnTo>
                    <a:lnTo>
                      <a:pt x="56" y="8076"/>
                    </a:lnTo>
                    <a:lnTo>
                      <a:pt x="62" y="8030"/>
                    </a:lnTo>
                    <a:lnTo>
                      <a:pt x="67" y="7969"/>
                    </a:lnTo>
                    <a:lnTo>
                      <a:pt x="72" y="7892"/>
                    </a:lnTo>
                    <a:lnTo>
                      <a:pt x="76" y="7815"/>
                    </a:lnTo>
                    <a:lnTo>
                      <a:pt x="80" y="7754"/>
                    </a:lnTo>
                    <a:lnTo>
                      <a:pt x="81" y="7678"/>
                    </a:lnTo>
                    <a:lnTo>
                      <a:pt x="83" y="7586"/>
                    </a:lnTo>
                    <a:lnTo>
                      <a:pt x="83" y="7479"/>
                    </a:lnTo>
                    <a:lnTo>
                      <a:pt x="85" y="7356"/>
                    </a:lnTo>
                    <a:lnTo>
                      <a:pt x="86" y="7218"/>
                    </a:lnTo>
                    <a:lnTo>
                      <a:pt x="87" y="7065"/>
                    </a:lnTo>
                    <a:lnTo>
                      <a:pt x="87" y="1302"/>
                    </a:lnTo>
                    <a:lnTo>
                      <a:pt x="86" y="1134"/>
                    </a:lnTo>
                    <a:lnTo>
                      <a:pt x="85" y="981"/>
                    </a:lnTo>
                    <a:lnTo>
                      <a:pt x="84" y="858"/>
                    </a:lnTo>
                    <a:lnTo>
                      <a:pt x="81" y="736"/>
                    </a:lnTo>
                    <a:lnTo>
                      <a:pt x="80" y="644"/>
                    </a:lnTo>
                    <a:lnTo>
                      <a:pt x="76" y="568"/>
                    </a:lnTo>
                    <a:lnTo>
                      <a:pt x="74" y="506"/>
                    </a:lnTo>
                    <a:lnTo>
                      <a:pt x="70" y="445"/>
                    </a:lnTo>
                    <a:lnTo>
                      <a:pt x="63" y="384"/>
                    </a:lnTo>
                    <a:lnTo>
                      <a:pt x="59" y="338"/>
                    </a:lnTo>
                    <a:lnTo>
                      <a:pt x="54" y="307"/>
                    </a:lnTo>
                    <a:lnTo>
                      <a:pt x="46" y="277"/>
                    </a:lnTo>
                    <a:lnTo>
                      <a:pt x="38" y="246"/>
                    </a:lnTo>
                    <a:lnTo>
                      <a:pt x="31" y="246"/>
                    </a:lnTo>
                    <a:lnTo>
                      <a:pt x="23" y="231"/>
                    </a:lnTo>
                    <a:lnTo>
                      <a:pt x="1" y="231"/>
                    </a:lnTo>
                    <a:lnTo>
                      <a:pt x="0" y="0"/>
                    </a:lnTo>
                    <a:lnTo>
                      <a:pt x="276" y="0"/>
                    </a:lnTo>
                    <a:lnTo>
                      <a:pt x="293" y="16"/>
                    </a:lnTo>
                    <a:lnTo>
                      <a:pt x="309" y="31"/>
                    </a:lnTo>
                    <a:lnTo>
                      <a:pt x="323" y="47"/>
                    </a:lnTo>
                    <a:lnTo>
                      <a:pt x="337" y="63"/>
                    </a:lnTo>
                    <a:lnTo>
                      <a:pt x="351" y="93"/>
                    </a:lnTo>
                    <a:lnTo>
                      <a:pt x="363" y="108"/>
                    </a:lnTo>
                    <a:lnTo>
                      <a:pt x="374" y="154"/>
                    </a:lnTo>
                    <a:lnTo>
                      <a:pt x="389" y="215"/>
                    </a:lnTo>
                    <a:lnTo>
                      <a:pt x="405" y="277"/>
                    </a:lnTo>
                    <a:lnTo>
                      <a:pt x="420" y="368"/>
                    </a:lnTo>
                    <a:lnTo>
                      <a:pt x="432" y="460"/>
                    </a:lnTo>
                    <a:lnTo>
                      <a:pt x="445" y="568"/>
                    </a:lnTo>
                    <a:lnTo>
                      <a:pt x="456" y="675"/>
                    </a:lnTo>
                    <a:lnTo>
                      <a:pt x="466" y="797"/>
                    </a:lnTo>
                    <a:lnTo>
                      <a:pt x="474" y="934"/>
                    </a:lnTo>
                    <a:lnTo>
                      <a:pt x="483" y="1088"/>
                    </a:lnTo>
                    <a:lnTo>
                      <a:pt x="490" y="1226"/>
                    </a:lnTo>
                    <a:lnTo>
                      <a:pt x="496" y="1379"/>
                    </a:lnTo>
                    <a:lnTo>
                      <a:pt x="505" y="1716"/>
                    </a:lnTo>
                    <a:lnTo>
                      <a:pt x="509" y="2053"/>
                    </a:lnTo>
                    <a:lnTo>
                      <a:pt x="509" y="2391"/>
                    </a:lnTo>
                    <a:lnTo>
                      <a:pt x="508" y="2544"/>
                    </a:lnTo>
                    <a:lnTo>
                      <a:pt x="506" y="2697"/>
                    </a:lnTo>
                    <a:lnTo>
                      <a:pt x="503" y="2835"/>
                    </a:lnTo>
                    <a:lnTo>
                      <a:pt x="494" y="3111"/>
                    </a:lnTo>
                    <a:lnTo>
                      <a:pt x="489" y="3248"/>
                    </a:lnTo>
                    <a:lnTo>
                      <a:pt x="482" y="3372"/>
                    </a:lnTo>
                    <a:lnTo>
                      <a:pt x="462" y="3693"/>
                    </a:lnTo>
                    <a:lnTo>
                      <a:pt x="456" y="3770"/>
                    </a:lnTo>
                    <a:lnTo>
                      <a:pt x="448" y="3847"/>
                    </a:lnTo>
                    <a:lnTo>
                      <a:pt x="442" y="3908"/>
                    </a:lnTo>
                    <a:lnTo>
                      <a:pt x="435" y="3954"/>
                    </a:lnTo>
                    <a:lnTo>
                      <a:pt x="428" y="3984"/>
                    </a:lnTo>
                    <a:lnTo>
                      <a:pt x="417" y="4046"/>
                    </a:lnTo>
                    <a:lnTo>
                      <a:pt x="411" y="4061"/>
                    </a:lnTo>
                    <a:lnTo>
                      <a:pt x="409" y="4076"/>
                    </a:lnTo>
                    <a:lnTo>
                      <a:pt x="406" y="4091"/>
                    </a:lnTo>
                    <a:lnTo>
                      <a:pt x="404" y="4092"/>
                    </a:lnTo>
                    <a:lnTo>
                      <a:pt x="402" y="4107"/>
                    </a:lnTo>
                    <a:close/>
                    <a:moveTo>
                      <a:pt x="171" y="3770"/>
                    </a:moveTo>
                    <a:lnTo>
                      <a:pt x="189" y="3801"/>
                    </a:lnTo>
                    <a:lnTo>
                      <a:pt x="208" y="3832"/>
                    </a:lnTo>
                    <a:lnTo>
                      <a:pt x="219" y="3847"/>
                    </a:lnTo>
                    <a:lnTo>
                      <a:pt x="242" y="3862"/>
                    </a:lnTo>
                    <a:lnTo>
                      <a:pt x="271" y="3862"/>
                    </a:lnTo>
                    <a:lnTo>
                      <a:pt x="285" y="3847"/>
                    </a:lnTo>
                    <a:lnTo>
                      <a:pt x="298" y="3832"/>
                    </a:lnTo>
                    <a:lnTo>
                      <a:pt x="311" y="3816"/>
                    </a:lnTo>
                    <a:lnTo>
                      <a:pt x="323" y="3786"/>
                    </a:lnTo>
                    <a:lnTo>
                      <a:pt x="333" y="3754"/>
                    </a:lnTo>
                    <a:lnTo>
                      <a:pt x="342" y="3708"/>
                    </a:lnTo>
                    <a:lnTo>
                      <a:pt x="351" y="3662"/>
                    </a:lnTo>
                    <a:lnTo>
                      <a:pt x="359" y="3616"/>
                    </a:lnTo>
                    <a:lnTo>
                      <a:pt x="365" y="3555"/>
                    </a:lnTo>
                    <a:lnTo>
                      <a:pt x="373" y="3494"/>
                    </a:lnTo>
                    <a:lnTo>
                      <a:pt x="380" y="3418"/>
                    </a:lnTo>
                    <a:lnTo>
                      <a:pt x="386" y="3341"/>
                    </a:lnTo>
                    <a:lnTo>
                      <a:pt x="392" y="3264"/>
                    </a:lnTo>
                    <a:lnTo>
                      <a:pt x="396" y="3172"/>
                    </a:lnTo>
                    <a:lnTo>
                      <a:pt x="400" y="3065"/>
                    </a:lnTo>
                    <a:lnTo>
                      <a:pt x="405" y="2973"/>
                    </a:lnTo>
                    <a:lnTo>
                      <a:pt x="411" y="2758"/>
                    </a:lnTo>
                    <a:lnTo>
                      <a:pt x="413" y="2651"/>
                    </a:lnTo>
                    <a:lnTo>
                      <a:pt x="416" y="2529"/>
                    </a:lnTo>
                    <a:lnTo>
                      <a:pt x="418" y="2298"/>
                    </a:lnTo>
                    <a:lnTo>
                      <a:pt x="417" y="2191"/>
                    </a:lnTo>
                    <a:lnTo>
                      <a:pt x="417" y="2008"/>
                    </a:lnTo>
                    <a:lnTo>
                      <a:pt x="414" y="1839"/>
                    </a:lnTo>
                    <a:lnTo>
                      <a:pt x="411" y="1670"/>
                    </a:lnTo>
                    <a:lnTo>
                      <a:pt x="407" y="1502"/>
                    </a:lnTo>
                    <a:lnTo>
                      <a:pt x="401" y="1348"/>
                    </a:lnTo>
                    <a:lnTo>
                      <a:pt x="394" y="1211"/>
                    </a:lnTo>
                    <a:lnTo>
                      <a:pt x="385" y="1073"/>
                    </a:lnTo>
                    <a:lnTo>
                      <a:pt x="374" y="935"/>
                    </a:lnTo>
                    <a:lnTo>
                      <a:pt x="370" y="873"/>
                    </a:lnTo>
                    <a:lnTo>
                      <a:pt x="362" y="812"/>
                    </a:lnTo>
                    <a:lnTo>
                      <a:pt x="351" y="705"/>
                    </a:lnTo>
                    <a:lnTo>
                      <a:pt x="345" y="660"/>
                    </a:lnTo>
                    <a:lnTo>
                      <a:pt x="330" y="583"/>
                    </a:lnTo>
                    <a:lnTo>
                      <a:pt x="323" y="553"/>
                    </a:lnTo>
                    <a:lnTo>
                      <a:pt x="314" y="522"/>
                    </a:lnTo>
                    <a:lnTo>
                      <a:pt x="298" y="475"/>
                    </a:lnTo>
                    <a:lnTo>
                      <a:pt x="289" y="445"/>
                    </a:lnTo>
                    <a:lnTo>
                      <a:pt x="280" y="429"/>
                    </a:lnTo>
                    <a:lnTo>
                      <a:pt x="260" y="414"/>
                    </a:lnTo>
                    <a:lnTo>
                      <a:pt x="240" y="414"/>
                    </a:lnTo>
                    <a:lnTo>
                      <a:pt x="229" y="429"/>
                    </a:lnTo>
                    <a:lnTo>
                      <a:pt x="213" y="429"/>
                    </a:lnTo>
                    <a:lnTo>
                      <a:pt x="206" y="444"/>
                    </a:lnTo>
                    <a:lnTo>
                      <a:pt x="199" y="460"/>
                    </a:lnTo>
                    <a:lnTo>
                      <a:pt x="193" y="475"/>
                    </a:lnTo>
                    <a:lnTo>
                      <a:pt x="189" y="490"/>
                    </a:lnTo>
                    <a:lnTo>
                      <a:pt x="187" y="506"/>
                    </a:lnTo>
                    <a:lnTo>
                      <a:pt x="185" y="553"/>
                    </a:lnTo>
                    <a:lnTo>
                      <a:pt x="183" y="629"/>
                    </a:lnTo>
                    <a:lnTo>
                      <a:pt x="180" y="721"/>
                    </a:lnTo>
                    <a:lnTo>
                      <a:pt x="180" y="843"/>
                    </a:lnTo>
                    <a:lnTo>
                      <a:pt x="179" y="982"/>
                    </a:lnTo>
                    <a:lnTo>
                      <a:pt x="177" y="1149"/>
                    </a:lnTo>
                    <a:lnTo>
                      <a:pt x="176" y="1348"/>
                    </a:lnTo>
                    <a:lnTo>
                      <a:pt x="173" y="1563"/>
                    </a:lnTo>
                    <a:lnTo>
                      <a:pt x="175" y="1808"/>
                    </a:lnTo>
                    <a:lnTo>
                      <a:pt x="173" y="2069"/>
                    </a:lnTo>
                    <a:lnTo>
                      <a:pt x="172" y="2359"/>
                    </a:lnTo>
                    <a:lnTo>
                      <a:pt x="172" y="3019"/>
                    </a:lnTo>
                    <a:lnTo>
                      <a:pt x="171" y="3387"/>
                    </a:lnTo>
                    <a:lnTo>
                      <a:pt x="171" y="3770"/>
                    </a:lnTo>
                    <a:close/>
                    <a:moveTo>
                      <a:pt x="170" y="7785"/>
                    </a:moveTo>
                    <a:lnTo>
                      <a:pt x="197" y="7861"/>
                    </a:lnTo>
                    <a:lnTo>
                      <a:pt x="223" y="7907"/>
                    </a:lnTo>
                    <a:lnTo>
                      <a:pt x="247" y="7938"/>
                    </a:lnTo>
                    <a:lnTo>
                      <a:pt x="273" y="7954"/>
                    </a:lnTo>
                    <a:lnTo>
                      <a:pt x="283" y="7954"/>
                    </a:lnTo>
                    <a:lnTo>
                      <a:pt x="292" y="7939"/>
                    </a:lnTo>
                    <a:lnTo>
                      <a:pt x="300" y="7938"/>
                    </a:lnTo>
                    <a:lnTo>
                      <a:pt x="318" y="7907"/>
                    </a:lnTo>
                    <a:lnTo>
                      <a:pt x="327" y="7876"/>
                    </a:lnTo>
                    <a:lnTo>
                      <a:pt x="344" y="7815"/>
                    </a:lnTo>
                    <a:lnTo>
                      <a:pt x="350" y="7785"/>
                    </a:lnTo>
                    <a:lnTo>
                      <a:pt x="357" y="7754"/>
                    </a:lnTo>
                    <a:lnTo>
                      <a:pt x="364" y="7708"/>
                    </a:lnTo>
                    <a:lnTo>
                      <a:pt x="371" y="7663"/>
                    </a:lnTo>
                    <a:lnTo>
                      <a:pt x="376" y="7616"/>
                    </a:lnTo>
                    <a:lnTo>
                      <a:pt x="384" y="7555"/>
                    </a:lnTo>
                    <a:lnTo>
                      <a:pt x="389" y="7510"/>
                    </a:lnTo>
                    <a:lnTo>
                      <a:pt x="395" y="7448"/>
                    </a:lnTo>
                    <a:lnTo>
                      <a:pt x="405" y="7310"/>
                    </a:lnTo>
                    <a:lnTo>
                      <a:pt x="413" y="7172"/>
                    </a:lnTo>
                    <a:lnTo>
                      <a:pt x="420" y="7035"/>
                    </a:lnTo>
                    <a:lnTo>
                      <a:pt x="426" y="6881"/>
                    </a:lnTo>
                    <a:lnTo>
                      <a:pt x="431" y="6728"/>
                    </a:lnTo>
                    <a:lnTo>
                      <a:pt x="434" y="6560"/>
                    </a:lnTo>
                    <a:lnTo>
                      <a:pt x="436" y="6375"/>
                    </a:lnTo>
                    <a:lnTo>
                      <a:pt x="436" y="6069"/>
                    </a:lnTo>
                    <a:lnTo>
                      <a:pt x="435" y="5962"/>
                    </a:lnTo>
                    <a:lnTo>
                      <a:pt x="434" y="5839"/>
                    </a:lnTo>
                    <a:lnTo>
                      <a:pt x="432" y="5717"/>
                    </a:lnTo>
                    <a:lnTo>
                      <a:pt x="429" y="5609"/>
                    </a:lnTo>
                    <a:lnTo>
                      <a:pt x="425" y="5487"/>
                    </a:lnTo>
                    <a:lnTo>
                      <a:pt x="417" y="5257"/>
                    </a:lnTo>
                    <a:lnTo>
                      <a:pt x="406" y="5042"/>
                    </a:lnTo>
                    <a:lnTo>
                      <a:pt x="399" y="4950"/>
                    </a:lnTo>
                    <a:lnTo>
                      <a:pt x="392" y="4858"/>
                    </a:lnTo>
                    <a:lnTo>
                      <a:pt x="384" y="4767"/>
                    </a:lnTo>
                    <a:lnTo>
                      <a:pt x="375" y="4690"/>
                    </a:lnTo>
                    <a:lnTo>
                      <a:pt x="365" y="4613"/>
                    </a:lnTo>
                    <a:lnTo>
                      <a:pt x="354" y="4552"/>
                    </a:lnTo>
                    <a:lnTo>
                      <a:pt x="344" y="4490"/>
                    </a:lnTo>
                    <a:lnTo>
                      <a:pt x="333" y="4429"/>
                    </a:lnTo>
                    <a:lnTo>
                      <a:pt x="320" y="4383"/>
                    </a:lnTo>
                    <a:lnTo>
                      <a:pt x="308" y="4353"/>
                    </a:lnTo>
                    <a:lnTo>
                      <a:pt x="293" y="4322"/>
                    </a:lnTo>
                    <a:lnTo>
                      <a:pt x="279" y="4307"/>
                    </a:lnTo>
                    <a:lnTo>
                      <a:pt x="264" y="4291"/>
                    </a:lnTo>
                    <a:lnTo>
                      <a:pt x="249" y="4292"/>
                    </a:lnTo>
                    <a:lnTo>
                      <a:pt x="237" y="4292"/>
                    </a:lnTo>
                    <a:lnTo>
                      <a:pt x="224" y="4291"/>
                    </a:lnTo>
                    <a:lnTo>
                      <a:pt x="213" y="4291"/>
                    </a:lnTo>
                    <a:lnTo>
                      <a:pt x="203" y="4307"/>
                    </a:lnTo>
                    <a:lnTo>
                      <a:pt x="187" y="4307"/>
                    </a:lnTo>
                    <a:lnTo>
                      <a:pt x="181" y="4322"/>
                    </a:lnTo>
                    <a:lnTo>
                      <a:pt x="178" y="4322"/>
                    </a:lnTo>
                    <a:lnTo>
                      <a:pt x="176" y="4337"/>
                    </a:lnTo>
                    <a:lnTo>
                      <a:pt x="177" y="4383"/>
                    </a:lnTo>
                    <a:lnTo>
                      <a:pt x="175" y="4444"/>
                    </a:lnTo>
                    <a:lnTo>
                      <a:pt x="175" y="4674"/>
                    </a:lnTo>
                    <a:lnTo>
                      <a:pt x="173" y="4813"/>
                    </a:lnTo>
                    <a:lnTo>
                      <a:pt x="173" y="5196"/>
                    </a:lnTo>
                    <a:lnTo>
                      <a:pt x="172" y="5425"/>
                    </a:lnTo>
                    <a:lnTo>
                      <a:pt x="172" y="6284"/>
                    </a:lnTo>
                    <a:lnTo>
                      <a:pt x="171" y="6606"/>
                    </a:lnTo>
                    <a:lnTo>
                      <a:pt x="170" y="7785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0" name=""/>
              <p:cNvSpPr/>
              <p:nvPr/>
            </p:nvSpPr>
            <p:spPr>
              <a:xfrm>
                <a:off x="698760" y="5857200"/>
                <a:ext cx="144360" cy="113760"/>
              </a:xfrm>
              <a:custGeom>
                <a:avLst/>
                <a:gdLst/>
                <a:ahLst/>
                <a:rect l="l" t="t" r="r" b="b"/>
                <a:pathLst>
                  <a:path w="592" h="8382">
                    <a:moveTo>
                      <a:pt x="592" y="8381"/>
                    </a:moveTo>
                    <a:lnTo>
                      <a:pt x="433" y="8382"/>
                    </a:lnTo>
                    <a:lnTo>
                      <a:pt x="231" y="4460"/>
                    </a:lnTo>
                    <a:lnTo>
                      <a:pt x="220" y="4475"/>
                    </a:lnTo>
                    <a:lnTo>
                      <a:pt x="177" y="4475"/>
                    </a:lnTo>
                    <a:lnTo>
                      <a:pt x="168" y="4460"/>
                    </a:lnTo>
                    <a:lnTo>
                      <a:pt x="169" y="6896"/>
                    </a:lnTo>
                    <a:lnTo>
                      <a:pt x="169" y="7096"/>
                    </a:lnTo>
                    <a:lnTo>
                      <a:pt x="170" y="7264"/>
                    </a:lnTo>
                    <a:lnTo>
                      <a:pt x="171" y="7402"/>
                    </a:lnTo>
                    <a:lnTo>
                      <a:pt x="172" y="7540"/>
                    </a:lnTo>
                    <a:lnTo>
                      <a:pt x="173" y="7647"/>
                    </a:lnTo>
                    <a:lnTo>
                      <a:pt x="176" y="7754"/>
                    </a:lnTo>
                    <a:lnTo>
                      <a:pt x="179" y="7815"/>
                    </a:lnTo>
                    <a:lnTo>
                      <a:pt x="181" y="7876"/>
                    </a:lnTo>
                    <a:lnTo>
                      <a:pt x="185" y="7938"/>
                    </a:lnTo>
                    <a:lnTo>
                      <a:pt x="191" y="8000"/>
                    </a:lnTo>
                    <a:lnTo>
                      <a:pt x="195" y="8045"/>
                    </a:lnTo>
                    <a:lnTo>
                      <a:pt x="203" y="8091"/>
                    </a:lnTo>
                    <a:lnTo>
                      <a:pt x="208" y="8122"/>
                    </a:lnTo>
                    <a:lnTo>
                      <a:pt x="224" y="8152"/>
                    </a:lnTo>
                    <a:lnTo>
                      <a:pt x="231" y="8153"/>
                    </a:lnTo>
                    <a:lnTo>
                      <a:pt x="254" y="8152"/>
                    </a:lnTo>
                    <a:lnTo>
                      <a:pt x="254" y="8382"/>
                    </a:lnTo>
                    <a:lnTo>
                      <a:pt x="0" y="8382"/>
                    </a:lnTo>
                    <a:lnTo>
                      <a:pt x="0" y="8152"/>
                    </a:lnTo>
                    <a:lnTo>
                      <a:pt x="32" y="8152"/>
                    </a:lnTo>
                    <a:lnTo>
                      <a:pt x="39" y="8137"/>
                    </a:lnTo>
                    <a:lnTo>
                      <a:pt x="47" y="8107"/>
                    </a:lnTo>
                    <a:lnTo>
                      <a:pt x="55" y="8076"/>
                    </a:lnTo>
                    <a:lnTo>
                      <a:pt x="60" y="8015"/>
                    </a:lnTo>
                    <a:lnTo>
                      <a:pt x="67" y="7969"/>
                    </a:lnTo>
                    <a:lnTo>
                      <a:pt x="71" y="7892"/>
                    </a:lnTo>
                    <a:lnTo>
                      <a:pt x="75" y="7815"/>
                    </a:lnTo>
                    <a:lnTo>
                      <a:pt x="77" y="7754"/>
                    </a:lnTo>
                    <a:lnTo>
                      <a:pt x="79" y="7678"/>
                    </a:lnTo>
                    <a:lnTo>
                      <a:pt x="83" y="7494"/>
                    </a:lnTo>
                    <a:lnTo>
                      <a:pt x="84" y="7371"/>
                    </a:lnTo>
                    <a:lnTo>
                      <a:pt x="84" y="7234"/>
                    </a:lnTo>
                    <a:lnTo>
                      <a:pt x="85" y="7081"/>
                    </a:lnTo>
                    <a:lnTo>
                      <a:pt x="85" y="1302"/>
                    </a:lnTo>
                    <a:lnTo>
                      <a:pt x="84" y="1134"/>
                    </a:lnTo>
                    <a:lnTo>
                      <a:pt x="83" y="981"/>
                    </a:lnTo>
                    <a:lnTo>
                      <a:pt x="82" y="843"/>
                    </a:lnTo>
                    <a:lnTo>
                      <a:pt x="81" y="736"/>
                    </a:lnTo>
                    <a:lnTo>
                      <a:pt x="79" y="644"/>
                    </a:lnTo>
                    <a:lnTo>
                      <a:pt x="75" y="568"/>
                    </a:lnTo>
                    <a:lnTo>
                      <a:pt x="73" y="506"/>
                    </a:lnTo>
                    <a:lnTo>
                      <a:pt x="69" y="445"/>
                    </a:lnTo>
                    <a:lnTo>
                      <a:pt x="63" y="383"/>
                    </a:lnTo>
                    <a:lnTo>
                      <a:pt x="58" y="338"/>
                    </a:lnTo>
                    <a:lnTo>
                      <a:pt x="51" y="307"/>
                    </a:lnTo>
                    <a:lnTo>
                      <a:pt x="45" y="277"/>
                    </a:lnTo>
                    <a:lnTo>
                      <a:pt x="37" y="246"/>
                    </a:lnTo>
                    <a:lnTo>
                      <a:pt x="31" y="246"/>
                    </a:lnTo>
                    <a:lnTo>
                      <a:pt x="22" y="231"/>
                    </a:lnTo>
                    <a:lnTo>
                      <a:pt x="0" y="231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40" y="1"/>
                    </a:lnTo>
                    <a:lnTo>
                      <a:pt x="261" y="16"/>
                    </a:lnTo>
                    <a:lnTo>
                      <a:pt x="280" y="31"/>
                    </a:lnTo>
                    <a:lnTo>
                      <a:pt x="299" y="63"/>
                    </a:lnTo>
                    <a:lnTo>
                      <a:pt x="315" y="78"/>
                    </a:lnTo>
                    <a:lnTo>
                      <a:pt x="330" y="124"/>
                    </a:lnTo>
                    <a:lnTo>
                      <a:pt x="345" y="154"/>
                    </a:lnTo>
                    <a:lnTo>
                      <a:pt x="357" y="200"/>
                    </a:lnTo>
                    <a:lnTo>
                      <a:pt x="378" y="322"/>
                    </a:lnTo>
                    <a:lnTo>
                      <a:pt x="388" y="399"/>
                    </a:lnTo>
                    <a:lnTo>
                      <a:pt x="398" y="475"/>
                    </a:lnTo>
                    <a:lnTo>
                      <a:pt x="408" y="568"/>
                    </a:lnTo>
                    <a:lnTo>
                      <a:pt x="416" y="675"/>
                    </a:lnTo>
                    <a:lnTo>
                      <a:pt x="424" y="797"/>
                    </a:lnTo>
                    <a:lnTo>
                      <a:pt x="433" y="919"/>
                    </a:lnTo>
                    <a:lnTo>
                      <a:pt x="440" y="1043"/>
                    </a:lnTo>
                    <a:lnTo>
                      <a:pt x="447" y="1180"/>
                    </a:lnTo>
                    <a:lnTo>
                      <a:pt x="451" y="1333"/>
                    </a:lnTo>
                    <a:lnTo>
                      <a:pt x="457" y="1487"/>
                    </a:lnTo>
                    <a:lnTo>
                      <a:pt x="460" y="1640"/>
                    </a:lnTo>
                    <a:lnTo>
                      <a:pt x="462" y="1808"/>
                    </a:lnTo>
                    <a:lnTo>
                      <a:pt x="463" y="1977"/>
                    </a:lnTo>
                    <a:lnTo>
                      <a:pt x="464" y="2160"/>
                    </a:lnTo>
                    <a:lnTo>
                      <a:pt x="462" y="2529"/>
                    </a:lnTo>
                    <a:lnTo>
                      <a:pt x="459" y="2712"/>
                    </a:lnTo>
                    <a:lnTo>
                      <a:pt x="456" y="2881"/>
                    </a:lnTo>
                    <a:lnTo>
                      <a:pt x="450" y="3050"/>
                    </a:lnTo>
                    <a:lnTo>
                      <a:pt x="444" y="3202"/>
                    </a:lnTo>
                    <a:lnTo>
                      <a:pt x="428" y="3509"/>
                    </a:lnTo>
                    <a:lnTo>
                      <a:pt x="419" y="3647"/>
                    </a:lnTo>
                    <a:lnTo>
                      <a:pt x="408" y="3770"/>
                    </a:lnTo>
                    <a:lnTo>
                      <a:pt x="396" y="3878"/>
                    </a:lnTo>
                    <a:lnTo>
                      <a:pt x="383" y="3985"/>
                    </a:lnTo>
                    <a:lnTo>
                      <a:pt x="367" y="4076"/>
                    </a:lnTo>
                    <a:lnTo>
                      <a:pt x="352" y="4168"/>
                    </a:lnTo>
                    <a:lnTo>
                      <a:pt x="335" y="4245"/>
                    </a:lnTo>
                    <a:lnTo>
                      <a:pt x="317" y="4307"/>
                    </a:lnTo>
                    <a:lnTo>
                      <a:pt x="440" y="6713"/>
                    </a:lnTo>
                    <a:lnTo>
                      <a:pt x="451" y="6911"/>
                    </a:lnTo>
                    <a:lnTo>
                      <a:pt x="461" y="7081"/>
                    </a:lnTo>
                    <a:lnTo>
                      <a:pt x="471" y="7249"/>
                    </a:lnTo>
                    <a:lnTo>
                      <a:pt x="480" y="7401"/>
                    </a:lnTo>
                    <a:lnTo>
                      <a:pt x="488" y="7525"/>
                    </a:lnTo>
                    <a:lnTo>
                      <a:pt x="506" y="7739"/>
                    </a:lnTo>
                    <a:lnTo>
                      <a:pt x="514" y="7815"/>
                    </a:lnTo>
                    <a:lnTo>
                      <a:pt x="521" y="7876"/>
                    </a:lnTo>
                    <a:lnTo>
                      <a:pt x="528" y="7938"/>
                    </a:lnTo>
                    <a:lnTo>
                      <a:pt x="535" y="7984"/>
                    </a:lnTo>
                    <a:lnTo>
                      <a:pt x="542" y="8015"/>
                    </a:lnTo>
                    <a:lnTo>
                      <a:pt x="548" y="8061"/>
                    </a:lnTo>
                    <a:lnTo>
                      <a:pt x="555" y="8091"/>
                    </a:lnTo>
                    <a:lnTo>
                      <a:pt x="561" y="8106"/>
                    </a:lnTo>
                    <a:lnTo>
                      <a:pt x="572" y="8137"/>
                    </a:lnTo>
                    <a:lnTo>
                      <a:pt x="579" y="8152"/>
                    </a:lnTo>
                    <a:lnTo>
                      <a:pt x="582" y="8168"/>
                    </a:lnTo>
                    <a:lnTo>
                      <a:pt x="587" y="8198"/>
                    </a:lnTo>
                    <a:lnTo>
                      <a:pt x="591" y="8290"/>
                    </a:lnTo>
                    <a:lnTo>
                      <a:pt x="592" y="8336"/>
                    </a:lnTo>
                    <a:lnTo>
                      <a:pt x="592" y="8381"/>
                    </a:lnTo>
                    <a:close/>
                    <a:moveTo>
                      <a:pt x="169" y="4076"/>
                    </a:moveTo>
                    <a:lnTo>
                      <a:pt x="204" y="4076"/>
                    </a:lnTo>
                    <a:lnTo>
                      <a:pt x="224" y="4061"/>
                    </a:lnTo>
                    <a:lnTo>
                      <a:pt x="233" y="4046"/>
                    </a:lnTo>
                    <a:lnTo>
                      <a:pt x="242" y="4030"/>
                    </a:lnTo>
                    <a:lnTo>
                      <a:pt x="251" y="4000"/>
                    </a:lnTo>
                    <a:lnTo>
                      <a:pt x="259" y="3984"/>
                    </a:lnTo>
                    <a:lnTo>
                      <a:pt x="266" y="3954"/>
                    </a:lnTo>
                    <a:lnTo>
                      <a:pt x="282" y="3877"/>
                    </a:lnTo>
                    <a:lnTo>
                      <a:pt x="290" y="3832"/>
                    </a:lnTo>
                    <a:lnTo>
                      <a:pt x="303" y="3739"/>
                    </a:lnTo>
                    <a:lnTo>
                      <a:pt x="309" y="3678"/>
                    </a:lnTo>
                    <a:lnTo>
                      <a:pt x="315" y="3616"/>
                    </a:lnTo>
                    <a:lnTo>
                      <a:pt x="321" y="3555"/>
                    </a:lnTo>
                    <a:lnTo>
                      <a:pt x="330" y="3433"/>
                    </a:lnTo>
                    <a:lnTo>
                      <a:pt x="339" y="3279"/>
                    </a:lnTo>
                    <a:lnTo>
                      <a:pt x="347" y="3126"/>
                    </a:lnTo>
                    <a:lnTo>
                      <a:pt x="352" y="2973"/>
                    </a:lnTo>
                    <a:lnTo>
                      <a:pt x="358" y="2804"/>
                    </a:lnTo>
                    <a:lnTo>
                      <a:pt x="361" y="2620"/>
                    </a:lnTo>
                    <a:lnTo>
                      <a:pt x="363" y="2437"/>
                    </a:lnTo>
                    <a:lnTo>
                      <a:pt x="363" y="2053"/>
                    </a:lnTo>
                    <a:lnTo>
                      <a:pt x="359" y="1686"/>
                    </a:lnTo>
                    <a:lnTo>
                      <a:pt x="350" y="1379"/>
                    </a:lnTo>
                    <a:lnTo>
                      <a:pt x="343" y="1226"/>
                    </a:lnTo>
                    <a:lnTo>
                      <a:pt x="337" y="1088"/>
                    </a:lnTo>
                    <a:lnTo>
                      <a:pt x="319" y="843"/>
                    </a:lnTo>
                    <a:lnTo>
                      <a:pt x="310" y="751"/>
                    </a:lnTo>
                    <a:lnTo>
                      <a:pt x="300" y="660"/>
                    </a:lnTo>
                    <a:lnTo>
                      <a:pt x="289" y="598"/>
                    </a:lnTo>
                    <a:lnTo>
                      <a:pt x="277" y="537"/>
                    </a:lnTo>
                    <a:lnTo>
                      <a:pt x="264" y="506"/>
                    </a:lnTo>
                    <a:lnTo>
                      <a:pt x="251" y="475"/>
                    </a:lnTo>
                    <a:lnTo>
                      <a:pt x="225" y="475"/>
                    </a:lnTo>
                    <a:lnTo>
                      <a:pt x="214" y="491"/>
                    </a:lnTo>
                    <a:lnTo>
                      <a:pt x="202" y="506"/>
                    </a:lnTo>
                    <a:lnTo>
                      <a:pt x="191" y="537"/>
                    </a:lnTo>
                    <a:lnTo>
                      <a:pt x="188" y="553"/>
                    </a:lnTo>
                    <a:lnTo>
                      <a:pt x="185" y="598"/>
                    </a:lnTo>
                    <a:lnTo>
                      <a:pt x="183" y="675"/>
                    </a:lnTo>
                    <a:lnTo>
                      <a:pt x="181" y="782"/>
                    </a:lnTo>
                    <a:lnTo>
                      <a:pt x="179" y="904"/>
                    </a:lnTo>
                    <a:lnTo>
                      <a:pt x="178" y="1058"/>
                    </a:lnTo>
                    <a:lnTo>
                      <a:pt x="176" y="1241"/>
                    </a:lnTo>
                    <a:lnTo>
                      <a:pt x="174" y="1441"/>
                    </a:lnTo>
                    <a:lnTo>
                      <a:pt x="172" y="1686"/>
                    </a:lnTo>
                    <a:lnTo>
                      <a:pt x="172" y="1946"/>
                    </a:lnTo>
                    <a:lnTo>
                      <a:pt x="171" y="2237"/>
                    </a:lnTo>
                    <a:lnTo>
                      <a:pt x="170" y="2544"/>
                    </a:lnTo>
                    <a:lnTo>
                      <a:pt x="170" y="3248"/>
                    </a:lnTo>
                    <a:lnTo>
                      <a:pt x="169" y="3647"/>
                    </a:lnTo>
                    <a:lnTo>
                      <a:pt x="169" y="4076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1" name=""/>
              <p:cNvSpPr/>
              <p:nvPr/>
            </p:nvSpPr>
            <p:spPr>
              <a:xfrm>
                <a:off x="849240" y="5854680"/>
                <a:ext cx="143280" cy="118800"/>
              </a:xfrm>
              <a:custGeom>
                <a:avLst/>
                <a:gdLst/>
                <a:ahLst/>
                <a:rect l="l" t="t" r="r" b="b"/>
                <a:pathLst>
                  <a:path w="583" h="8764">
                    <a:moveTo>
                      <a:pt x="298" y="0"/>
                    </a:moveTo>
                    <a:lnTo>
                      <a:pt x="312" y="0"/>
                    </a:lnTo>
                    <a:lnTo>
                      <a:pt x="326" y="16"/>
                    </a:lnTo>
                    <a:lnTo>
                      <a:pt x="340" y="46"/>
                    </a:lnTo>
                    <a:lnTo>
                      <a:pt x="353" y="77"/>
                    </a:lnTo>
                    <a:lnTo>
                      <a:pt x="367" y="122"/>
                    </a:lnTo>
                    <a:lnTo>
                      <a:pt x="380" y="168"/>
                    </a:lnTo>
                    <a:lnTo>
                      <a:pt x="392" y="230"/>
                    </a:lnTo>
                    <a:lnTo>
                      <a:pt x="406" y="307"/>
                    </a:lnTo>
                    <a:lnTo>
                      <a:pt x="419" y="383"/>
                    </a:lnTo>
                    <a:lnTo>
                      <a:pt x="431" y="475"/>
                    </a:lnTo>
                    <a:lnTo>
                      <a:pt x="443" y="582"/>
                    </a:lnTo>
                    <a:lnTo>
                      <a:pt x="454" y="689"/>
                    </a:lnTo>
                    <a:lnTo>
                      <a:pt x="466" y="812"/>
                    </a:lnTo>
                    <a:lnTo>
                      <a:pt x="476" y="950"/>
                    </a:lnTo>
                    <a:lnTo>
                      <a:pt x="487" y="1087"/>
                    </a:lnTo>
                    <a:lnTo>
                      <a:pt x="509" y="1394"/>
                    </a:lnTo>
                    <a:lnTo>
                      <a:pt x="519" y="1562"/>
                    </a:lnTo>
                    <a:lnTo>
                      <a:pt x="528" y="1731"/>
                    </a:lnTo>
                    <a:lnTo>
                      <a:pt x="543" y="2067"/>
                    </a:lnTo>
                    <a:lnTo>
                      <a:pt x="551" y="2252"/>
                    </a:lnTo>
                    <a:lnTo>
                      <a:pt x="557" y="2435"/>
                    </a:lnTo>
                    <a:lnTo>
                      <a:pt x="563" y="2635"/>
                    </a:lnTo>
                    <a:lnTo>
                      <a:pt x="576" y="3233"/>
                    </a:lnTo>
                    <a:lnTo>
                      <a:pt x="578" y="3447"/>
                    </a:lnTo>
                    <a:lnTo>
                      <a:pt x="581" y="3662"/>
                    </a:lnTo>
                    <a:lnTo>
                      <a:pt x="582" y="3876"/>
                    </a:lnTo>
                    <a:lnTo>
                      <a:pt x="583" y="4106"/>
                    </a:lnTo>
                    <a:lnTo>
                      <a:pt x="583" y="4566"/>
                    </a:lnTo>
                    <a:lnTo>
                      <a:pt x="582" y="4796"/>
                    </a:lnTo>
                    <a:lnTo>
                      <a:pt x="578" y="5240"/>
                    </a:lnTo>
                    <a:lnTo>
                      <a:pt x="576" y="5455"/>
                    </a:lnTo>
                    <a:lnTo>
                      <a:pt x="571" y="5670"/>
                    </a:lnTo>
                    <a:lnTo>
                      <a:pt x="567" y="5885"/>
                    </a:lnTo>
                    <a:lnTo>
                      <a:pt x="556" y="6283"/>
                    </a:lnTo>
                    <a:lnTo>
                      <a:pt x="549" y="6467"/>
                    </a:lnTo>
                    <a:lnTo>
                      <a:pt x="543" y="6650"/>
                    </a:lnTo>
                    <a:lnTo>
                      <a:pt x="535" y="6835"/>
                    </a:lnTo>
                    <a:lnTo>
                      <a:pt x="527" y="7003"/>
                    </a:lnTo>
                    <a:lnTo>
                      <a:pt x="517" y="7171"/>
                    </a:lnTo>
                    <a:lnTo>
                      <a:pt x="508" y="7340"/>
                    </a:lnTo>
                    <a:lnTo>
                      <a:pt x="497" y="7508"/>
                    </a:lnTo>
                    <a:lnTo>
                      <a:pt x="486" y="7662"/>
                    </a:lnTo>
                    <a:lnTo>
                      <a:pt x="475" y="7799"/>
                    </a:lnTo>
                    <a:lnTo>
                      <a:pt x="464" y="7937"/>
                    </a:lnTo>
                    <a:lnTo>
                      <a:pt x="452" y="8059"/>
                    </a:lnTo>
                    <a:lnTo>
                      <a:pt x="428" y="8274"/>
                    </a:lnTo>
                    <a:lnTo>
                      <a:pt x="415" y="8366"/>
                    </a:lnTo>
                    <a:lnTo>
                      <a:pt x="403" y="8442"/>
                    </a:lnTo>
                    <a:lnTo>
                      <a:pt x="390" y="8519"/>
                    </a:lnTo>
                    <a:lnTo>
                      <a:pt x="375" y="8580"/>
                    </a:lnTo>
                    <a:lnTo>
                      <a:pt x="363" y="8642"/>
                    </a:lnTo>
                    <a:lnTo>
                      <a:pt x="349" y="8688"/>
                    </a:lnTo>
                    <a:lnTo>
                      <a:pt x="335" y="8718"/>
                    </a:lnTo>
                    <a:lnTo>
                      <a:pt x="321" y="8733"/>
                    </a:lnTo>
                    <a:lnTo>
                      <a:pt x="305" y="8749"/>
                    </a:lnTo>
                    <a:lnTo>
                      <a:pt x="290" y="8764"/>
                    </a:lnTo>
                    <a:lnTo>
                      <a:pt x="275" y="8749"/>
                    </a:lnTo>
                    <a:lnTo>
                      <a:pt x="261" y="8749"/>
                    </a:lnTo>
                    <a:lnTo>
                      <a:pt x="231" y="8688"/>
                    </a:lnTo>
                    <a:lnTo>
                      <a:pt x="204" y="8596"/>
                    </a:lnTo>
                    <a:lnTo>
                      <a:pt x="190" y="8519"/>
                    </a:lnTo>
                    <a:lnTo>
                      <a:pt x="177" y="8458"/>
                    </a:lnTo>
                    <a:lnTo>
                      <a:pt x="165" y="8381"/>
                    </a:lnTo>
                    <a:lnTo>
                      <a:pt x="152" y="8290"/>
                    </a:lnTo>
                    <a:lnTo>
                      <a:pt x="128" y="8075"/>
                    </a:lnTo>
                    <a:lnTo>
                      <a:pt x="116" y="7952"/>
                    </a:lnTo>
                    <a:lnTo>
                      <a:pt x="105" y="7830"/>
                    </a:lnTo>
                    <a:lnTo>
                      <a:pt x="83" y="7539"/>
                    </a:lnTo>
                    <a:lnTo>
                      <a:pt x="73" y="7386"/>
                    </a:lnTo>
                    <a:lnTo>
                      <a:pt x="63" y="7218"/>
                    </a:lnTo>
                    <a:lnTo>
                      <a:pt x="55" y="7049"/>
                    </a:lnTo>
                    <a:lnTo>
                      <a:pt x="47" y="6880"/>
                    </a:lnTo>
                    <a:lnTo>
                      <a:pt x="39" y="6696"/>
                    </a:lnTo>
                    <a:lnTo>
                      <a:pt x="33" y="6512"/>
                    </a:lnTo>
                    <a:lnTo>
                      <a:pt x="26" y="6314"/>
                    </a:lnTo>
                    <a:lnTo>
                      <a:pt x="21" y="6129"/>
                    </a:lnTo>
                    <a:lnTo>
                      <a:pt x="15" y="5915"/>
                    </a:lnTo>
                    <a:lnTo>
                      <a:pt x="12" y="5715"/>
                    </a:lnTo>
                    <a:lnTo>
                      <a:pt x="8" y="5501"/>
                    </a:lnTo>
                    <a:lnTo>
                      <a:pt x="5" y="5286"/>
                    </a:lnTo>
                    <a:lnTo>
                      <a:pt x="2" y="5057"/>
                    </a:lnTo>
                    <a:lnTo>
                      <a:pt x="1" y="4826"/>
                    </a:lnTo>
                    <a:lnTo>
                      <a:pt x="0" y="4597"/>
                    </a:lnTo>
                    <a:lnTo>
                      <a:pt x="0" y="4106"/>
                    </a:lnTo>
                    <a:lnTo>
                      <a:pt x="1" y="3861"/>
                    </a:lnTo>
                    <a:lnTo>
                      <a:pt x="3" y="3631"/>
                    </a:lnTo>
                    <a:lnTo>
                      <a:pt x="5" y="3401"/>
                    </a:lnTo>
                    <a:lnTo>
                      <a:pt x="9" y="3171"/>
                    </a:lnTo>
                    <a:lnTo>
                      <a:pt x="13" y="2956"/>
                    </a:lnTo>
                    <a:lnTo>
                      <a:pt x="24" y="2527"/>
                    </a:lnTo>
                    <a:lnTo>
                      <a:pt x="29" y="2328"/>
                    </a:lnTo>
                    <a:lnTo>
                      <a:pt x="37" y="2130"/>
                    </a:lnTo>
                    <a:lnTo>
                      <a:pt x="55" y="1761"/>
                    </a:lnTo>
                    <a:lnTo>
                      <a:pt x="63" y="1592"/>
                    </a:lnTo>
                    <a:lnTo>
                      <a:pt x="73" y="1409"/>
                    </a:lnTo>
                    <a:lnTo>
                      <a:pt x="85" y="1256"/>
                    </a:lnTo>
                    <a:lnTo>
                      <a:pt x="96" y="1087"/>
                    </a:lnTo>
                    <a:lnTo>
                      <a:pt x="107" y="965"/>
                    </a:lnTo>
                    <a:lnTo>
                      <a:pt x="117" y="843"/>
                    </a:lnTo>
                    <a:lnTo>
                      <a:pt x="126" y="720"/>
                    </a:lnTo>
                    <a:lnTo>
                      <a:pt x="136" y="612"/>
                    </a:lnTo>
                    <a:lnTo>
                      <a:pt x="146" y="521"/>
                    </a:lnTo>
                    <a:lnTo>
                      <a:pt x="156" y="429"/>
                    </a:lnTo>
                    <a:lnTo>
                      <a:pt x="165" y="338"/>
                    </a:lnTo>
                    <a:lnTo>
                      <a:pt x="174" y="276"/>
                    </a:lnTo>
                    <a:lnTo>
                      <a:pt x="183" y="199"/>
                    </a:lnTo>
                    <a:lnTo>
                      <a:pt x="191" y="153"/>
                    </a:lnTo>
                    <a:lnTo>
                      <a:pt x="208" y="61"/>
                    </a:lnTo>
                    <a:lnTo>
                      <a:pt x="216" y="31"/>
                    </a:lnTo>
                    <a:lnTo>
                      <a:pt x="223" y="16"/>
                    </a:lnTo>
                    <a:lnTo>
                      <a:pt x="231" y="0"/>
                    </a:lnTo>
                    <a:lnTo>
                      <a:pt x="298" y="0"/>
                    </a:lnTo>
                    <a:close/>
                    <a:moveTo>
                      <a:pt x="289" y="444"/>
                    </a:moveTo>
                    <a:lnTo>
                      <a:pt x="279" y="444"/>
                    </a:lnTo>
                    <a:lnTo>
                      <a:pt x="269" y="460"/>
                    </a:lnTo>
                    <a:lnTo>
                      <a:pt x="261" y="475"/>
                    </a:lnTo>
                    <a:lnTo>
                      <a:pt x="251" y="505"/>
                    </a:lnTo>
                    <a:lnTo>
                      <a:pt x="233" y="567"/>
                    </a:lnTo>
                    <a:lnTo>
                      <a:pt x="225" y="612"/>
                    </a:lnTo>
                    <a:lnTo>
                      <a:pt x="209" y="705"/>
                    </a:lnTo>
                    <a:lnTo>
                      <a:pt x="202" y="766"/>
                    </a:lnTo>
                    <a:lnTo>
                      <a:pt x="194" y="842"/>
                    </a:lnTo>
                    <a:lnTo>
                      <a:pt x="186" y="919"/>
                    </a:lnTo>
                    <a:lnTo>
                      <a:pt x="180" y="995"/>
                    </a:lnTo>
                    <a:lnTo>
                      <a:pt x="167" y="1180"/>
                    </a:lnTo>
                    <a:lnTo>
                      <a:pt x="160" y="1287"/>
                    </a:lnTo>
                    <a:lnTo>
                      <a:pt x="153" y="1409"/>
                    </a:lnTo>
                    <a:lnTo>
                      <a:pt x="146" y="1562"/>
                    </a:lnTo>
                    <a:lnTo>
                      <a:pt x="141" y="1700"/>
                    </a:lnTo>
                    <a:lnTo>
                      <a:pt x="134" y="1853"/>
                    </a:lnTo>
                    <a:lnTo>
                      <a:pt x="129" y="2022"/>
                    </a:lnTo>
                    <a:lnTo>
                      <a:pt x="124" y="2191"/>
                    </a:lnTo>
                    <a:lnTo>
                      <a:pt x="120" y="2374"/>
                    </a:lnTo>
                    <a:lnTo>
                      <a:pt x="112" y="2757"/>
                    </a:lnTo>
                    <a:lnTo>
                      <a:pt x="109" y="2956"/>
                    </a:lnTo>
                    <a:lnTo>
                      <a:pt x="105" y="3385"/>
                    </a:lnTo>
                    <a:lnTo>
                      <a:pt x="102" y="3601"/>
                    </a:lnTo>
                    <a:lnTo>
                      <a:pt x="101" y="3830"/>
                    </a:lnTo>
                    <a:lnTo>
                      <a:pt x="100" y="4076"/>
                    </a:lnTo>
                    <a:lnTo>
                      <a:pt x="100" y="4582"/>
                    </a:lnTo>
                    <a:lnTo>
                      <a:pt x="101" y="4826"/>
                    </a:lnTo>
                    <a:lnTo>
                      <a:pt x="102" y="5057"/>
                    </a:lnTo>
                    <a:lnTo>
                      <a:pt x="107" y="5516"/>
                    </a:lnTo>
                    <a:lnTo>
                      <a:pt x="109" y="5731"/>
                    </a:lnTo>
                    <a:lnTo>
                      <a:pt x="112" y="5946"/>
                    </a:lnTo>
                    <a:lnTo>
                      <a:pt x="117" y="6144"/>
                    </a:lnTo>
                    <a:lnTo>
                      <a:pt x="120" y="6329"/>
                    </a:lnTo>
                    <a:lnTo>
                      <a:pt x="125" y="6528"/>
                    </a:lnTo>
                    <a:lnTo>
                      <a:pt x="130" y="6696"/>
                    </a:lnTo>
                    <a:lnTo>
                      <a:pt x="135" y="6865"/>
                    </a:lnTo>
                    <a:lnTo>
                      <a:pt x="142" y="7033"/>
                    </a:lnTo>
                    <a:lnTo>
                      <a:pt x="155" y="7340"/>
                    </a:lnTo>
                    <a:lnTo>
                      <a:pt x="162" y="7478"/>
                    </a:lnTo>
                    <a:lnTo>
                      <a:pt x="169" y="7584"/>
                    </a:lnTo>
                    <a:lnTo>
                      <a:pt x="182" y="7769"/>
                    </a:lnTo>
                    <a:lnTo>
                      <a:pt x="189" y="7846"/>
                    </a:lnTo>
                    <a:lnTo>
                      <a:pt x="196" y="7922"/>
                    </a:lnTo>
                    <a:lnTo>
                      <a:pt x="203" y="7998"/>
                    </a:lnTo>
                    <a:lnTo>
                      <a:pt x="210" y="8059"/>
                    </a:lnTo>
                    <a:lnTo>
                      <a:pt x="218" y="8105"/>
                    </a:lnTo>
                    <a:lnTo>
                      <a:pt x="227" y="8167"/>
                    </a:lnTo>
                    <a:lnTo>
                      <a:pt x="234" y="8198"/>
                    </a:lnTo>
                    <a:lnTo>
                      <a:pt x="243" y="8244"/>
                    </a:lnTo>
                    <a:lnTo>
                      <a:pt x="252" y="8274"/>
                    </a:lnTo>
                    <a:lnTo>
                      <a:pt x="261" y="8290"/>
                    </a:lnTo>
                    <a:lnTo>
                      <a:pt x="279" y="8320"/>
                    </a:lnTo>
                    <a:lnTo>
                      <a:pt x="300" y="8320"/>
                    </a:lnTo>
                    <a:lnTo>
                      <a:pt x="310" y="8305"/>
                    </a:lnTo>
                    <a:lnTo>
                      <a:pt x="319" y="8289"/>
                    </a:lnTo>
                    <a:lnTo>
                      <a:pt x="329" y="8259"/>
                    </a:lnTo>
                    <a:lnTo>
                      <a:pt x="339" y="8228"/>
                    </a:lnTo>
                    <a:lnTo>
                      <a:pt x="347" y="8198"/>
                    </a:lnTo>
                    <a:lnTo>
                      <a:pt x="356" y="8152"/>
                    </a:lnTo>
                    <a:lnTo>
                      <a:pt x="366" y="8090"/>
                    </a:lnTo>
                    <a:lnTo>
                      <a:pt x="374" y="8029"/>
                    </a:lnTo>
                    <a:lnTo>
                      <a:pt x="383" y="7968"/>
                    </a:lnTo>
                    <a:lnTo>
                      <a:pt x="390" y="7891"/>
                    </a:lnTo>
                    <a:lnTo>
                      <a:pt x="399" y="7800"/>
                    </a:lnTo>
                    <a:lnTo>
                      <a:pt x="407" y="7723"/>
                    </a:lnTo>
                    <a:lnTo>
                      <a:pt x="421" y="7524"/>
                    </a:lnTo>
                    <a:lnTo>
                      <a:pt x="427" y="7401"/>
                    </a:lnTo>
                    <a:lnTo>
                      <a:pt x="440" y="7156"/>
                    </a:lnTo>
                    <a:lnTo>
                      <a:pt x="446" y="7018"/>
                    </a:lnTo>
                    <a:lnTo>
                      <a:pt x="450" y="6880"/>
                    </a:lnTo>
                    <a:lnTo>
                      <a:pt x="457" y="6728"/>
                    </a:lnTo>
                    <a:lnTo>
                      <a:pt x="461" y="6574"/>
                    </a:lnTo>
                    <a:lnTo>
                      <a:pt x="466" y="6406"/>
                    </a:lnTo>
                    <a:lnTo>
                      <a:pt x="469" y="6221"/>
                    </a:lnTo>
                    <a:lnTo>
                      <a:pt x="472" y="6038"/>
                    </a:lnTo>
                    <a:lnTo>
                      <a:pt x="475" y="5839"/>
                    </a:lnTo>
                    <a:lnTo>
                      <a:pt x="480" y="5425"/>
                    </a:lnTo>
                    <a:lnTo>
                      <a:pt x="482" y="4980"/>
                    </a:lnTo>
                    <a:lnTo>
                      <a:pt x="483" y="4750"/>
                    </a:lnTo>
                    <a:lnTo>
                      <a:pt x="483" y="4229"/>
                    </a:lnTo>
                    <a:lnTo>
                      <a:pt x="481" y="3738"/>
                    </a:lnTo>
                    <a:lnTo>
                      <a:pt x="479" y="3493"/>
                    </a:lnTo>
                    <a:lnTo>
                      <a:pt x="476" y="3263"/>
                    </a:lnTo>
                    <a:lnTo>
                      <a:pt x="471" y="2834"/>
                    </a:lnTo>
                    <a:lnTo>
                      <a:pt x="468" y="2620"/>
                    </a:lnTo>
                    <a:lnTo>
                      <a:pt x="463" y="2420"/>
                    </a:lnTo>
                    <a:lnTo>
                      <a:pt x="459" y="2237"/>
                    </a:lnTo>
                    <a:lnTo>
                      <a:pt x="455" y="2052"/>
                    </a:lnTo>
                    <a:lnTo>
                      <a:pt x="449" y="1884"/>
                    </a:lnTo>
                    <a:lnTo>
                      <a:pt x="443" y="1731"/>
                    </a:lnTo>
                    <a:lnTo>
                      <a:pt x="437" y="1577"/>
                    </a:lnTo>
                    <a:lnTo>
                      <a:pt x="430" y="1424"/>
                    </a:lnTo>
                    <a:lnTo>
                      <a:pt x="423" y="1287"/>
                    </a:lnTo>
                    <a:lnTo>
                      <a:pt x="411" y="1087"/>
                    </a:lnTo>
                    <a:lnTo>
                      <a:pt x="399" y="919"/>
                    </a:lnTo>
                    <a:lnTo>
                      <a:pt x="387" y="782"/>
                    </a:lnTo>
                    <a:lnTo>
                      <a:pt x="375" y="658"/>
                    </a:lnTo>
                    <a:lnTo>
                      <a:pt x="364" y="567"/>
                    </a:lnTo>
                    <a:lnTo>
                      <a:pt x="353" y="505"/>
                    </a:lnTo>
                    <a:lnTo>
                      <a:pt x="342" y="460"/>
                    </a:lnTo>
                    <a:lnTo>
                      <a:pt x="331" y="444"/>
                    </a:lnTo>
                    <a:lnTo>
                      <a:pt x="289" y="444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2" name=""/>
              <p:cNvSpPr/>
              <p:nvPr/>
            </p:nvSpPr>
            <p:spPr>
              <a:xfrm>
                <a:off x="1004040" y="5857200"/>
                <a:ext cx="203400" cy="116280"/>
              </a:xfrm>
              <a:custGeom>
                <a:avLst/>
                <a:gdLst/>
                <a:ahLst/>
                <a:rect l="l" t="t" r="r" b="b"/>
                <a:pathLst>
                  <a:path w="830" h="8581">
                    <a:moveTo>
                      <a:pt x="830" y="0"/>
                    </a:moveTo>
                    <a:lnTo>
                      <a:pt x="830" y="231"/>
                    </a:lnTo>
                    <a:lnTo>
                      <a:pt x="824" y="231"/>
                    </a:lnTo>
                    <a:lnTo>
                      <a:pt x="818" y="246"/>
                    </a:lnTo>
                    <a:lnTo>
                      <a:pt x="812" y="246"/>
                    </a:lnTo>
                    <a:lnTo>
                      <a:pt x="803" y="277"/>
                    </a:lnTo>
                    <a:lnTo>
                      <a:pt x="799" y="307"/>
                    </a:lnTo>
                    <a:lnTo>
                      <a:pt x="796" y="322"/>
                    </a:lnTo>
                    <a:lnTo>
                      <a:pt x="791" y="353"/>
                    </a:lnTo>
                    <a:lnTo>
                      <a:pt x="784" y="429"/>
                    </a:lnTo>
                    <a:lnTo>
                      <a:pt x="779" y="522"/>
                    </a:lnTo>
                    <a:lnTo>
                      <a:pt x="771" y="644"/>
                    </a:lnTo>
                    <a:lnTo>
                      <a:pt x="764" y="797"/>
                    </a:lnTo>
                    <a:lnTo>
                      <a:pt x="761" y="858"/>
                    </a:lnTo>
                    <a:lnTo>
                      <a:pt x="759" y="935"/>
                    </a:lnTo>
                    <a:lnTo>
                      <a:pt x="757" y="1042"/>
                    </a:lnTo>
                    <a:lnTo>
                      <a:pt x="752" y="1149"/>
                    </a:lnTo>
                    <a:lnTo>
                      <a:pt x="748" y="1287"/>
                    </a:lnTo>
                    <a:lnTo>
                      <a:pt x="746" y="1456"/>
                    </a:lnTo>
                    <a:lnTo>
                      <a:pt x="742" y="1624"/>
                    </a:lnTo>
                    <a:lnTo>
                      <a:pt x="737" y="1823"/>
                    </a:lnTo>
                    <a:lnTo>
                      <a:pt x="570" y="8581"/>
                    </a:lnTo>
                    <a:lnTo>
                      <a:pt x="553" y="8581"/>
                    </a:lnTo>
                    <a:lnTo>
                      <a:pt x="417" y="3218"/>
                    </a:lnTo>
                    <a:lnTo>
                      <a:pt x="283" y="8581"/>
                    </a:lnTo>
                    <a:lnTo>
                      <a:pt x="267" y="8581"/>
                    </a:lnTo>
                    <a:lnTo>
                      <a:pt x="90" y="1609"/>
                    </a:lnTo>
                    <a:lnTo>
                      <a:pt x="85" y="1425"/>
                    </a:lnTo>
                    <a:lnTo>
                      <a:pt x="81" y="1272"/>
                    </a:lnTo>
                    <a:lnTo>
                      <a:pt x="78" y="1119"/>
                    </a:lnTo>
                    <a:lnTo>
                      <a:pt x="74" y="997"/>
                    </a:lnTo>
                    <a:lnTo>
                      <a:pt x="71" y="889"/>
                    </a:lnTo>
                    <a:lnTo>
                      <a:pt x="69" y="812"/>
                    </a:lnTo>
                    <a:lnTo>
                      <a:pt x="67" y="736"/>
                    </a:lnTo>
                    <a:lnTo>
                      <a:pt x="65" y="690"/>
                    </a:lnTo>
                    <a:lnTo>
                      <a:pt x="60" y="583"/>
                    </a:lnTo>
                    <a:lnTo>
                      <a:pt x="54" y="491"/>
                    </a:lnTo>
                    <a:lnTo>
                      <a:pt x="48" y="414"/>
                    </a:lnTo>
                    <a:lnTo>
                      <a:pt x="41" y="353"/>
                    </a:lnTo>
                    <a:lnTo>
                      <a:pt x="37" y="322"/>
                    </a:lnTo>
                    <a:lnTo>
                      <a:pt x="33" y="292"/>
                    </a:lnTo>
                    <a:lnTo>
                      <a:pt x="23" y="261"/>
                    </a:lnTo>
                    <a:lnTo>
                      <a:pt x="17" y="246"/>
                    </a:lnTo>
                    <a:lnTo>
                      <a:pt x="12" y="246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0" y="1"/>
                    </a:lnTo>
                    <a:lnTo>
                      <a:pt x="220" y="0"/>
                    </a:lnTo>
                    <a:lnTo>
                      <a:pt x="220" y="231"/>
                    </a:lnTo>
                    <a:lnTo>
                      <a:pt x="204" y="231"/>
                    </a:lnTo>
                    <a:lnTo>
                      <a:pt x="193" y="261"/>
                    </a:lnTo>
                    <a:lnTo>
                      <a:pt x="189" y="277"/>
                    </a:lnTo>
                    <a:lnTo>
                      <a:pt x="184" y="292"/>
                    </a:lnTo>
                    <a:lnTo>
                      <a:pt x="180" y="322"/>
                    </a:lnTo>
                    <a:lnTo>
                      <a:pt x="176" y="353"/>
                    </a:lnTo>
                    <a:lnTo>
                      <a:pt x="172" y="384"/>
                    </a:lnTo>
                    <a:lnTo>
                      <a:pt x="168" y="460"/>
                    </a:lnTo>
                    <a:lnTo>
                      <a:pt x="165" y="552"/>
                    </a:lnTo>
                    <a:lnTo>
                      <a:pt x="163" y="644"/>
                    </a:lnTo>
                    <a:lnTo>
                      <a:pt x="162" y="736"/>
                    </a:lnTo>
                    <a:lnTo>
                      <a:pt x="163" y="797"/>
                    </a:lnTo>
                    <a:lnTo>
                      <a:pt x="163" y="889"/>
                    </a:lnTo>
                    <a:lnTo>
                      <a:pt x="165" y="981"/>
                    </a:lnTo>
                    <a:lnTo>
                      <a:pt x="167" y="1088"/>
                    </a:lnTo>
                    <a:lnTo>
                      <a:pt x="169" y="1226"/>
                    </a:lnTo>
                    <a:lnTo>
                      <a:pt x="171" y="1379"/>
                    </a:lnTo>
                    <a:lnTo>
                      <a:pt x="177" y="1548"/>
                    </a:lnTo>
                    <a:lnTo>
                      <a:pt x="181" y="1731"/>
                    </a:lnTo>
                    <a:lnTo>
                      <a:pt x="299" y="6436"/>
                    </a:lnTo>
                    <a:lnTo>
                      <a:pt x="397" y="2437"/>
                    </a:lnTo>
                    <a:lnTo>
                      <a:pt x="380" y="1732"/>
                    </a:lnTo>
                    <a:lnTo>
                      <a:pt x="365" y="1180"/>
                    </a:lnTo>
                    <a:lnTo>
                      <a:pt x="361" y="1027"/>
                    </a:lnTo>
                    <a:lnTo>
                      <a:pt x="356" y="889"/>
                    </a:lnTo>
                    <a:lnTo>
                      <a:pt x="350" y="751"/>
                    </a:lnTo>
                    <a:lnTo>
                      <a:pt x="345" y="629"/>
                    </a:lnTo>
                    <a:lnTo>
                      <a:pt x="343" y="568"/>
                    </a:lnTo>
                    <a:lnTo>
                      <a:pt x="339" y="522"/>
                    </a:lnTo>
                    <a:lnTo>
                      <a:pt x="335" y="475"/>
                    </a:lnTo>
                    <a:lnTo>
                      <a:pt x="324" y="383"/>
                    </a:lnTo>
                    <a:lnTo>
                      <a:pt x="320" y="338"/>
                    </a:lnTo>
                    <a:lnTo>
                      <a:pt x="309" y="277"/>
                    </a:lnTo>
                    <a:lnTo>
                      <a:pt x="304" y="261"/>
                    </a:lnTo>
                    <a:lnTo>
                      <a:pt x="297" y="246"/>
                    </a:lnTo>
                    <a:lnTo>
                      <a:pt x="290" y="231"/>
                    </a:lnTo>
                    <a:lnTo>
                      <a:pt x="283" y="231"/>
                    </a:lnTo>
                    <a:lnTo>
                      <a:pt x="283" y="1"/>
                    </a:lnTo>
                    <a:lnTo>
                      <a:pt x="515" y="1"/>
                    </a:lnTo>
                    <a:lnTo>
                      <a:pt x="515" y="231"/>
                    </a:lnTo>
                    <a:lnTo>
                      <a:pt x="493" y="231"/>
                    </a:lnTo>
                    <a:lnTo>
                      <a:pt x="488" y="246"/>
                    </a:lnTo>
                    <a:lnTo>
                      <a:pt x="478" y="277"/>
                    </a:lnTo>
                    <a:lnTo>
                      <a:pt x="473" y="292"/>
                    </a:lnTo>
                    <a:lnTo>
                      <a:pt x="468" y="322"/>
                    </a:lnTo>
                    <a:lnTo>
                      <a:pt x="466" y="353"/>
                    </a:lnTo>
                    <a:lnTo>
                      <a:pt x="461" y="384"/>
                    </a:lnTo>
                    <a:lnTo>
                      <a:pt x="460" y="429"/>
                    </a:lnTo>
                    <a:lnTo>
                      <a:pt x="458" y="475"/>
                    </a:lnTo>
                    <a:lnTo>
                      <a:pt x="456" y="506"/>
                    </a:lnTo>
                    <a:lnTo>
                      <a:pt x="454" y="568"/>
                    </a:lnTo>
                    <a:lnTo>
                      <a:pt x="452" y="660"/>
                    </a:lnTo>
                    <a:lnTo>
                      <a:pt x="452" y="873"/>
                    </a:lnTo>
                    <a:lnTo>
                      <a:pt x="453" y="965"/>
                    </a:lnTo>
                    <a:lnTo>
                      <a:pt x="454" y="1089"/>
                    </a:lnTo>
                    <a:lnTo>
                      <a:pt x="456" y="1211"/>
                    </a:lnTo>
                    <a:lnTo>
                      <a:pt x="459" y="1363"/>
                    </a:lnTo>
                    <a:lnTo>
                      <a:pt x="462" y="1518"/>
                    </a:lnTo>
                    <a:lnTo>
                      <a:pt x="467" y="1686"/>
                    </a:lnTo>
                    <a:lnTo>
                      <a:pt x="471" y="1884"/>
                    </a:lnTo>
                    <a:lnTo>
                      <a:pt x="586" y="6436"/>
                    </a:lnTo>
                    <a:lnTo>
                      <a:pt x="699" y="1823"/>
                    </a:lnTo>
                    <a:lnTo>
                      <a:pt x="703" y="1640"/>
                    </a:lnTo>
                    <a:lnTo>
                      <a:pt x="707" y="1471"/>
                    </a:lnTo>
                    <a:lnTo>
                      <a:pt x="710" y="1302"/>
                    </a:lnTo>
                    <a:lnTo>
                      <a:pt x="712" y="1165"/>
                    </a:lnTo>
                    <a:lnTo>
                      <a:pt x="715" y="1042"/>
                    </a:lnTo>
                    <a:lnTo>
                      <a:pt x="717" y="934"/>
                    </a:lnTo>
                    <a:lnTo>
                      <a:pt x="718" y="843"/>
                    </a:lnTo>
                    <a:lnTo>
                      <a:pt x="719" y="766"/>
                    </a:lnTo>
                    <a:lnTo>
                      <a:pt x="718" y="690"/>
                    </a:lnTo>
                    <a:lnTo>
                      <a:pt x="717" y="629"/>
                    </a:lnTo>
                    <a:lnTo>
                      <a:pt x="714" y="553"/>
                    </a:lnTo>
                    <a:lnTo>
                      <a:pt x="712" y="490"/>
                    </a:lnTo>
                    <a:lnTo>
                      <a:pt x="708" y="429"/>
                    </a:lnTo>
                    <a:lnTo>
                      <a:pt x="703" y="384"/>
                    </a:lnTo>
                    <a:lnTo>
                      <a:pt x="699" y="353"/>
                    </a:lnTo>
                    <a:lnTo>
                      <a:pt x="696" y="322"/>
                    </a:lnTo>
                    <a:lnTo>
                      <a:pt x="687" y="277"/>
                    </a:lnTo>
                    <a:lnTo>
                      <a:pt x="676" y="261"/>
                    </a:lnTo>
                    <a:lnTo>
                      <a:pt x="652" y="231"/>
                    </a:lnTo>
                    <a:lnTo>
                      <a:pt x="651" y="1"/>
                    </a:lnTo>
                    <a:lnTo>
                      <a:pt x="830" y="0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3" name=""/>
              <p:cNvSpPr/>
              <p:nvPr/>
            </p:nvSpPr>
            <p:spPr>
              <a:xfrm>
                <a:off x="1206000" y="5857200"/>
                <a:ext cx="159120" cy="116280"/>
              </a:xfrm>
              <a:custGeom>
                <a:avLst/>
                <a:gdLst/>
                <a:ahLst/>
                <a:rect l="l" t="t" r="r" b="b"/>
                <a:pathLst>
                  <a:path w="650" h="8520">
                    <a:moveTo>
                      <a:pt x="2" y="0"/>
                    </a:moveTo>
                    <a:lnTo>
                      <a:pt x="162" y="1"/>
                    </a:lnTo>
                    <a:lnTo>
                      <a:pt x="528" y="6299"/>
                    </a:lnTo>
                    <a:lnTo>
                      <a:pt x="527" y="1456"/>
                    </a:lnTo>
                    <a:lnTo>
                      <a:pt x="528" y="1272"/>
                    </a:lnTo>
                    <a:lnTo>
                      <a:pt x="527" y="1104"/>
                    </a:lnTo>
                    <a:lnTo>
                      <a:pt x="525" y="965"/>
                    </a:lnTo>
                    <a:lnTo>
                      <a:pt x="525" y="828"/>
                    </a:lnTo>
                    <a:lnTo>
                      <a:pt x="522" y="721"/>
                    </a:lnTo>
                    <a:lnTo>
                      <a:pt x="520" y="629"/>
                    </a:lnTo>
                    <a:lnTo>
                      <a:pt x="518" y="553"/>
                    </a:lnTo>
                    <a:lnTo>
                      <a:pt x="514" y="490"/>
                    </a:lnTo>
                    <a:lnTo>
                      <a:pt x="510" y="429"/>
                    </a:lnTo>
                    <a:lnTo>
                      <a:pt x="505" y="383"/>
                    </a:lnTo>
                    <a:lnTo>
                      <a:pt x="500" y="338"/>
                    </a:lnTo>
                    <a:lnTo>
                      <a:pt x="493" y="292"/>
                    </a:lnTo>
                    <a:lnTo>
                      <a:pt x="487" y="277"/>
                    </a:lnTo>
                    <a:lnTo>
                      <a:pt x="479" y="246"/>
                    </a:lnTo>
                    <a:lnTo>
                      <a:pt x="471" y="246"/>
                    </a:lnTo>
                    <a:lnTo>
                      <a:pt x="463" y="231"/>
                    </a:lnTo>
                    <a:lnTo>
                      <a:pt x="442" y="231"/>
                    </a:lnTo>
                    <a:lnTo>
                      <a:pt x="442" y="1"/>
                    </a:lnTo>
                    <a:lnTo>
                      <a:pt x="650" y="1"/>
                    </a:lnTo>
                    <a:lnTo>
                      <a:pt x="650" y="231"/>
                    </a:lnTo>
                    <a:lnTo>
                      <a:pt x="628" y="231"/>
                    </a:lnTo>
                    <a:lnTo>
                      <a:pt x="611" y="261"/>
                    </a:lnTo>
                    <a:lnTo>
                      <a:pt x="603" y="277"/>
                    </a:lnTo>
                    <a:lnTo>
                      <a:pt x="597" y="307"/>
                    </a:lnTo>
                    <a:lnTo>
                      <a:pt x="590" y="353"/>
                    </a:lnTo>
                    <a:lnTo>
                      <a:pt x="579" y="475"/>
                    </a:lnTo>
                    <a:lnTo>
                      <a:pt x="576" y="553"/>
                    </a:lnTo>
                    <a:lnTo>
                      <a:pt x="574" y="613"/>
                    </a:lnTo>
                    <a:lnTo>
                      <a:pt x="571" y="690"/>
                    </a:lnTo>
                    <a:lnTo>
                      <a:pt x="570" y="782"/>
                    </a:lnTo>
                    <a:lnTo>
                      <a:pt x="568" y="873"/>
                    </a:lnTo>
                    <a:lnTo>
                      <a:pt x="567" y="997"/>
                    </a:lnTo>
                    <a:lnTo>
                      <a:pt x="566" y="1134"/>
                    </a:lnTo>
                    <a:lnTo>
                      <a:pt x="565" y="1287"/>
                    </a:lnTo>
                    <a:lnTo>
                      <a:pt x="566" y="1456"/>
                    </a:lnTo>
                    <a:lnTo>
                      <a:pt x="565" y="8520"/>
                    </a:lnTo>
                    <a:lnTo>
                      <a:pt x="550" y="8520"/>
                    </a:lnTo>
                    <a:lnTo>
                      <a:pt x="156" y="1777"/>
                    </a:lnTo>
                    <a:lnTo>
                      <a:pt x="156" y="6927"/>
                    </a:lnTo>
                    <a:lnTo>
                      <a:pt x="157" y="7111"/>
                    </a:lnTo>
                    <a:lnTo>
                      <a:pt x="157" y="7279"/>
                    </a:lnTo>
                    <a:lnTo>
                      <a:pt x="160" y="7432"/>
                    </a:lnTo>
                    <a:lnTo>
                      <a:pt x="160" y="7555"/>
                    </a:lnTo>
                    <a:lnTo>
                      <a:pt x="162" y="7663"/>
                    </a:lnTo>
                    <a:lnTo>
                      <a:pt x="164" y="7770"/>
                    </a:lnTo>
                    <a:lnTo>
                      <a:pt x="167" y="7831"/>
                    </a:lnTo>
                    <a:lnTo>
                      <a:pt x="168" y="7892"/>
                    </a:lnTo>
                    <a:lnTo>
                      <a:pt x="174" y="7954"/>
                    </a:lnTo>
                    <a:lnTo>
                      <a:pt x="178" y="8015"/>
                    </a:lnTo>
                    <a:lnTo>
                      <a:pt x="184" y="8061"/>
                    </a:lnTo>
                    <a:lnTo>
                      <a:pt x="189" y="8091"/>
                    </a:lnTo>
                    <a:lnTo>
                      <a:pt x="203" y="8137"/>
                    </a:lnTo>
                    <a:lnTo>
                      <a:pt x="211" y="8152"/>
                    </a:lnTo>
                    <a:lnTo>
                      <a:pt x="241" y="8152"/>
                    </a:lnTo>
                    <a:lnTo>
                      <a:pt x="241" y="8381"/>
                    </a:lnTo>
                    <a:lnTo>
                      <a:pt x="34" y="8382"/>
                    </a:lnTo>
                    <a:lnTo>
                      <a:pt x="34" y="8152"/>
                    </a:lnTo>
                    <a:lnTo>
                      <a:pt x="65" y="8152"/>
                    </a:lnTo>
                    <a:lnTo>
                      <a:pt x="72" y="8137"/>
                    </a:lnTo>
                    <a:lnTo>
                      <a:pt x="80" y="8106"/>
                    </a:lnTo>
                    <a:lnTo>
                      <a:pt x="88" y="8076"/>
                    </a:lnTo>
                    <a:lnTo>
                      <a:pt x="94" y="8030"/>
                    </a:lnTo>
                    <a:lnTo>
                      <a:pt x="100" y="7969"/>
                    </a:lnTo>
                    <a:lnTo>
                      <a:pt x="104" y="7907"/>
                    </a:lnTo>
                    <a:lnTo>
                      <a:pt x="109" y="7831"/>
                    </a:lnTo>
                    <a:lnTo>
                      <a:pt x="111" y="7785"/>
                    </a:lnTo>
                    <a:lnTo>
                      <a:pt x="114" y="7708"/>
                    </a:lnTo>
                    <a:lnTo>
                      <a:pt x="115" y="7617"/>
                    </a:lnTo>
                    <a:lnTo>
                      <a:pt x="116" y="7510"/>
                    </a:lnTo>
                    <a:lnTo>
                      <a:pt x="116" y="7386"/>
                    </a:lnTo>
                    <a:lnTo>
                      <a:pt x="118" y="7249"/>
                    </a:lnTo>
                    <a:lnTo>
                      <a:pt x="118" y="1104"/>
                    </a:lnTo>
                    <a:lnTo>
                      <a:pt x="113" y="1012"/>
                    </a:lnTo>
                    <a:lnTo>
                      <a:pt x="106" y="919"/>
                    </a:lnTo>
                    <a:lnTo>
                      <a:pt x="101" y="828"/>
                    </a:lnTo>
                    <a:lnTo>
                      <a:pt x="96" y="751"/>
                    </a:lnTo>
                    <a:lnTo>
                      <a:pt x="90" y="690"/>
                    </a:lnTo>
                    <a:lnTo>
                      <a:pt x="87" y="629"/>
                    </a:lnTo>
                    <a:lnTo>
                      <a:pt x="82" y="583"/>
                    </a:lnTo>
                    <a:lnTo>
                      <a:pt x="79" y="553"/>
                    </a:lnTo>
                    <a:lnTo>
                      <a:pt x="71" y="475"/>
                    </a:lnTo>
                    <a:lnTo>
                      <a:pt x="61" y="414"/>
                    </a:lnTo>
                    <a:lnTo>
                      <a:pt x="53" y="353"/>
                    </a:lnTo>
                    <a:lnTo>
                      <a:pt x="41" y="292"/>
                    </a:lnTo>
                    <a:lnTo>
                      <a:pt x="33" y="261"/>
                    </a:lnTo>
                    <a:lnTo>
                      <a:pt x="27" y="246"/>
                    </a:lnTo>
                    <a:lnTo>
                      <a:pt x="15" y="231"/>
                    </a:lnTo>
                    <a:lnTo>
                      <a:pt x="11" y="231"/>
                    </a:lnTo>
                    <a:lnTo>
                      <a:pt x="8" y="215"/>
                    </a:lnTo>
                    <a:lnTo>
                      <a:pt x="6" y="200"/>
                    </a:lnTo>
                    <a:lnTo>
                      <a:pt x="3" y="139"/>
                    </a:lnTo>
                    <a:lnTo>
                      <a:pt x="2" y="109"/>
                    </a:lnTo>
                    <a:lnTo>
                      <a:pt x="0" y="6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4" name=""/>
              <p:cNvSpPr/>
              <p:nvPr/>
            </p:nvSpPr>
            <p:spPr>
              <a:xfrm>
                <a:off x="1382400" y="5854680"/>
                <a:ext cx="96840" cy="118800"/>
              </a:xfrm>
              <a:custGeom>
                <a:avLst/>
                <a:gdLst/>
                <a:ahLst/>
                <a:rect l="l" t="t" r="r" b="b"/>
                <a:pathLst>
                  <a:path w="396" h="8764">
                    <a:moveTo>
                      <a:pt x="356" y="0"/>
                    </a:moveTo>
                    <a:lnTo>
                      <a:pt x="356" y="2895"/>
                    </a:lnTo>
                    <a:lnTo>
                      <a:pt x="339" y="2895"/>
                    </a:lnTo>
                    <a:lnTo>
                      <a:pt x="338" y="2681"/>
                    </a:lnTo>
                    <a:lnTo>
                      <a:pt x="333" y="2496"/>
                    </a:lnTo>
                    <a:lnTo>
                      <a:pt x="327" y="2145"/>
                    </a:lnTo>
                    <a:lnTo>
                      <a:pt x="325" y="1975"/>
                    </a:lnTo>
                    <a:lnTo>
                      <a:pt x="320" y="1838"/>
                    </a:lnTo>
                    <a:lnTo>
                      <a:pt x="316" y="1700"/>
                    </a:lnTo>
                    <a:lnTo>
                      <a:pt x="311" y="1562"/>
                    </a:lnTo>
                    <a:lnTo>
                      <a:pt x="305" y="1439"/>
                    </a:lnTo>
                    <a:lnTo>
                      <a:pt x="300" y="1333"/>
                    </a:lnTo>
                    <a:lnTo>
                      <a:pt x="293" y="1225"/>
                    </a:lnTo>
                    <a:lnTo>
                      <a:pt x="287" y="1117"/>
                    </a:lnTo>
                    <a:lnTo>
                      <a:pt x="279" y="1026"/>
                    </a:lnTo>
                    <a:lnTo>
                      <a:pt x="270" y="934"/>
                    </a:lnTo>
                    <a:lnTo>
                      <a:pt x="263" y="858"/>
                    </a:lnTo>
                    <a:lnTo>
                      <a:pt x="253" y="781"/>
                    </a:lnTo>
                    <a:lnTo>
                      <a:pt x="244" y="720"/>
                    </a:lnTo>
                    <a:lnTo>
                      <a:pt x="224" y="612"/>
                    </a:lnTo>
                    <a:lnTo>
                      <a:pt x="215" y="566"/>
                    </a:lnTo>
                    <a:lnTo>
                      <a:pt x="205" y="536"/>
                    </a:lnTo>
                    <a:lnTo>
                      <a:pt x="194" y="505"/>
                    </a:lnTo>
                    <a:lnTo>
                      <a:pt x="185" y="505"/>
                    </a:lnTo>
                    <a:lnTo>
                      <a:pt x="175" y="490"/>
                    </a:lnTo>
                    <a:lnTo>
                      <a:pt x="163" y="505"/>
                    </a:lnTo>
                    <a:lnTo>
                      <a:pt x="154" y="521"/>
                    </a:lnTo>
                    <a:lnTo>
                      <a:pt x="143" y="551"/>
                    </a:lnTo>
                    <a:lnTo>
                      <a:pt x="133" y="597"/>
                    </a:lnTo>
                    <a:lnTo>
                      <a:pt x="124" y="643"/>
                    </a:lnTo>
                    <a:lnTo>
                      <a:pt x="115" y="720"/>
                    </a:lnTo>
                    <a:lnTo>
                      <a:pt x="107" y="797"/>
                    </a:lnTo>
                    <a:lnTo>
                      <a:pt x="99" y="888"/>
                    </a:lnTo>
                    <a:lnTo>
                      <a:pt x="93" y="980"/>
                    </a:lnTo>
                    <a:lnTo>
                      <a:pt x="86" y="1087"/>
                    </a:lnTo>
                    <a:lnTo>
                      <a:pt x="81" y="1195"/>
                    </a:lnTo>
                    <a:lnTo>
                      <a:pt x="77" y="1302"/>
                    </a:lnTo>
                    <a:lnTo>
                      <a:pt x="74" y="1424"/>
                    </a:lnTo>
                    <a:lnTo>
                      <a:pt x="71" y="1531"/>
                    </a:lnTo>
                    <a:lnTo>
                      <a:pt x="70" y="1655"/>
                    </a:lnTo>
                    <a:lnTo>
                      <a:pt x="70" y="1777"/>
                    </a:lnTo>
                    <a:lnTo>
                      <a:pt x="71" y="1960"/>
                    </a:lnTo>
                    <a:lnTo>
                      <a:pt x="73" y="2145"/>
                    </a:lnTo>
                    <a:lnTo>
                      <a:pt x="77" y="2236"/>
                    </a:lnTo>
                    <a:lnTo>
                      <a:pt x="81" y="2313"/>
                    </a:lnTo>
                    <a:lnTo>
                      <a:pt x="84" y="2405"/>
                    </a:lnTo>
                    <a:lnTo>
                      <a:pt x="88" y="2481"/>
                    </a:lnTo>
                    <a:lnTo>
                      <a:pt x="97" y="2604"/>
                    </a:lnTo>
                    <a:lnTo>
                      <a:pt x="101" y="2666"/>
                    </a:lnTo>
                    <a:lnTo>
                      <a:pt x="107" y="2727"/>
                    </a:lnTo>
                    <a:lnTo>
                      <a:pt x="113" y="2803"/>
                    </a:lnTo>
                    <a:lnTo>
                      <a:pt x="120" y="2865"/>
                    </a:lnTo>
                    <a:lnTo>
                      <a:pt x="126" y="2941"/>
                    </a:lnTo>
                    <a:lnTo>
                      <a:pt x="135" y="3018"/>
                    </a:lnTo>
                    <a:lnTo>
                      <a:pt x="143" y="3095"/>
                    </a:lnTo>
                    <a:lnTo>
                      <a:pt x="151" y="3171"/>
                    </a:lnTo>
                    <a:lnTo>
                      <a:pt x="161" y="3263"/>
                    </a:lnTo>
                    <a:lnTo>
                      <a:pt x="172" y="3340"/>
                    </a:lnTo>
                    <a:lnTo>
                      <a:pt x="182" y="3431"/>
                    </a:lnTo>
                    <a:lnTo>
                      <a:pt x="218" y="3708"/>
                    </a:lnTo>
                    <a:lnTo>
                      <a:pt x="229" y="3784"/>
                    </a:lnTo>
                    <a:lnTo>
                      <a:pt x="239" y="3861"/>
                    </a:lnTo>
                    <a:lnTo>
                      <a:pt x="247" y="3937"/>
                    </a:lnTo>
                    <a:lnTo>
                      <a:pt x="265" y="4076"/>
                    </a:lnTo>
                    <a:lnTo>
                      <a:pt x="274" y="4137"/>
                    </a:lnTo>
                    <a:lnTo>
                      <a:pt x="281" y="4213"/>
                    </a:lnTo>
                    <a:lnTo>
                      <a:pt x="289" y="4275"/>
                    </a:lnTo>
                    <a:lnTo>
                      <a:pt x="295" y="4320"/>
                    </a:lnTo>
                    <a:lnTo>
                      <a:pt x="302" y="4382"/>
                    </a:lnTo>
                    <a:lnTo>
                      <a:pt x="308" y="4444"/>
                    </a:lnTo>
                    <a:lnTo>
                      <a:pt x="319" y="4536"/>
                    </a:lnTo>
                    <a:lnTo>
                      <a:pt x="323" y="4597"/>
                    </a:lnTo>
                    <a:lnTo>
                      <a:pt x="327" y="4627"/>
                    </a:lnTo>
                    <a:lnTo>
                      <a:pt x="332" y="4673"/>
                    </a:lnTo>
                    <a:lnTo>
                      <a:pt x="338" y="4765"/>
                    </a:lnTo>
                    <a:lnTo>
                      <a:pt x="347" y="4857"/>
                    </a:lnTo>
                    <a:lnTo>
                      <a:pt x="352" y="4950"/>
                    </a:lnTo>
                    <a:lnTo>
                      <a:pt x="365" y="5149"/>
                    </a:lnTo>
                    <a:lnTo>
                      <a:pt x="375" y="5363"/>
                    </a:lnTo>
                    <a:lnTo>
                      <a:pt x="379" y="5471"/>
                    </a:lnTo>
                    <a:lnTo>
                      <a:pt x="387" y="5700"/>
                    </a:lnTo>
                    <a:lnTo>
                      <a:pt x="389" y="5823"/>
                    </a:lnTo>
                    <a:lnTo>
                      <a:pt x="391" y="5946"/>
                    </a:lnTo>
                    <a:lnTo>
                      <a:pt x="393" y="6068"/>
                    </a:lnTo>
                    <a:lnTo>
                      <a:pt x="395" y="6314"/>
                    </a:lnTo>
                    <a:lnTo>
                      <a:pt x="396" y="6436"/>
                    </a:lnTo>
                    <a:lnTo>
                      <a:pt x="396" y="6543"/>
                    </a:lnTo>
                    <a:lnTo>
                      <a:pt x="395" y="6665"/>
                    </a:lnTo>
                    <a:lnTo>
                      <a:pt x="395" y="6773"/>
                    </a:lnTo>
                    <a:lnTo>
                      <a:pt x="392" y="6896"/>
                    </a:lnTo>
                    <a:lnTo>
                      <a:pt x="391" y="7003"/>
                    </a:lnTo>
                    <a:lnTo>
                      <a:pt x="388" y="7110"/>
                    </a:lnTo>
                    <a:lnTo>
                      <a:pt x="386" y="7218"/>
                    </a:lnTo>
                    <a:lnTo>
                      <a:pt x="383" y="7325"/>
                    </a:lnTo>
                    <a:lnTo>
                      <a:pt x="375" y="7523"/>
                    </a:lnTo>
                    <a:lnTo>
                      <a:pt x="366" y="7708"/>
                    </a:lnTo>
                    <a:lnTo>
                      <a:pt x="355" y="7891"/>
                    </a:lnTo>
                    <a:lnTo>
                      <a:pt x="350" y="7983"/>
                    </a:lnTo>
                    <a:lnTo>
                      <a:pt x="337" y="8152"/>
                    </a:lnTo>
                    <a:lnTo>
                      <a:pt x="323" y="8305"/>
                    </a:lnTo>
                    <a:lnTo>
                      <a:pt x="292" y="8549"/>
                    </a:lnTo>
                    <a:lnTo>
                      <a:pt x="283" y="8580"/>
                    </a:lnTo>
                    <a:lnTo>
                      <a:pt x="275" y="8627"/>
                    </a:lnTo>
                    <a:lnTo>
                      <a:pt x="266" y="8657"/>
                    </a:lnTo>
                    <a:lnTo>
                      <a:pt x="257" y="8688"/>
                    </a:lnTo>
                    <a:lnTo>
                      <a:pt x="239" y="8733"/>
                    </a:lnTo>
                    <a:lnTo>
                      <a:pt x="229" y="8749"/>
                    </a:lnTo>
                    <a:lnTo>
                      <a:pt x="219" y="8764"/>
                    </a:lnTo>
                    <a:lnTo>
                      <a:pt x="195" y="8764"/>
                    </a:lnTo>
                    <a:lnTo>
                      <a:pt x="183" y="8749"/>
                    </a:lnTo>
                    <a:lnTo>
                      <a:pt x="171" y="8733"/>
                    </a:lnTo>
                    <a:lnTo>
                      <a:pt x="159" y="8703"/>
                    </a:lnTo>
                    <a:lnTo>
                      <a:pt x="156" y="8703"/>
                    </a:lnTo>
                    <a:lnTo>
                      <a:pt x="150" y="8673"/>
                    </a:lnTo>
                    <a:lnTo>
                      <a:pt x="145" y="8657"/>
                    </a:lnTo>
                    <a:lnTo>
                      <a:pt x="138" y="8627"/>
                    </a:lnTo>
                    <a:lnTo>
                      <a:pt x="131" y="8596"/>
                    </a:lnTo>
                    <a:lnTo>
                      <a:pt x="122" y="8564"/>
                    </a:lnTo>
                    <a:lnTo>
                      <a:pt x="113" y="8519"/>
                    </a:lnTo>
                    <a:lnTo>
                      <a:pt x="93" y="8427"/>
                    </a:lnTo>
                    <a:lnTo>
                      <a:pt x="84" y="8397"/>
                    </a:lnTo>
                    <a:lnTo>
                      <a:pt x="75" y="8351"/>
                    </a:lnTo>
                    <a:lnTo>
                      <a:pt x="67" y="8335"/>
                    </a:lnTo>
                    <a:lnTo>
                      <a:pt x="62" y="8305"/>
                    </a:lnTo>
                    <a:lnTo>
                      <a:pt x="57" y="8289"/>
                    </a:lnTo>
                    <a:lnTo>
                      <a:pt x="52" y="8274"/>
                    </a:lnTo>
                    <a:lnTo>
                      <a:pt x="49" y="8274"/>
                    </a:lnTo>
                    <a:lnTo>
                      <a:pt x="43" y="8290"/>
                    </a:lnTo>
                    <a:lnTo>
                      <a:pt x="39" y="8305"/>
                    </a:lnTo>
                    <a:lnTo>
                      <a:pt x="35" y="8335"/>
                    </a:lnTo>
                    <a:lnTo>
                      <a:pt x="32" y="8381"/>
                    </a:lnTo>
                    <a:lnTo>
                      <a:pt x="28" y="8442"/>
                    </a:lnTo>
                    <a:lnTo>
                      <a:pt x="26" y="8519"/>
                    </a:lnTo>
                    <a:lnTo>
                      <a:pt x="24" y="8626"/>
                    </a:lnTo>
                    <a:lnTo>
                      <a:pt x="22" y="8764"/>
                    </a:lnTo>
                    <a:lnTo>
                      <a:pt x="5" y="8764"/>
                    </a:lnTo>
                    <a:lnTo>
                      <a:pt x="5" y="5885"/>
                    </a:lnTo>
                    <a:lnTo>
                      <a:pt x="22" y="5885"/>
                    </a:lnTo>
                    <a:lnTo>
                      <a:pt x="25" y="6114"/>
                    </a:lnTo>
                    <a:lnTo>
                      <a:pt x="28" y="6314"/>
                    </a:lnTo>
                    <a:lnTo>
                      <a:pt x="32" y="6497"/>
                    </a:lnTo>
                    <a:lnTo>
                      <a:pt x="36" y="6681"/>
                    </a:lnTo>
                    <a:lnTo>
                      <a:pt x="39" y="6850"/>
                    </a:lnTo>
                    <a:lnTo>
                      <a:pt x="43" y="6988"/>
                    </a:lnTo>
                    <a:lnTo>
                      <a:pt x="48" y="7125"/>
                    </a:lnTo>
                    <a:lnTo>
                      <a:pt x="52" y="7249"/>
                    </a:lnTo>
                    <a:lnTo>
                      <a:pt x="63" y="7462"/>
                    </a:lnTo>
                    <a:lnTo>
                      <a:pt x="70" y="7554"/>
                    </a:lnTo>
                    <a:lnTo>
                      <a:pt x="77" y="7646"/>
                    </a:lnTo>
                    <a:lnTo>
                      <a:pt x="85" y="7738"/>
                    </a:lnTo>
                    <a:lnTo>
                      <a:pt x="102" y="7907"/>
                    </a:lnTo>
                    <a:lnTo>
                      <a:pt x="122" y="8059"/>
                    </a:lnTo>
                    <a:lnTo>
                      <a:pt x="143" y="8167"/>
                    </a:lnTo>
                    <a:lnTo>
                      <a:pt x="165" y="8244"/>
                    </a:lnTo>
                    <a:lnTo>
                      <a:pt x="175" y="8259"/>
                    </a:lnTo>
                    <a:lnTo>
                      <a:pt x="187" y="8274"/>
                    </a:lnTo>
                    <a:lnTo>
                      <a:pt x="212" y="8274"/>
                    </a:lnTo>
                    <a:lnTo>
                      <a:pt x="224" y="8259"/>
                    </a:lnTo>
                    <a:lnTo>
                      <a:pt x="236" y="8213"/>
                    </a:lnTo>
                    <a:lnTo>
                      <a:pt x="248" y="8183"/>
                    </a:lnTo>
                    <a:lnTo>
                      <a:pt x="258" y="8122"/>
                    </a:lnTo>
                    <a:lnTo>
                      <a:pt x="268" y="8044"/>
                    </a:lnTo>
                    <a:lnTo>
                      <a:pt x="276" y="7968"/>
                    </a:lnTo>
                    <a:lnTo>
                      <a:pt x="286" y="7876"/>
                    </a:lnTo>
                    <a:lnTo>
                      <a:pt x="293" y="7769"/>
                    </a:lnTo>
                    <a:lnTo>
                      <a:pt x="300" y="7662"/>
                    </a:lnTo>
                    <a:lnTo>
                      <a:pt x="305" y="7539"/>
                    </a:lnTo>
                    <a:lnTo>
                      <a:pt x="310" y="7416"/>
                    </a:lnTo>
                    <a:lnTo>
                      <a:pt x="313" y="7294"/>
                    </a:lnTo>
                    <a:lnTo>
                      <a:pt x="317" y="7049"/>
                    </a:lnTo>
                    <a:lnTo>
                      <a:pt x="317" y="6911"/>
                    </a:lnTo>
                    <a:lnTo>
                      <a:pt x="316" y="6758"/>
                    </a:lnTo>
                    <a:lnTo>
                      <a:pt x="315" y="6589"/>
                    </a:lnTo>
                    <a:lnTo>
                      <a:pt x="311" y="6436"/>
                    </a:lnTo>
                    <a:lnTo>
                      <a:pt x="305" y="6283"/>
                    </a:lnTo>
                    <a:lnTo>
                      <a:pt x="299" y="6129"/>
                    </a:lnTo>
                    <a:lnTo>
                      <a:pt x="290" y="5976"/>
                    </a:lnTo>
                    <a:lnTo>
                      <a:pt x="280" y="5823"/>
                    </a:lnTo>
                    <a:lnTo>
                      <a:pt x="268" y="5685"/>
                    </a:lnTo>
                    <a:lnTo>
                      <a:pt x="266" y="5669"/>
                    </a:lnTo>
                    <a:lnTo>
                      <a:pt x="259" y="5608"/>
                    </a:lnTo>
                    <a:lnTo>
                      <a:pt x="255" y="5578"/>
                    </a:lnTo>
                    <a:lnTo>
                      <a:pt x="252" y="5532"/>
                    </a:lnTo>
                    <a:lnTo>
                      <a:pt x="246" y="5486"/>
                    </a:lnTo>
                    <a:lnTo>
                      <a:pt x="242" y="5455"/>
                    </a:lnTo>
                    <a:lnTo>
                      <a:pt x="235" y="5394"/>
                    </a:lnTo>
                    <a:lnTo>
                      <a:pt x="230" y="5348"/>
                    </a:lnTo>
                    <a:lnTo>
                      <a:pt x="223" y="5302"/>
                    </a:lnTo>
                    <a:lnTo>
                      <a:pt x="216" y="5240"/>
                    </a:lnTo>
                    <a:lnTo>
                      <a:pt x="209" y="5179"/>
                    </a:lnTo>
                    <a:lnTo>
                      <a:pt x="200" y="5118"/>
                    </a:lnTo>
                    <a:lnTo>
                      <a:pt x="193" y="5057"/>
                    </a:lnTo>
                    <a:lnTo>
                      <a:pt x="183" y="4980"/>
                    </a:lnTo>
                    <a:lnTo>
                      <a:pt x="174" y="4904"/>
                    </a:lnTo>
                    <a:lnTo>
                      <a:pt x="156" y="4765"/>
                    </a:lnTo>
                    <a:lnTo>
                      <a:pt x="138" y="4627"/>
                    </a:lnTo>
                    <a:lnTo>
                      <a:pt x="123" y="4490"/>
                    </a:lnTo>
                    <a:lnTo>
                      <a:pt x="109" y="4366"/>
                    </a:lnTo>
                    <a:lnTo>
                      <a:pt x="84" y="4137"/>
                    </a:lnTo>
                    <a:lnTo>
                      <a:pt x="74" y="4045"/>
                    </a:lnTo>
                    <a:lnTo>
                      <a:pt x="65" y="3953"/>
                    </a:lnTo>
                    <a:lnTo>
                      <a:pt x="50" y="3769"/>
                    </a:lnTo>
                    <a:lnTo>
                      <a:pt x="43" y="3677"/>
                    </a:lnTo>
                    <a:lnTo>
                      <a:pt x="37" y="3570"/>
                    </a:lnTo>
                    <a:lnTo>
                      <a:pt x="30" y="3477"/>
                    </a:lnTo>
                    <a:lnTo>
                      <a:pt x="25" y="3370"/>
                    </a:lnTo>
                    <a:lnTo>
                      <a:pt x="12" y="3049"/>
                    </a:lnTo>
                    <a:lnTo>
                      <a:pt x="10" y="2941"/>
                    </a:lnTo>
                    <a:lnTo>
                      <a:pt x="6" y="2819"/>
                    </a:lnTo>
                    <a:lnTo>
                      <a:pt x="2" y="2574"/>
                    </a:lnTo>
                    <a:lnTo>
                      <a:pt x="0" y="2328"/>
                    </a:lnTo>
                    <a:lnTo>
                      <a:pt x="0" y="1976"/>
                    </a:lnTo>
                    <a:lnTo>
                      <a:pt x="3" y="1762"/>
                    </a:lnTo>
                    <a:lnTo>
                      <a:pt x="6" y="1562"/>
                    </a:lnTo>
                    <a:lnTo>
                      <a:pt x="12" y="1363"/>
                    </a:lnTo>
                    <a:lnTo>
                      <a:pt x="18" y="1164"/>
                    </a:lnTo>
                    <a:lnTo>
                      <a:pt x="27" y="995"/>
                    </a:lnTo>
                    <a:lnTo>
                      <a:pt x="37" y="812"/>
                    </a:lnTo>
                    <a:lnTo>
                      <a:pt x="49" y="643"/>
                    </a:lnTo>
                    <a:lnTo>
                      <a:pt x="62" y="490"/>
                    </a:lnTo>
                    <a:lnTo>
                      <a:pt x="69" y="429"/>
                    </a:lnTo>
                    <a:lnTo>
                      <a:pt x="83" y="307"/>
                    </a:lnTo>
                    <a:lnTo>
                      <a:pt x="89" y="246"/>
                    </a:lnTo>
                    <a:lnTo>
                      <a:pt x="105" y="153"/>
                    </a:lnTo>
                    <a:lnTo>
                      <a:pt x="113" y="122"/>
                    </a:lnTo>
                    <a:lnTo>
                      <a:pt x="121" y="92"/>
                    </a:lnTo>
                    <a:lnTo>
                      <a:pt x="130" y="61"/>
                    </a:lnTo>
                    <a:lnTo>
                      <a:pt x="137" y="31"/>
                    </a:lnTo>
                    <a:lnTo>
                      <a:pt x="146" y="16"/>
                    </a:lnTo>
                    <a:lnTo>
                      <a:pt x="156" y="0"/>
                    </a:lnTo>
                    <a:lnTo>
                      <a:pt x="186" y="0"/>
                    </a:lnTo>
                    <a:lnTo>
                      <a:pt x="198" y="16"/>
                    </a:lnTo>
                    <a:lnTo>
                      <a:pt x="210" y="46"/>
                    </a:lnTo>
                    <a:lnTo>
                      <a:pt x="223" y="77"/>
                    </a:lnTo>
                    <a:lnTo>
                      <a:pt x="235" y="122"/>
                    </a:lnTo>
                    <a:lnTo>
                      <a:pt x="248" y="184"/>
                    </a:lnTo>
                    <a:lnTo>
                      <a:pt x="262" y="246"/>
                    </a:lnTo>
                    <a:lnTo>
                      <a:pt x="275" y="322"/>
                    </a:lnTo>
                    <a:lnTo>
                      <a:pt x="281" y="368"/>
                    </a:lnTo>
                    <a:lnTo>
                      <a:pt x="287" y="398"/>
                    </a:lnTo>
                    <a:lnTo>
                      <a:pt x="291" y="414"/>
                    </a:lnTo>
                    <a:lnTo>
                      <a:pt x="294" y="444"/>
                    </a:lnTo>
                    <a:lnTo>
                      <a:pt x="300" y="460"/>
                    </a:lnTo>
                    <a:lnTo>
                      <a:pt x="303" y="475"/>
                    </a:lnTo>
                    <a:lnTo>
                      <a:pt x="315" y="475"/>
                    </a:lnTo>
                    <a:lnTo>
                      <a:pt x="319" y="460"/>
                    </a:lnTo>
                    <a:lnTo>
                      <a:pt x="323" y="429"/>
                    </a:lnTo>
                    <a:lnTo>
                      <a:pt x="328" y="383"/>
                    </a:lnTo>
                    <a:lnTo>
                      <a:pt x="331" y="337"/>
                    </a:lnTo>
                    <a:lnTo>
                      <a:pt x="336" y="214"/>
                    </a:lnTo>
                    <a:lnTo>
                      <a:pt x="338" y="138"/>
                    </a:lnTo>
                    <a:lnTo>
                      <a:pt x="338" y="107"/>
                    </a:lnTo>
                    <a:lnTo>
                      <a:pt x="340" y="77"/>
                    </a:lnTo>
                    <a:lnTo>
                      <a:pt x="341" y="46"/>
                    </a:lnTo>
                    <a:lnTo>
                      <a:pt x="345" y="16"/>
                    </a:lnTo>
                    <a:lnTo>
                      <a:pt x="349" y="0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aaaaa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5" name=""/>
              <p:cNvSpPr/>
              <p:nvPr/>
            </p:nvSpPr>
            <p:spPr>
              <a:xfrm>
                <a:off x="538200" y="5857200"/>
                <a:ext cx="131040" cy="113760"/>
              </a:xfrm>
              <a:custGeom>
                <a:avLst/>
                <a:gdLst/>
                <a:ahLst/>
                <a:rect l="l" t="t" r="r" b="b"/>
                <a:pathLst>
                  <a:path w="537" h="8382">
                    <a:moveTo>
                      <a:pt x="402" y="4107"/>
                    </a:moveTo>
                    <a:lnTo>
                      <a:pt x="416" y="4153"/>
                    </a:lnTo>
                    <a:lnTo>
                      <a:pt x="430" y="4214"/>
                    </a:lnTo>
                    <a:lnTo>
                      <a:pt x="443" y="4276"/>
                    </a:lnTo>
                    <a:lnTo>
                      <a:pt x="455" y="4353"/>
                    </a:lnTo>
                    <a:lnTo>
                      <a:pt x="466" y="4429"/>
                    </a:lnTo>
                    <a:lnTo>
                      <a:pt x="477" y="4506"/>
                    </a:lnTo>
                    <a:lnTo>
                      <a:pt x="485" y="4597"/>
                    </a:lnTo>
                    <a:lnTo>
                      <a:pt x="495" y="4704"/>
                    </a:lnTo>
                    <a:lnTo>
                      <a:pt x="504" y="4843"/>
                    </a:lnTo>
                    <a:lnTo>
                      <a:pt x="513" y="4996"/>
                    </a:lnTo>
                    <a:lnTo>
                      <a:pt x="521" y="5164"/>
                    </a:lnTo>
                    <a:lnTo>
                      <a:pt x="526" y="5334"/>
                    </a:lnTo>
                    <a:lnTo>
                      <a:pt x="531" y="5517"/>
                    </a:lnTo>
                    <a:lnTo>
                      <a:pt x="534" y="5702"/>
                    </a:lnTo>
                    <a:lnTo>
                      <a:pt x="535" y="5900"/>
                    </a:lnTo>
                    <a:lnTo>
                      <a:pt x="537" y="6099"/>
                    </a:lnTo>
                    <a:lnTo>
                      <a:pt x="535" y="6406"/>
                    </a:lnTo>
                    <a:lnTo>
                      <a:pt x="533" y="6559"/>
                    </a:lnTo>
                    <a:lnTo>
                      <a:pt x="529" y="6697"/>
                    </a:lnTo>
                    <a:lnTo>
                      <a:pt x="526" y="6850"/>
                    </a:lnTo>
                    <a:lnTo>
                      <a:pt x="521" y="7003"/>
                    </a:lnTo>
                    <a:lnTo>
                      <a:pt x="515" y="7142"/>
                    </a:lnTo>
                    <a:lnTo>
                      <a:pt x="509" y="7295"/>
                    </a:lnTo>
                    <a:lnTo>
                      <a:pt x="501" y="7432"/>
                    </a:lnTo>
                    <a:lnTo>
                      <a:pt x="493" y="7555"/>
                    </a:lnTo>
                    <a:lnTo>
                      <a:pt x="485" y="7678"/>
                    </a:lnTo>
                    <a:lnTo>
                      <a:pt x="475" y="7785"/>
                    </a:lnTo>
                    <a:lnTo>
                      <a:pt x="465" y="7876"/>
                    </a:lnTo>
                    <a:lnTo>
                      <a:pt x="455" y="7968"/>
                    </a:lnTo>
                    <a:lnTo>
                      <a:pt x="442" y="8061"/>
                    </a:lnTo>
                    <a:lnTo>
                      <a:pt x="431" y="8122"/>
                    </a:lnTo>
                    <a:lnTo>
                      <a:pt x="418" y="8183"/>
                    </a:lnTo>
                    <a:lnTo>
                      <a:pt x="411" y="8213"/>
                    </a:lnTo>
                    <a:lnTo>
                      <a:pt x="404" y="8244"/>
                    </a:lnTo>
                    <a:lnTo>
                      <a:pt x="388" y="8290"/>
                    </a:lnTo>
                    <a:lnTo>
                      <a:pt x="379" y="8305"/>
                    </a:lnTo>
                    <a:lnTo>
                      <a:pt x="369" y="8321"/>
                    </a:lnTo>
                    <a:lnTo>
                      <a:pt x="360" y="8336"/>
                    </a:lnTo>
                    <a:lnTo>
                      <a:pt x="350" y="8351"/>
                    </a:lnTo>
                    <a:lnTo>
                      <a:pt x="328" y="8366"/>
                    </a:lnTo>
                    <a:lnTo>
                      <a:pt x="306" y="8382"/>
                    </a:lnTo>
                    <a:lnTo>
                      <a:pt x="1" y="8382"/>
                    </a:lnTo>
                    <a:lnTo>
                      <a:pt x="1" y="8152"/>
                    </a:lnTo>
                    <a:lnTo>
                      <a:pt x="31" y="8152"/>
                    </a:lnTo>
                    <a:lnTo>
                      <a:pt x="40" y="8137"/>
                    </a:lnTo>
                    <a:lnTo>
                      <a:pt x="48" y="8107"/>
                    </a:lnTo>
                    <a:lnTo>
                      <a:pt x="55" y="8076"/>
                    </a:lnTo>
                    <a:lnTo>
                      <a:pt x="62" y="8030"/>
                    </a:lnTo>
                    <a:lnTo>
                      <a:pt x="66" y="7968"/>
                    </a:lnTo>
                    <a:lnTo>
                      <a:pt x="72" y="7892"/>
                    </a:lnTo>
                    <a:lnTo>
                      <a:pt x="76" y="7815"/>
                    </a:lnTo>
                    <a:lnTo>
                      <a:pt x="79" y="7754"/>
                    </a:lnTo>
                    <a:lnTo>
                      <a:pt x="80" y="7678"/>
                    </a:lnTo>
                    <a:lnTo>
                      <a:pt x="82" y="7586"/>
                    </a:lnTo>
                    <a:lnTo>
                      <a:pt x="82" y="7478"/>
                    </a:lnTo>
                    <a:lnTo>
                      <a:pt x="85" y="7356"/>
                    </a:lnTo>
                    <a:lnTo>
                      <a:pt x="86" y="7218"/>
                    </a:lnTo>
                    <a:lnTo>
                      <a:pt x="87" y="7065"/>
                    </a:lnTo>
                    <a:lnTo>
                      <a:pt x="87" y="1302"/>
                    </a:lnTo>
                    <a:lnTo>
                      <a:pt x="86" y="1134"/>
                    </a:lnTo>
                    <a:lnTo>
                      <a:pt x="85" y="980"/>
                    </a:lnTo>
                    <a:lnTo>
                      <a:pt x="84" y="858"/>
                    </a:lnTo>
                    <a:lnTo>
                      <a:pt x="80" y="736"/>
                    </a:lnTo>
                    <a:lnTo>
                      <a:pt x="79" y="644"/>
                    </a:lnTo>
                    <a:lnTo>
                      <a:pt x="76" y="568"/>
                    </a:lnTo>
                    <a:lnTo>
                      <a:pt x="74" y="506"/>
                    </a:lnTo>
                    <a:lnTo>
                      <a:pt x="69" y="445"/>
                    </a:lnTo>
                    <a:lnTo>
                      <a:pt x="63" y="384"/>
                    </a:lnTo>
                    <a:lnTo>
                      <a:pt x="58" y="338"/>
                    </a:lnTo>
                    <a:lnTo>
                      <a:pt x="53" y="307"/>
                    </a:lnTo>
                    <a:lnTo>
                      <a:pt x="45" y="277"/>
                    </a:lnTo>
                    <a:lnTo>
                      <a:pt x="38" y="246"/>
                    </a:lnTo>
                    <a:lnTo>
                      <a:pt x="30" y="246"/>
                    </a:lnTo>
                    <a:lnTo>
                      <a:pt x="23" y="231"/>
                    </a:lnTo>
                    <a:lnTo>
                      <a:pt x="1" y="231"/>
                    </a:lnTo>
                    <a:lnTo>
                      <a:pt x="0" y="0"/>
                    </a:lnTo>
                    <a:lnTo>
                      <a:pt x="275" y="0"/>
                    </a:lnTo>
                    <a:lnTo>
                      <a:pt x="293" y="16"/>
                    </a:lnTo>
                    <a:lnTo>
                      <a:pt x="308" y="31"/>
                    </a:lnTo>
                    <a:lnTo>
                      <a:pt x="322" y="46"/>
                    </a:lnTo>
                    <a:lnTo>
                      <a:pt x="337" y="62"/>
                    </a:lnTo>
                    <a:lnTo>
                      <a:pt x="351" y="92"/>
                    </a:lnTo>
                    <a:lnTo>
                      <a:pt x="363" y="108"/>
                    </a:lnTo>
                    <a:lnTo>
                      <a:pt x="374" y="154"/>
                    </a:lnTo>
                    <a:lnTo>
                      <a:pt x="389" y="215"/>
                    </a:lnTo>
                    <a:lnTo>
                      <a:pt x="404" y="277"/>
                    </a:lnTo>
                    <a:lnTo>
                      <a:pt x="419" y="368"/>
                    </a:lnTo>
                    <a:lnTo>
                      <a:pt x="431" y="460"/>
                    </a:lnTo>
                    <a:lnTo>
                      <a:pt x="444" y="568"/>
                    </a:lnTo>
                    <a:lnTo>
                      <a:pt x="455" y="675"/>
                    </a:lnTo>
                    <a:lnTo>
                      <a:pt x="465" y="797"/>
                    </a:lnTo>
                    <a:lnTo>
                      <a:pt x="474" y="934"/>
                    </a:lnTo>
                    <a:lnTo>
                      <a:pt x="483" y="1088"/>
                    </a:lnTo>
                    <a:lnTo>
                      <a:pt x="489" y="1226"/>
                    </a:lnTo>
                    <a:lnTo>
                      <a:pt x="496" y="1379"/>
                    </a:lnTo>
                    <a:lnTo>
                      <a:pt x="504" y="1716"/>
                    </a:lnTo>
                    <a:lnTo>
                      <a:pt x="509" y="2053"/>
                    </a:lnTo>
                    <a:lnTo>
                      <a:pt x="509" y="2390"/>
                    </a:lnTo>
                    <a:lnTo>
                      <a:pt x="508" y="2544"/>
                    </a:lnTo>
                    <a:lnTo>
                      <a:pt x="505" y="2697"/>
                    </a:lnTo>
                    <a:lnTo>
                      <a:pt x="502" y="2834"/>
                    </a:lnTo>
                    <a:lnTo>
                      <a:pt x="493" y="3111"/>
                    </a:lnTo>
                    <a:lnTo>
                      <a:pt x="488" y="3248"/>
                    </a:lnTo>
                    <a:lnTo>
                      <a:pt x="482" y="3372"/>
                    </a:lnTo>
                    <a:lnTo>
                      <a:pt x="462" y="3693"/>
                    </a:lnTo>
                    <a:lnTo>
                      <a:pt x="455" y="3769"/>
                    </a:lnTo>
                    <a:lnTo>
                      <a:pt x="448" y="3847"/>
                    </a:lnTo>
                    <a:lnTo>
                      <a:pt x="441" y="3908"/>
                    </a:lnTo>
                    <a:lnTo>
                      <a:pt x="435" y="3954"/>
                    </a:lnTo>
                    <a:lnTo>
                      <a:pt x="427" y="3984"/>
                    </a:lnTo>
                    <a:lnTo>
                      <a:pt x="416" y="4046"/>
                    </a:lnTo>
                    <a:lnTo>
                      <a:pt x="411" y="4061"/>
                    </a:lnTo>
                    <a:lnTo>
                      <a:pt x="408" y="4076"/>
                    </a:lnTo>
                    <a:lnTo>
                      <a:pt x="405" y="4091"/>
                    </a:lnTo>
                    <a:lnTo>
                      <a:pt x="403" y="4092"/>
                    </a:lnTo>
                    <a:lnTo>
                      <a:pt x="402" y="4107"/>
                    </a:lnTo>
                    <a:close/>
                    <a:moveTo>
                      <a:pt x="171" y="3769"/>
                    </a:moveTo>
                    <a:lnTo>
                      <a:pt x="188" y="3800"/>
                    </a:lnTo>
                    <a:lnTo>
                      <a:pt x="208" y="3832"/>
                    </a:lnTo>
                    <a:lnTo>
                      <a:pt x="219" y="3847"/>
                    </a:lnTo>
                    <a:lnTo>
                      <a:pt x="242" y="3862"/>
                    </a:lnTo>
                    <a:lnTo>
                      <a:pt x="270" y="3862"/>
                    </a:lnTo>
                    <a:lnTo>
                      <a:pt x="284" y="3847"/>
                    </a:lnTo>
                    <a:lnTo>
                      <a:pt x="297" y="3832"/>
                    </a:lnTo>
                    <a:lnTo>
                      <a:pt x="310" y="3816"/>
                    </a:lnTo>
                    <a:lnTo>
                      <a:pt x="322" y="3785"/>
                    </a:lnTo>
                    <a:lnTo>
                      <a:pt x="332" y="3754"/>
                    </a:lnTo>
                    <a:lnTo>
                      <a:pt x="342" y="3708"/>
                    </a:lnTo>
                    <a:lnTo>
                      <a:pt x="351" y="3662"/>
                    </a:lnTo>
                    <a:lnTo>
                      <a:pt x="358" y="3616"/>
                    </a:lnTo>
                    <a:lnTo>
                      <a:pt x="365" y="3555"/>
                    </a:lnTo>
                    <a:lnTo>
                      <a:pt x="372" y="3494"/>
                    </a:lnTo>
                    <a:lnTo>
                      <a:pt x="379" y="3418"/>
                    </a:lnTo>
                    <a:lnTo>
                      <a:pt x="386" y="3340"/>
                    </a:lnTo>
                    <a:lnTo>
                      <a:pt x="391" y="3264"/>
                    </a:lnTo>
                    <a:lnTo>
                      <a:pt x="395" y="3172"/>
                    </a:lnTo>
                    <a:lnTo>
                      <a:pt x="400" y="3065"/>
                    </a:lnTo>
                    <a:lnTo>
                      <a:pt x="404" y="2973"/>
                    </a:lnTo>
                    <a:lnTo>
                      <a:pt x="411" y="2758"/>
                    </a:lnTo>
                    <a:lnTo>
                      <a:pt x="413" y="2651"/>
                    </a:lnTo>
                    <a:lnTo>
                      <a:pt x="415" y="2529"/>
                    </a:lnTo>
                    <a:lnTo>
                      <a:pt x="417" y="2298"/>
                    </a:lnTo>
                    <a:lnTo>
                      <a:pt x="416" y="2191"/>
                    </a:lnTo>
                    <a:lnTo>
                      <a:pt x="416" y="2008"/>
                    </a:lnTo>
                    <a:lnTo>
                      <a:pt x="414" y="1839"/>
                    </a:lnTo>
                    <a:lnTo>
                      <a:pt x="411" y="1670"/>
                    </a:lnTo>
                    <a:lnTo>
                      <a:pt x="406" y="1502"/>
                    </a:lnTo>
                    <a:lnTo>
                      <a:pt x="401" y="1348"/>
                    </a:lnTo>
                    <a:lnTo>
                      <a:pt x="393" y="1211"/>
                    </a:lnTo>
                    <a:lnTo>
                      <a:pt x="384" y="1073"/>
                    </a:lnTo>
                    <a:lnTo>
                      <a:pt x="374" y="935"/>
                    </a:lnTo>
                    <a:lnTo>
                      <a:pt x="369" y="873"/>
                    </a:lnTo>
                    <a:lnTo>
                      <a:pt x="362" y="812"/>
                    </a:lnTo>
                    <a:lnTo>
                      <a:pt x="351" y="705"/>
                    </a:lnTo>
                    <a:lnTo>
                      <a:pt x="344" y="660"/>
                    </a:lnTo>
                    <a:lnTo>
                      <a:pt x="330" y="583"/>
                    </a:lnTo>
                    <a:lnTo>
                      <a:pt x="322" y="552"/>
                    </a:lnTo>
                    <a:lnTo>
                      <a:pt x="314" y="521"/>
                    </a:lnTo>
                    <a:lnTo>
                      <a:pt x="297" y="475"/>
                    </a:lnTo>
                    <a:lnTo>
                      <a:pt x="289" y="445"/>
                    </a:lnTo>
                    <a:lnTo>
                      <a:pt x="280" y="429"/>
                    </a:lnTo>
                    <a:lnTo>
                      <a:pt x="259" y="414"/>
                    </a:lnTo>
                    <a:lnTo>
                      <a:pt x="239" y="414"/>
                    </a:lnTo>
                    <a:lnTo>
                      <a:pt x="229" y="429"/>
                    </a:lnTo>
                    <a:lnTo>
                      <a:pt x="212" y="429"/>
                    </a:lnTo>
                    <a:lnTo>
                      <a:pt x="206" y="444"/>
                    </a:lnTo>
                    <a:lnTo>
                      <a:pt x="198" y="460"/>
                    </a:lnTo>
                    <a:lnTo>
                      <a:pt x="193" y="475"/>
                    </a:lnTo>
                    <a:lnTo>
                      <a:pt x="188" y="490"/>
                    </a:lnTo>
                    <a:lnTo>
                      <a:pt x="186" y="506"/>
                    </a:lnTo>
                    <a:lnTo>
                      <a:pt x="185" y="552"/>
                    </a:lnTo>
                    <a:lnTo>
                      <a:pt x="183" y="629"/>
                    </a:lnTo>
                    <a:lnTo>
                      <a:pt x="180" y="721"/>
                    </a:lnTo>
                    <a:lnTo>
                      <a:pt x="180" y="843"/>
                    </a:lnTo>
                    <a:lnTo>
                      <a:pt x="178" y="981"/>
                    </a:lnTo>
                    <a:lnTo>
                      <a:pt x="176" y="1149"/>
                    </a:lnTo>
                    <a:lnTo>
                      <a:pt x="175" y="1348"/>
                    </a:lnTo>
                    <a:lnTo>
                      <a:pt x="173" y="1563"/>
                    </a:lnTo>
                    <a:lnTo>
                      <a:pt x="174" y="1808"/>
                    </a:lnTo>
                    <a:lnTo>
                      <a:pt x="173" y="2069"/>
                    </a:lnTo>
                    <a:lnTo>
                      <a:pt x="172" y="2359"/>
                    </a:lnTo>
                    <a:lnTo>
                      <a:pt x="172" y="3019"/>
                    </a:lnTo>
                    <a:lnTo>
                      <a:pt x="171" y="3387"/>
                    </a:lnTo>
                    <a:lnTo>
                      <a:pt x="171" y="3769"/>
                    </a:lnTo>
                    <a:close/>
                    <a:moveTo>
                      <a:pt x="170" y="7785"/>
                    </a:moveTo>
                    <a:lnTo>
                      <a:pt x="197" y="7861"/>
                    </a:lnTo>
                    <a:lnTo>
                      <a:pt x="222" y="7907"/>
                    </a:lnTo>
                    <a:lnTo>
                      <a:pt x="246" y="7937"/>
                    </a:lnTo>
                    <a:lnTo>
                      <a:pt x="272" y="7953"/>
                    </a:lnTo>
                    <a:lnTo>
                      <a:pt x="282" y="7953"/>
                    </a:lnTo>
                    <a:lnTo>
                      <a:pt x="292" y="7938"/>
                    </a:lnTo>
                    <a:lnTo>
                      <a:pt x="299" y="7937"/>
                    </a:lnTo>
                    <a:lnTo>
                      <a:pt x="318" y="7907"/>
                    </a:lnTo>
                    <a:lnTo>
                      <a:pt x="327" y="7876"/>
                    </a:lnTo>
                    <a:lnTo>
                      <a:pt x="343" y="7815"/>
                    </a:lnTo>
                    <a:lnTo>
                      <a:pt x="350" y="7785"/>
                    </a:lnTo>
                    <a:lnTo>
                      <a:pt x="356" y="7754"/>
                    </a:lnTo>
                    <a:lnTo>
                      <a:pt x="364" y="7708"/>
                    </a:lnTo>
                    <a:lnTo>
                      <a:pt x="370" y="7663"/>
                    </a:lnTo>
                    <a:lnTo>
                      <a:pt x="376" y="7616"/>
                    </a:lnTo>
                    <a:lnTo>
                      <a:pt x="383" y="7555"/>
                    </a:lnTo>
                    <a:lnTo>
                      <a:pt x="389" y="7509"/>
                    </a:lnTo>
                    <a:lnTo>
                      <a:pt x="394" y="7448"/>
                    </a:lnTo>
                    <a:lnTo>
                      <a:pt x="404" y="7310"/>
                    </a:lnTo>
                    <a:lnTo>
                      <a:pt x="413" y="7172"/>
                    </a:lnTo>
                    <a:lnTo>
                      <a:pt x="419" y="7034"/>
                    </a:lnTo>
                    <a:lnTo>
                      <a:pt x="426" y="6881"/>
                    </a:lnTo>
                    <a:lnTo>
                      <a:pt x="430" y="6728"/>
                    </a:lnTo>
                    <a:lnTo>
                      <a:pt x="434" y="6559"/>
                    </a:lnTo>
                    <a:lnTo>
                      <a:pt x="436" y="6375"/>
                    </a:lnTo>
                    <a:lnTo>
                      <a:pt x="436" y="6069"/>
                    </a:lnTo>
                    <a:lnTo>
                      <a:pt x="435" y="5962"/>
                    </a:lnTo>
                    <a:lnTo>
                      <a:pt x="434" y="5839"/>
                    </a:lnTo>
                    <a:lnTo>
                      <a:pt x="431" y="5717"/>
                    </a:lnTo>
                    <a:lnTo>
                      <a:pt x="428" y="5609"/>
                    </a:lnTo>
                    <a:lnTo>
                      <a:pt x="425" y="5487"/>
                    </a:lnTo>
                    <a:lnTo>
                      <a:pt x="416" y="5257"/>
                    </a:lnTo>
                    <a:lnTo>
                      <a:pt x="405" y="5042"/>
                    </a:lnTo>
                    <a:lnTo>
                      <a:pt x="399" y="4950"/>
                    </a:lnTo>
                    <a:lnTo>
                      <a:pt x="391" y="4858"/>
                    </a:lnTo>
                    <a:lnTo>
                      <a:pt x="383" y="4767"/>
                    </a:lnTo>
                    <a:lnTo>
                      <a:pt x="375" y="4689"/>
                    </a:lnTo>
                    <a:lnTo>
                      <a:pt x="365" y="4613"/>
                    </a:lnTo>
                    <a:lnTo>
                      <a:pt x="354" y="4552"/>
                    </a:lnTo>
                    <a:lnTo>
                      <a:pt x="343" y="4490"/>
                    </a:lnTo>
                    <a:lnTo>
                      <a:pt x="332" y="4429"/>
                    </a:lnTo>
                    <a:lnTo>
                      <a:pt x="319" y="4383"/>
                    </a:lnTo>
                    <a:lnTo>
                      <a:pt x="307" y="4353"/>
                    </a:lnTo>
                    <a:lnTo>
                      <a:pt x="293" y="4322"/>
                    </a:lnTo>
                    <a:lnTo>
                      <a:pt x="279" y="4307"/>
                    </a:lnTo>
                    <a:lnTo>
                      <a:pt x="263" y="4291"/>
                    </a:lnTo>
                    <a:lnTo>
                      <a:pt x="248" y="4292"/>
                    </a:lnTo>
                    <a:lnTo>
                      <a:pt x="236" y="4292"/>
                    </a:lnTo>
                    <a:lnTo>
                      <a:pt x="223" y="4291"/>
                    </a:lnTo>
                    <a:lnTo>
                      <a:pt x="212" y="4291"/>
                    </a:lnTo>
                    <a:lnTo>
                      <a:pt x="202" y="4307"/>
                    </a:lnTo>
                    <a:lnTo>
                      <a:pt x="186" y="4307"/>
                    </a:lnTo>
                    <a:lnTo>
                      <a:pt x="181" y="4322"/>
                    </a:lnTo>
                    <a:lnTo>
                      <a:pt x="177" y="4322"/>
                    </a:lnTo>
                    <a:lnTo>
                      <a:pt x="175" y="4337"/>
                    </a:lnTo>
                    <a:lnTo>
                      <a:pt x="176" y="4383"/>
                    </a:lnTo>
                    <a:lnTo>
                      <a:pt x="174" y="4444"/>
                    </a:lnTo>
                    <a:lnTo>
                      <a:pt x="174" y="4674"/>
                    </a:lnTo>
                    <a:lnTo>
                      <a:pt x="173" y="4813"/>
                    </a:lnTo>
                    <a:lnTo>
                      <a:pt x="173" y="5195"/>
                    </a:lnTo>
                    <a:lnTo>
                      <a:pt x="172" y="5425"/>
                    </a:lnTo>
                    <a:lnTo>
                      <a:pt x="172" y="6284"/>
                    </a:lnTo>
                    <a:lnTo>
                      <a:pt x="171" y="6606"/>
                    </a:lnTo>
                    <a:lnTo>
                      <a:pt x="170" y="7785"/>
                    </a:lnTo>
                    <a:close/>
                  </a:path>
                </a:pathLst>
              </a:custGeom>
              <a:solidFill>
                <a:srgbClr val="00000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6" name=""/>
              <p:cNvSpPr/>
              <p:nvPr/>
            </p:nvSpPr>
            <p:spPr>
              <a:xfrm>
                <a:off x="685080" y="5857200"/>
                <a:ext cx="145800" cy="113760"/>
              </a:xfrm>
              <a:custGeom>
                <a:avLst/>
                <a:gdLst/>
                <a:ahLst/>
                <a:rect l="l" t="t" r="r" b="b"/>
                <a:pathLst>
                  <a:path w="592" h="8382">
                    <a:moveTo>
                      <a:pt x="592" y="8381"/>
                    </a:moveTo>
                    <a:lnTo>
                      <a:pt x="432" y="8382"/>
                    </a:lnTo>
                    <a:lnTo>
                      <a:pt x="231" y="4460"/>
                    </a:lnTo>
                    <a:lnTo>
                      <a:pt x="220" y="4475"/>
                    </a:lnTo>
                    <a:lnTo>
                      <a:pt x="176" y="4475"/>
                    </a:lnTo>
                    <a:lnTo>
                      <a:pt x="167" y="4460"/>
                    </a:lnTo>
                    <a:lnTo>
                      <a:pt x="168" y="6896"/>
                    </a:lnTo>
                    <a:lnTo>
                      <a:pt x="168" y="7096"/>
                    </a:lnTo>
                    <a:lnTo>
                      <a:pt x="170" y="7264"/>
                    </a:lnTo>
                    <a:lnTo>
                      <a:pt x="171" y="7402"/>
                    </a:lnTo>
                    <a:lnTo>
                      <a:pt x="172" y="7540"/>
                    </a:lnTo>
                    <a:lnTo>
                      <a:pt x="173" y="7647"/>
                    </a:lnTo>
                    <a:lnTo>
                      <a:pt x="175" y="7754"/>
                    </a:lnTo>
                    <a:lnTo>
                      <a:pt x="178" y="7815"/>
                    </a:lnTo>
                    <a:lnTo>
                      <a:pt x="180" y="7876"/>
                    </a:lnTo>
                    <a:lnTo>
                      <a:pt x="185" y="7937"/>
                    </a:lnTo>
                    <a:lnTo>
                      <a:pt x="190" y="8000"/>
                    </a:lnTo>
                    <a:lnTo>
                      <a:pt x="195" y="8045"/>
                    </a:lnTo>
                    <a:lnTo>
                      <a:pt x="202" y="8091"/>
                    </a:lnTo>
                    <a:lnTo>
                      <a:pt x="208" y="8122"/>
                    </a:lnTo>
                    <a:lnTo>
                      <a:pt x="223" y="8152"/>
                    </a:lnTo>
                    <a:lnTo>
                      <a:pt x="231" y="8153"/>
                    </a:lnTo>
                    <a:lnTo>
                      <a:pt x="254" y="8152"/>
                    </a:lnTo>
                    <a:lnTo>
                      <a:pt x="254" y="8382"/>
                    </a:lnTo>
                    <a:lnTo>
                      <a:pt x="0" y="8382"/>
                    </a:lnTo>
                    <a:lnTo>
                      <a:pt x="0" y="8152"/>
                    </a:lnTo>
                    <a:lnTo>
                      <a:pt x="31" y="8152"/>
                    </a:lnTo>
                    <a:lnTo>
                      <a:pt x="39" y="8137"/>
                    </a:lnTo>
                    <a:lnTo>
                      <a:pt x="46" y="8107"/>
                    </a:lnTo>
                    <a:lnTo>
                      <a:pt x="54" y="8076"/>
                    </a:lnTo>
                    <a:lnTo>
                      <a:pt x="59" y="8015"/>
                    </a:lnTo>
                    <a:lnTo>
                      <a:pt x="66" y="7968"/>
                    </a:lnTo>
                    <a:lnTo>
                      <a:pt x="70" y="7892"/>
                    </a:lnTo>
                    <a:lnTo>
                      <a:pt x="75" y="7815"/>
                    </a:lnTo>
                    <a:lnTo>
                      <a:pt x="77" y="7754"/>
                    </a:lnTo>
                    <a:lnTo>
                      <a:pt x="78" y="7678"/>
                    </a:lnTo>
                    <a:lnTo>
                      <a:pt x="82" y="7493"/>
                    </a:lnTo>
                    <a:lnTo>
                      <a:pt x="83" y="7371"/>
                    </a:lnTo>
                    <a:lnTo>
                      <a:pt x="83" y="7234"/>
                    </a:lnTo>
                    <a:lnTo>
                      <a:pt x="85" y="7081"/>
                    </a:lnTo>
                    <a:lnTo>
                      <a:pt x="85" y="1302"/>
                    </a:lnTo>
                    <a:lnTo>
                      <a:pt x="83" y="1134"/>
                    </a:lnTo>
                    <a:lnTo>
                      <a:pt x="82" y="980"/>
                    </a:lnTo>
                    <a:lnTo>
                      <a:pt x="81" y="843"/>
                    </a:lnTo>
                    <a:lnTo>
                      <a:pt x="80" y="736"/>
                    </a:lnTo>
                    <a:lnTo>
                      <a:pt x="78" y="644"/>
                    </a:lnTo>
                    <a:lnTo>
                      <a:pt x="75" y="568"/>
                    </a:lnTo>
                    <a:lnTo>
                      <a:pt x="73" y="506"/>
                    </a:lnTo>
                    <a:lnTo>
                      <a:pt x="68" y="445"/>
                    </a:lnTo>
                    <a:lnTo>
                      <a:pt x="63" y="383"/>
                    </a:lnTo>
                    <a:lnTo>
                      <a:pt x="57" y="338"/>
                    </a:lnTo>
                    <a:lnTo>
                      <a:pt x="51" y="307"/>
                    </a:lnTo>
                    <a:lnTo>
                      <a:pt x="44" y="277"/>
                    </a:lnTo>
                    <a:lnTo>
                      <a:pt x="37" y="246"/>
                    </a:lnTo>
                    <a:lnTo>
                      <a:pt x="30" y="246"/>
                    </a:lnTo>
                    <a:lnTo>
                      <a:pt x="21" y="231"/>
                    </a:lnTo>
                    <a:lnTo>
                      <a:pt x="0" y="231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239" y="1"/>
                    </a:lnTo>
                    <a:lnTo>
                      <a:pt x="260" y="16"/>
                    </a:lnTo>
                    <a:lnTo>
                      <a:pt x="280" y="31"/>
                    </a:lnTo>
                    <a:lnTo>
                      <a:pt x="298" y="62"/>
                    </a:lnTo>
                    <a:lnTo>
                      <a:pt x="315" y="77"/>
                    </a:lnTo>
                    <a:lnTo>
                      <a:pt x="330" y="124"/>
                    </a:lnTo>
                    <a:lnTo>
                      <a:pt x="344" y="154"/>
                    </a:lnTo>
                    <a:lnTo>
                      <a:pt x="356" y="200"/>
                    </a:lnTo>
                    <a:lnTo>
                      <a:pt x="378" y="322"/>
                    </a:lnTo>
                    <a:lnTo>
                      <a:pt x="388" y="399"/>
                    </a:lnTo>
                    <a:lnTo>
                      <a:pt x="397" y="475"/>
                    </a:lnTo>
                    <a:lnTo>
                      <a:pt x="407" y="568"/>
                    </a:lnTo>
                    <a:lnTo>
                      <a:pt x="416" y="675"/>
                    </a:lnTo>
                    <a:lnTo>
                      <a:pt x="424" y="797"/>
                    </a:lnTo>
                    <a:lnTo>
                      <a:pt x="432" y="919"/>
                    </a:lnTo>
                    <a:lnTo>
                      <a:pt x="440" y="1043"/>
                    </a:lnTo>
                    <a:lnTo>
                      <a:pt x="447" y="1180"/>
                    </a:lnTo>
                    <a:lnTo>
                      <a:pt x="451" y="1333"/>
                    </a:lnTo>
                    <a:lnTo>
                      <a:pt x="456" y="1486"/>
                    </a:lnTo>
                    <a:lnTo>
                      <a:pt x="460" y="1640"/>
                    </a:lnTo>
                    <a:lnTo>
                      <a:pt x="462" y="1808"/>
                    </a:lnTo>
                    <a:lnTo>
                      <a:pt x="463" y="1977"/>
                    </a:lnTo>
                    <a:lnTo>
                      <a:pt x="464" y="2160"/>
                    </a:lnTo>
                    <a:lnTo>
                      <a:pt x="462" y="2529"/>
                    </a:lnTo>
                    <a:lnTo>
                      <a:pt x="458" y="2712"/>
                    </a:lnTo>
                    <a:lnTo>
                      <a:pt x="455" y="2881"/>
                    </a:lnTo>
                    <a:lnTo>
                      <a:pt x="450" y="3050"/>
                    </a:lnTo>
                    <a:lnTo>
                      <a:pt x="443" y="3202"/>
                    </a:lnTo>
                    <a:lnTo>
                      <a:pt x="428" y="3509"/>
                    </a:lnTo>
                    <a:lnTo>
                      <a:pt x="418" y="3647"/>
                    </a:lnTo>
                    <a:lnTo>
                      <a:pt x="407" y="3769"/>
                    </a:lnTo>
                    <a:lnTo>
                      <a:pt x="395" y="3878"/>
                    </a:lnTo>
                    <a:lnTo>
                      <a:pt x="382" y="3985"/>
                    </a:lnTo>
                    <a:lnTo>
                      <a:pt x="367" y="4076"/>
                    </a:lnTo>
                    <a:lnTo>
                      <a:pt x="352" y="4168"/>
                    </a:lnTo>
                    <a:lnTo>
                      <a:pt x="334" y="4244"/>
                    </a:lnTo>
                    <a:lnTo>
                      <a:pt x="317" y="4307"/>
                    </a:lnTo>
                    <a:lnTo>
                      <a:pt x="440" y="6713"/>
                    </a:lnTo>
                    <a:lnTo>
                      <a:pt x="451" y="6911"/>
                    </a:lnTo>
                    <a:lnTo>
                      <a:pt x="461" y="7081"/>
                    </a:lnTo>
                    <a:lnTo>
                      <a:pt x="470" y="7249"/>
                    </a:lnTo>
                    <a:lnTo>
                      <a:pt x="479" y="7401"/>
                    </a:lnTo>
                    <a:lnTo>
                      <a:pt x="488" y="7525"/>
                    </a:lnTo>
                    <a:lnTo>
                      <a:pt x="505" y="7739"/>
                    </a:lnTo>
                    <a:lnTo>
                      <a:pt x="513" y="7815"/>
                    </a:lnTo>
                    <a:lnTo>
                      <a:pt x="521" y="7876"/>
                    </a:lnTo>
                    <a:lnTo>
                      <a:pt x="527" y="7937"/>
                    </a:lnTo>
                    <a:lnTo>
                      <a:pt x="535" y="7983"/>
                    </a:lnTo>
                    <a:lnTo>
                      <a:pt x="541" y="8015"/>
                    </a:lnTo>
                    <a:lnTo>
                      <a:pt x="548" y="8061"/>
                    </a:lnTo>
                    <a:lnTo>
                      <a:pt x="554" y="8091"/>
                    </a:lnTo>
                    <a:lnTo>
                      <a:pt x="561" y="8106"/>
                    </a:lnTo>
                    <a:lnTo>
                      <a:pt x="572" y="8137"/>
                    </a:lnTo>
                    <a:lnTo>
                      <a:pt x="578" y="8152"/>
                    </a:lnTo>
                    <a:lnTo>
                      <a:pt x="582" y="8168"/>
                    </a:lnTo>
                    <a:lnTo>
                      <a:pt x="586" y="8198"/>
                    </a:lnTo>
                    <a:lnTo>
                      <a:pt x="590" y="8290"/>
                    </a:lnTo>
                    <a:lnTo>
                      <a:pt x="592" y="8336"/>
                    </a:lnTo>
                    <a:lnTo>
                      <a:pt x="592" y="8381"/>
                    </a:lnTo>
                    <a:close/>
                    <a:moveTo>
                      <a:pt x="168" y="4076"/>
                    </a:moveTo>
                    <a:lnTo>
                      <a:pt x="203" y="4076"/>
                    </a:lnTo>
                    <a:lnTo>
                      <a:pt x="223" y="4061"/>
                    </a:lnTo>
                    <a:lnTo>
                      <a:pt x="233" y="4046"/>
                    </a:lnTo>
                    <a:lnTo>
                      <a:pt x="242" y="4030"/>
                    </a:lnTo>
                    <a:lnTo>
                      <a:pt x="250" y="4000"/>
                    </a:lnTo>
                    <a:lnTo>
                      <a:pt x="259" y="3984"/>
                    </a:lnTo>
                    <a:lnTo>
                      <a:pt x="266" y="3954"/>
                    </a:lnTo>
                    <a:lnTo>
                      <a:pt x="282" y="3877"/>
                    </a:lnTo>
                    <a:lnTo>
                      <a:pt x="290" y="3832"/>
                    </a:lnTo>
                    <a:lnTo>
                      <a:pt x="303" y="3739"/>
                    </a:lnTo>
                    <a:lnTo>
                      <a:pt x="308" y="3678"/>
                    </a:lnTo>
                    <a:lnTo>
                      <a:pt x="315" y="3616"/>
                    </a:lnTo>
                    <a:lnTo>
                      <a:pt x="320" y="3555"/>
                    </a:lnTo>
                    <a:lnTo>
                      <a:pt x="330" y="3433"/>
                    </a:lnTo>
                    <a:lnTo>
                      <a:pt x="339" y="3279"/>
                    </a:lnTo>
                    <a:lnTo>
                      <a:pt x="346" y="3126"/>
                    </a:lnTo>
                    <a:lnTo>
                      <a:pt x="352" y="2973"/>
                    </a:lnTo>
                    <a:lnTo>
                      <a:pt x="357" y="2804"/>
                    </a:lnTo>
                    <a:lnTo>
                      <a:pt x="360" y="2620"/>
                    </a:lnTo>
                    <a:lnTo>
                      <a:pt x="363" y="2437"/>
                    </a:lnTo>
                    <a:lnTo>
                      <a:pt x="363" y="2053"/>
                    </a:lnTo>
                    <a:lnTo>
                      <a:pt x="358" y="1686"/>
                    </a:lnTo>
                    <a:lnTo>
                      <a:pt x="349" y="1379"/>
                    </a:lnTo>
                    <a:lnTo>
                      <a:pt x="343" y="1226"/>
                    </a:lnTo>
                    <a:lnTo>
                      <a:pt x="336" y="1088"/>
                    </a:lnTo>
                    <a:lnTo>
                      <a:pt x="319" y="843"/>
                    </a:lnTo>
                    <a:lnTo>
                      <a:pt x="309" y="751"/>
                    </a:lnTo>
                    <a:lnTo>
                      <a:pt x="299" y="660"/>
                    </a:lnTo>
                    <a:lnTo>
                      <a:pt x="288" y="598"/>
                    </a:lnTo>
                    <a:lnTo>
                      <a:pt x="276" y="536"/>
                    </a:lnTo>
                    <a:lnTo>
                      <a:pt x="263" y="506"/>
                    </a:lnTo>
                    <a:lnTo>
                      <a:pt x="250" y="475"/>
                    </a:lnTo>
                    <a:lnTo>
                      <a:pt x="224" y="475"/>
                    </a:lnTo>
                    <a:lnTo>
                      <a:pt x="213" y="491"/>
                    </a:lnTo>
                    <a:lnTo>
                      <a:pt x="201" y="506"/>
                    </a:lnTo>
                    <a:lnTo>
                      <a:pt x="190" y="536"/>
                    </a:lnTo>
                    <a:lnTo>
                      <a:pt x="187" y="552"/>
                    </a:lnTo>
                    <a:lnTo>
                      <a:pt x="185" y="598"/>
                    </a:lnTo>
                    <a:lnTo>
                      <a:pt x="183" y="675"/>
                    </a:lnTo>
                    <a:lnTo>
                      <a:pt x="180" y="782"/>
                    </a:lnTo>
                    <a:lnTo>
                      <a:pt x="178" y="904"/>
                    </a:lnTo>
                    <a:lnTo>
                      <a:pt x="177" y="1058"/>
                    </a:lnTo>
                    <a:lnTo>
                      <a:pt x="175" y="1241"/>
                    </a:lnTo>
                    <a:lnTo>
                      <a:pt x="174" y="1440"/>
                    </a:lnTo>
                    <a:lnTo>
                      <a:pt x="172" y="1686"/>
                    </a:lnTo>
                    <a:lnTo>
                      <a:pt x="172" y="1945"/>
                    </a:lnTo>
                    <a:lnTo>
                      <a:pt x="171" y="2237"/>
                    </a:lnTo>
                    <a:lnTo>
                      <a:pt x="170" y="2544"/>
                    </a:lnTo>
                    <a:lnTo>
                      <a:pt x="170" y="3248"/>
                    </a:lnTo>
                    <a:lnTo>
                      <a:pt x="168" y="3647"/>
                    </a:lnTo>
                    <a:lnTo>
                      <a:pt x="168" y="4076"/>
                    </a:lnTo>
                    <a:close/>
                  </a:path>
                </a:pathLst>
              </a:custGeom>
              <a:solidFill>
                <a:srgbClr val="00000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7" name=""/>
              <p:cNvSpPr/>
              <p:nvPr/>
            </p:nvSpPr>
            <p:spPr>
              <a:xfrm>
                <a:off x="835560" y="5853600"/>
                <a:ext cx="143280" cy="119880"/>
              </a:xfrm>
              <a:custGeom>
                <a:avLst/>
                <a:gdLst/>
                <a:ahLst/>
                <a:rect l="l" t="t" r="r" b="b"/>
                <a:pathLst>
                  <a:path w="584" h="8764">
                    <a:moveTo>
                      <a:pt x="298" y="0"/>
                    </a:moveTo>
                    <a:lnTo>
                      <a:pt x="312" y="0"/>
                    </a:lnTo>
                    <a:lnTo>
                      <a:pt x="326" y="16"/>
                    </a:lnTo>
                    <a:lnTo>
                      <a:pt x="341" y="46"/>
                    </a:lnTo>
                    <a:lnTo>
                      <a:pt x="354" y="77"/>
                    </a:lnTo>
                    <a:lnTo>
                      <a:pt x="368" y="122"/>
                    </a:lnTo>
                    <a:lnTo>
                      <a:pt x="381" y="168"/>
                    </a:lnTo>
                    <a:lnTo>
                      <a:pt x="393" y="229"/>
                    </a:lnTo>
                    <a:lnTo>
                      <a:pt x="406" y="307"/>
                    </a:lnTo>
                    <a:lnTo>
                      <a:pt x="419" y="383"/>
                    </a:lnTo>
                    <a:lnTo>
                      <a:pt x="431" y="475"/>
                    </a:lnTo>
                    <a:lnTo>
                      <a:pt x="443" y="582"/>
                    </a:lnTo>
                    <a:lnTo>
                      <a:pt x="454" y="689"/>
                    </a:lnTo>
                    <a:lnTo>
                      <a:pt x="466" y="812"/>
                    </a:lnTo>
                    <a:lnTo>
                      <a:pt x="477" y="950"/>
                    </a:lnTo>
                    <a:lnTo>
                      <a:pt x="488" y="1087"/>
                    </a:lnTo>
                    <a:lnTo>
                      <a:pt x="510" y="1394"/>
                    </a:lnTo>
                    <a:lnTo>
                      <a:pt x="519" y="1562"/>
                    </a:lnTo>
                    <a:lnTo>
                      <a:pt x="528" y="1731"/>
                    </a:lnTo>
                    <a:lnTo>
                      <a:pt x="543" y="2067"/>
                    </a:lnTo>
                    <a:lnTo>
                      <a:pt x="551" y="2252"/>
                    </a:lnTo>
                    <a:lnTo>
                      <a:pt x="558" y="2435"/>
                    </a:lnTo>
                    <a:lnTo>
                      <a:pt x="563" y="2635"/>
                    </a:lnTo>
                    <a:lnTo>
                      <a:pt x="576" y="3233"/>
                    </a:lnTo>
                    <a:lnTo>
                      <a:pt x="578" y="3447"/>
                    </a:lnTo>
                    <a:lnTo>
                      <a:pt x="582" y="3662"/>
                    </a:lnTo>
                    <a:lnTo>
                      <a:pt x="583" y="3876"/>
                    </a:lnTo>
                    <a:lnTo>
                      <a:pt x="584" y="4106"/>
                    </a:lnTo>
                    <a:lnTo>
                      <a:pt x="584" y="4566"/>
                    </a:lnTo>
                    <a:lnTo>
                      <a:pt x="583" y="4796"/>
                    </a:lnTo>
                    <a:lnTo>
                      <a:pt x="578" y="5240"/>
                    </a:lnTo>
                    <a:lnTo>
                      <a:pt x="576" y="5455"/>
                    </a:lnTo>
                    <a:lnTo>
                      <a:pt x="572" y="5670"/>
                    </a:lnTo>
                    <a:lnTo>
                      <a:pt x="567" y="5885"/>
                    </a:lnTo>
                    <a:lnTo>
                      <a:pt x="556" y="6282"/>
                    </a:lnTo>
                    <a:lnTo>
                      <a:pt x="550" y="6467"/>
                    </a:lnTo>
                    <a:lnTo>
                      <a:pt x="543" y="6650"/>
                    </a:lnTo>
                    <a:lnTo>
                      <a:pt x="536" y="6835"/>
                    </a:lnTo>
                    <a:lnTo>
                      <a:pt x="527" y="7003"/>
                    </a:lnTo>
                    <a:lnTo>
                      <a:pt x="517" y="7171"/>
                    </a:lnTo>
                    <a:lnTo>
                      <a:pt x="509" y="7340"/>
                    </a:lnTo>
                    <a:lnTo>
                      <a:pt x="498" y="7508"/>
                    </a:lnTo>
                    <a:lnTo>
                      <a:pt x="487" y="7661"/>
                    </a:lnTo>
                    <a:lnTo>
                      <a:pt x="476" y="7799"/>
                    </a:lnTo>
                    <a:lnTo>
                      <a:pt x="465" y="7937"/>
                    </a:lnTo>
                    <a:lnTo>
                      <a:pt x="453" y="8059"/>
                    </a:lnTo>
                    <a:lnTo>
                      <a:pt x="429" y="8274"/>
                    </a:lnTo>
                    <a:lnTo>
                      <a:pt x="416" y="8366"/>
                    </a:lnTo>
                    <a:lnTo>
                      <a:pt x="404" y="8442"/>
                    </a:lnTo>
                    <a:lnTo>
                      <a:pt x="391" y="8519"/>
                    </a:lnTo>
                    <a:lnTo>
                      <a:pt x="376" y="8580"/>
                    </a:lnTo>
                    <a:lnTo>
                      <a:pt x="364" y="8642"/>
                    </a:lnTo>
                    <a:lnTo>
                      <a:pt x="349" y="8688"/>
                    </a:lnTo>
                    <a:lnTo>
                      <a:pt x="335" y="8718"/>
                    </a:lnTo>
                    <a:lnTo>
                      <a:pt x="321" y="8733"/>
                    </a:lnTo>
                    <a:lnTo>
                      <a:pt x="306" y="8749"/>
                    </a:lnTo>
                    <a:lnTo>
                      <a:pt x="290" y="8764"/>
                    </a:lnTo>
                    <a:lnTo>
                      <a:pt x="275" y="8749"/>
                    </a:lnTo>
                    <a:lnTo>
                      <a:pt x="261" y="8749"/>
                    </a:lnTo>
                    <a:lnTo>
                      <a:pt x="232" y="8688"/>
                    </a:lnTo>
                    <a:lnTo>
                      <a:pt x="204" y="8595"/>
                    </a:lnTo>
                    <a:lnTo>
                      <a:pt x="190" y="8519"/>
                    </a:lnTo>
                    <a:lnTo>
                      <a:pt x="177" y="8458"/>
                    </a:lnTo>
                    <a:lnTo>
                      <a:pt x="165" y="8381"/>
                    </a:lnTo>
                    <a:lnTo>
                      <a:pt x="152" y="8290"/>
                    </a:lnTo>
                    <a:lnTo>
                      <a:pt x="128" y="8075"/>
                    </a:lnTo>
                    <a:lnTo>
                      <a:pt x="116" y="7952"/>
                    </a:lnTo>
                    <a:lnTo>
                      <a:pt x="105" y="7830"/>
                    </a:lnTo>
                    <a:lnTo>
                      <a:pt x="83" y="7539"/>
                    </a:lnTo>
                    <a:lnTo>
                      <a:pt x="74" y="7386"/>
                    </a:lnTo>
                    <a:lnTo>
                      <a:pt x="64" y="7217"/>
                    </a:lnTo>
                    <a:lnTo>
                      <a:pt x="55" y="7049"/>
                    </a:lnTo>
                    <a:lnTo>
                      <a:pt x="47" y="6880"/>
                    </a:lnTo>
                    <a:lnTo>
                      <a:pt x="40" y="6696"/>
                    </a:lnTo>
                    <a:lnTo>
                      <a:pt x="33" y="6512"/>
                    </a:lnTo>
                    <a:lnTo>
                      <a:pt x="27" y="6314"/>
                    </a:lnTo>
                    <a:lnTo>
                      <a:pt x="21" y="6129"/>
                    </a:lnTo>
                    <a:lnTo>
                      <a:pt x="16" y="5915"/>
                    </a:lnTo>
                    <a:lnTo>
                      <a:pt x="12" y="5715"/>
                    </a:lnTo>
                    <a:lnTo>
                      <a:pt x="8" y="5501"/>
                    </a:lnTo>
                    <a:lnTo>
                      <a:pt x="6" y="5286"/>
                    </a:lnTo>
                    <a:lnTo>
                      <a:pt x="3" y="5057"/>
                    </a:lnTo>
                    <a:lnTo>
                      <a:pt x="2" y="4826"/>
                    </a:lnTo>
                    <a:lnTo>
                      <a:pt x="0" y="4597"/>
                    </a:lnTo>
                    <a:lnTo>
                      <a:pt x="0" y="4106"/>
                    </a:lnTo>
                    <a:lnTo>
                      <a:pt x="2" y="3861"/>
                    </a:lnTo>
                    <a:lnTo>
                      <a:pt x="4" y="3631"/>
                    </a:lnTo>
                    <a:lnTo>
                      <a:pt x="6" y="3401"/>
                    </a:lnTo>
                    <a:lnTo>
                      <a:pt x="9" y="3171"/>
                    </a:lnTo>
                    <a:lnTo>
                      <a:pt x="14" y="2956"/>
                    </a:lnTo>
                    <a:lnTo>
                      <a:pt x="24" y="2527"/>
                    </a:lnTo>
                    <a:lnTo>
                      <a:pt x="30" y="2328"/>
                    </a:lnTo>
                    <a:lnTo>
                      <a:pt x="38" y="2129"/>
                    </a:lnTo>
                    <a:lnTo>
                      <a:pt x="55" y="1761"/>
                    </a:lnTo>
                    <a:lnTo>
                      <a:pt x="64" y="1592"/>
                    </a:lnTo>
                    <a:lnTo>
                      <a:pt x="74" y="1409"/>
                    </a:lnTo>
                    <a:lnTo>
                      <a:pt x="86" y="1256"/>
                    </a:lnTo>
                    <a:lnTo>
                      <a:pt x="96" y="1087"/>
                    </a:lnTo>
                    <a:lnTo>
                      <a:pt x="107" y="965"/>
                    </a:lnTo>
                    <a:lnTo>
                      <a:pt x="117" y="843"/>
                    </a:lnTo>
                    <a:lnTo>
                      <a:pt x="127" y="719"/>
                    </a:lnTo>
                    <a:lnTo>
                      <a:pt x="137" y="612"/>
                    </a:lnTo>
                    <a:lnTo>
                      <a:pt x="147" y="521"/>
                    </a:lnTo>
                    <a:lnTo>
                      <a:pt x="156" y="429"/>
                    </a:lnTo>
                    <a:lnTo>
                      <a:pt x="165" y="338"/>
                    </a:lnTo>
                    <a:lnTo>
                      <a:pt x="175" y="275"/>
                    </a:lnTo>
                    <a:lnTo>
                      <a:pt x="184" y="199"/>
                    </a:lnTo>
                    <a:lnTo>
                      <a:pt x="191" y="153"/>
                    </a:lnTo>
                    <a:lnTo>
                      <a:pt x="209" y="61"/>
                    </a:lnTo>
                    <a:lnTo>
                      <a:pt x="216" y="31"/>
                    </a:lnTo>
                    <a:lnTo>
                      <a:pt x="224" y="16"/>
                    </a:lnTo>
                    <a:lnTo>
                      <a:pt x="232" y="0"/>
                    </a:lnTo>
                    <a:lnTo>
                      <a:pt x="298" y="0"/>
                    </a:lnTo>
                    <a:close/>
                    <a:moveTo>
                      <a:pt x="289" y="444"/>
                    </a:moveTo>
                    <a:lnTo>
                      <a:pt x="280" y="444"/>
                    </a:lnTo>
                    <a:lnTo>
                      <a:pt x="270" y="460"/>
                    </a:lnTo>
                    <a:lnTo>
                      <a:pt x="261" y="475"/>
                    </a:lnTo>
                    <a:lnTo>
                      <a:pt x="251" y="505"/>
                    </a:lnTo>
                    <a:lnTo>
                      <a:pt x="234" y="567"/>
                    </a:lnTo>
                    <a:lnTo>
                      <a:pt x="225" y="612"/>
                    </a:lnTo>
                    <a:lnTo>
                      <a:pt x="210" y="704"/>
                    </a:lnTo>
                    <a:lnTo>
                      <a:pt x="202" y="766"/>
                    </a:lnTo>
                    <a:lnTo>
                      <a:pt x="195" y="842"/>
                    </a:lnTo>
                    <a:lnTo>
                      <a:pt x="187" y="919"/>
                    </a:lnTo>
                    <a:lnTo>
                      <a:pt x="180" y="995"/>
                    </a:lnTo>
                    <a:lnTo>
                      <a:pt x="167" y="1179"/>
                    </a:lnTo>
                    <a:lnTo>
                      <a:pt x="161" y="1287"/>
                    </a:lnTo>
                    <a:lnTo>
                      <a:pt x="153" y="1409"/>
                    </a:lnTo>
                    <a:lnTo>
                      <a:pt x="147" y="1562"/>
                    </a:lnTo>
                    <a:lnTo>
                      <a:pt x="141" y="1700"/>
                    </a:lnTo>
                    <a:lnTo>
                      <a:pt x="135" y="1853"/>
                    </a:lnTo>
                    <a:lnTo>
                      <a:pt x="129" y="2022"/>
                    </a:lnTo>
                    <a:lnTo>
                      <a:pt x="125" y="2191"/>
                    </a:lnTo>
                    <a:lnTo>
                      <a:pt x="120" y="2374"/>
                    </a:lnTo>
                    <a:lnTo>
                      <a:pt x="113" y="2757"/>
                    </a:lnTo>
                    <a:lnTo>
                      <a:pt x="110" y="2956"/>
                    </a:lnTo>
                    <a:lnTo>
                      <a:pt x="105" y="3385"/>
                    </a:lnTo>
                    <a:lnTo>
                      <a:pt x="103" y="3601"/>
                    </a:lnTo>
                    <a:lnTo>
                      <a:pt x="102" y="3830"/>
                    </a:lnTo>
                    <a:lnTo>
                      <a:pt x="101" y="4076"/>
                    </a:lnTo>
                    <a:lnTo>
                      <a:pt x="101" y="4582"/>
                    </a:lnTo>
                    <a:lnTo>
                      <a:pt x="102" y="4826"/>
                    </a:lnTo>
                    <a:lnTo>
                      <a:pt x="103" y="5057"/>
                    </a:lnTo>
                    <a:lnTo>
                      <a:pt x="107" y="5516"/>
                    </a:lnTo>
                    <a:lnTo>
                      <a:pt x="110" y="5731"/>
                    </a:lnTo>
                    <a:lnTo>
                      <a:pt x="113" y="5946"/>
                    </a:lnTo>
                    <a:lnTo>
                      <a:pt x="117" y="6144"/>
                    </a:lnTo>
                    <a:lnTo>
                      <a:pt x="120" y="6329"/>
                    </a:lnTo>
                    <a:lnTo>
                      <a:pt x="126" y="6528"/>
                    </a:lnTo>
                    <a:lnTo>
                      <a:pt x="130" y="6696"/>
                    </a:lnTo>
                    <a:lnTo>
                      <a:pt x="136" y="6865"/>
                    </a:lnTo>
                    <a:lnTo>
                      <a:pt x="142" y="7033"/>
                    </a:lnTo>
                    <a:lnTo>
                      <a:pt x="155" y="7340"/>
                    </a:lnTo>
                    <a:lnTo>
                      <a:pt x="163" y="7478"/>
                    </a:lnTo>
                    <a:lnTo>
                      <a:pt x="169" y="7584"/>
                    </a:lnTo>
                    <a:lnTo>
                      <a:pt x="183" y="7769"/>
                    </a:lnTo>
                    <a:lnTo>
                      <a:pt x="189" y="7846"/>
                    </a:lnTo>
                    <a:lnTo>
                      <a:pt x="197" y="7922"/>
                    </a:lnTo>
                    <a:lnTo>
                      <a:pt x="203" y="7998"/>
                    </a:lnTo>
                    <a:lnTo>
                      <a:pt x="211" y="8059"/>
                    </a:lnTo>
                    <a:lnTo>
                      <a:pt x="219" y="8105"/>
                    </a:lnTo>
                    <a:lnTo>
                      <a:pt x="227" y="8166"/>
                    </a:lnTo>
                    <a:lnTo>
                      <a:pt x="235" y="8198"/>
                    </a:lnTo>
                    <a:lnTo>
                      <a:pt x="244" y="8244"/>
                    </a:lnTo>
                    <a:lnTo>
                      <a:pt x="252" y="8274"/>
                    </a:lnTo>
                    <a:lnTo>
                      <a:pt x="261" y="8290"/>
                    </a:lnTo>
                    <a:lnTo>
                      <a:pt x="280" y="8320"/>
                    </a:lnTo>
                    <a:lnTo>
                      <a:pt x="300" y="8320"/>
                    </a:lnTo>
                    <a:lnTo>
                      <a:pt x="310" y="8305"/>
                    </a:lnTo>
                    <a:lnTo>
                      <a:pt x="320" y="8289"/>
                    </a:lnTo>
                    <a:lnTo>
                      <a:pt x="330" y="8259"/>
                    </a:lnTo>
                    <a:lnTo>
                      <a:pt x="340" y="8228"/>
                    </a:lnTo>
                    <a:lnTo>
                      <a:pt x="347" y="8198"/>
                    </a:lnTo>
                    <a:lnTo>
                      <a:pt x="357" y="8151"/>
                    </a:lnTo>
                    <a:lnTo>
                      <a:pt x="367" y="8090"/>
                    </a:lnTo>
                    <a:lnTo>
                      <a:pt x="374" y="8029"/>
                    </a:lnTo>
                    <a:lnTo>
                      <a:pt x="383" y="7968"/>
                    </a:lnTo>
                    <a:lnTo>
                      <a:pt x="391" y="7891"/>
                    </a:lnTo>
                    <a:lnTo>
                      <a:pt x="400" y="7800"/>
                    </a:lnTo>
                    <a:lnTo>
                      <a:pt x="407" y="7723"/>
                    </a:lnTo>
                    <a:lnTo>
                      <a:pt x="421" y="7524"/>
                    </a:lnTo>
                    <a:lnTo>
                      <a:pt x="428" y="7401"/>
                    </a:lnTo>
                    <a:lnTo>
                      <a:pt x="441" y="7156"/>
                    </a:lnTo>
                    <a:lnTo>
                      <a:pt x="446" y="7018"/>
                    </a:lnTo>
                    <a:lnTo>
                      <a:pt x="451" y="6880"/>
                    </a:lnTo>
                    <a:lnTo>
                      <a:pt x="457" y="6727"/>
                    </a:lnTo>
                    <a:lnTo>
                      <a:pt x="462" y="6574"/>
                    </a:lnTo>
                    <a:lnTo>
                      <a:pt x="466" y="6406"/>
                    </a:lnTo>
                    <a:lnTo>
                      <a:pt x="469" y="6221"/>
                    </a:lnTo>
                    <a:lnTo>
                      <a:pt x="473" y="6038"/>
                    </a:lnTo>
                    <a:lnTo>
                      <a:pt x="476" y="5838"/>
                    </a:lnTo>
                    <a:lnTo>
                      <a:pt x="480" y="5425"/>
                    </a:lnTo>
                    <a:lnTo>
                      <a:pt x="482" y="4980"/>
                    </a:lnTo>
                    <a:lnTo>
                      <a:pt x="483" y="4750"/>
                    </a:lnTo>
                    <a:lnTo>
                      <a:pt x="483" y="4229"/>
                    </a:lnTo>
                    <a:lnTo>
                      <a:pt x="481" y="3738"/>
                    </a:lnTo>
                    <a:lnTo>
                      <a:pt x="479" y="3492"/>
                    </a:lnTo>
                    <a:lnTo>
                      <a:pt x="477" y="3263"/>
                    </a:lnTo>
                    <a:lnTo>
                      <a:pt x="471" y="2834"/>
                    </a:lnTo>
                    <a:lnTo>
                      <a:pt x="468" y="2620"/>
                    </a:lnTo>
                    <a:lnTo>
                      <a:pt x="464" y="2420"/>
                    </a:lnTo>
                    <a:lnTo>
                      <a:pt x="459" y="2237"/>
                    </a:lnTo>
                    <a:lnTo>
                      <a:pt x="455" y="2052"/>
                    </a:lnTo>
                    <a:lnTo>
                      <a:pt x="450" y="1884"/>
                    </a:lnTo>
                    <a:lnTo>
                      <a:pt x="443" y="1731"/>
                    </a:lnTo>
                    <a:lnTo>
                      <a:pt x="438" y="1577"/>
                    </a:lnTo>
                    <a:lnTo>
                      <a:pt x="430" y="1424"/>
                    </a:lnTo>
                    <a:lnTo>
                      <a:pt x="423" y="1287"/>
                    </a:lnTo>
                    <a:lnTo>
                      <a:pt x="411" y="1087"/>
                    </a:lnTo>
                    <a:lnTo>
                      <a:pt x="400" y="919"/>
                    </a:lnTo>
                    <a:lnTo>
                      <a:pt x="388" y="782"/>
                    </a:lnTo>
                    <a:lnTo>
                      <a:pt x="376" y="658"/>
                    </a:lnTo>
                    <a:lnTo>
                      <a:pt x="365" y="567"/>
                    </a:lnTo>
                    <a:lnTo>
                      <a:pt x="354" y="505"/>
                    </a:lnTo>
                    <a:lnTo>
                      <a:pt x="343" y="460"/>
                    </a:lnTo>
                    <a:lnTo>
                      <a:pt x="332" y="444"/>
                    </a:lnTo>
                    <a:lnTo>
                      <a:pt x="289" y="444"/>
                    </a:lnTo>
                    <a:close/>
                  </a:path>
                </a:pathLst>
              </a:custGeom>
              <a:solidFill>
                <a:srgbClr val="00000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>
                <a:off x="991440" y="5857200"/>
                <a:ext cx="202320" cy="116280"/>
              </a:xfrm>
              <a:custGeom>
                <a:avLst/>
                <a:gdLst/>
                <a:ahLst/>
                <a:rect l="l" t="t" r="r" b="b"/>
                <a:pathLst>
                  <a:path w="829" h="8581">
                    <a:moveTo>
                      <a:pt x="829" y="0"/>
                    </a:moveTo>
                    <a:lnTo>
                      <a:pt x="829" y="231"/>
                    </a:lnTo>
                    <a:lnTo>
                      <a:pt x="824" y="231"/>
                    </a:lnTo>
                    <a:lnTo>
                      <a:pt x="817" y="246"/>
                    </a:lnTo>
                    <a:lnTo>
                      <a:pt x="812" y="246"/>
                    </a:lnTo>
                    <a:lnTo>
                      <a:pt x="802" y="277"/>
                    </a:lnTo>
                    <a:lnTo>
                      <a:pt x="799" y="307"/>
                    </a:lnTo>
                    <a:lnTo>
                      <a:pt x="796" y="322"/>
                    </a:lnTo>
                    <a:lnTo>
                      <a:pt x="790" y="353"/>
                    </a:lnTo>
                    <a:lnTo>
                      <a:pt x="784" y="429"/>
                    </a:lnTo>
                    <a:lnTo>
                      <a:pt x="778" y="521"/>
                    </a:lnTo>
                    <a:lnTo>
                      <a:pt x="771" y="644"/>
                    </a:lnTo>
                    <a:lnTo>
                      <a:pt x="764" y="797"/>
                    </a:lnTo>
                    <a:lnTo>
                      <a:pt x="761" y="858"/>
                    </a:lnTo>
                    <a:lnTo>
                      <a:pt x="759" y="935"/>
                    </a:lnTo>
                    <a:lnTo>
                      <a:pt x="756" y="1042"/>
                    </a:lnTo>
                    <a:lnTo>
                      <a:pt x="752" y="1149"/>
                    </a:lnTo>
                    <a:lnTo>
                      <a:pt x="748" y="1287"/>
                    </a:lnTo>
                    <a:lnTo>
                      <a:pt x="745" y="1455"/>
                    </a:lnTo>
                    <a:lnTo>
                      <a:pt x="741" y="1624"/>
                    </a:lnTo>
                    <a:lnTo>
                      <a:pt x="737" y="1823"/>
                    </a:lnTo>
                    <a:lnTo>
                      <a:pt x="570" y="8581"/>
                    </a:lnTo>
                    <a:lnTo>
                      <a:pt x="552" y="8581"/>
                    </a:lnTo>
                    <a:lnTo>
                      <a:pt x="416" y="3218"/>
                    </a:lnTo>
                    <a:lnTo>
                      <a:pt x="282" y="8581"/>
                    </a:lnTo>
                    <a:lnTo>
                      <a:pt x="267" y="8581"/>
                    </a:lnTo>
                    <a:lnTo>
                      <a:pt x="89" y="1609"/>
                    </a:lnTo>
                    <a:lnTo>
                      <a:pt x="85" y="1425"/>
                    </a:lnTo>
                    <a:lnTo>
                      <a:pt x="80" y="1272"/>
                    </a:lnTo>
                    <a:lnTo>
                      <a:pt x="77" y="1119"/>
                    </a:lnTo>
                    <a:lnTo>
                      <a:pt x="74" y="996"/>
                    </a:lnTo>
                    <a:lnTo>
                      <a:pt x="71" y="889"/>
                    </a:lnTo>
                    <a:lnTo>
                      <a:pt x="68" y="812"/>
                    </a:lnTo>
                    <a:lnTo>
                      <a:pt x="66" y="736"/>
                    </a:lnTo>
                    <a:lnTo>
                      <a:pt x="64" y="690"/>
                    </a:lnTo>
                    <a:lnTo>
                      <a:pt x="60" y="583"/>
                    </a:lnTo>
                    <a:lnTo>
                      <a:pt x="53" y="491"/>
                    </a:lnTo>
                    <a:lnTo>
                      <a:pt x="48" y="414"/>
                    </a:lnTo>
                    <a:lnTo>
                      <a:pt x="40" y="353"/>
                    </a:lnTo>
                    <a:lnTo>
                      <a:pt x="37" y="322"/>
                    </a:lnTo>
                    <a:lnTo>
                      <a:pt x="32" y="292"/>
                    </a:lnTo>
                    <a:lnTo>
                      <a:pt x="23" y="261"/>
                    </a:lnTo>
                    <a:lnTo>
                      <a:pt x="16" y="246"/>
                    </a:lnTo>
                    <a:lnTo>
                      <a:pt x="12" y="246"/>
                    </a:lnTo>
                    <a:lnTo>
                      <a:pt x="5" y="231"/>
                    </a:lnTo>
                    <a:lnTo>
                      <a:pt x="0" y="231"/>
                    </a:lnTo>
                    <a:lnTo>
                      <a:pt x="0" y="1"/>
                    </a:lnTo>
                    <a:lnTo>
                      <a:pt x="220" y="0"/>
                    </a:lnTo>
                    <a:lnTo>
                      <a:pt x="220" y="231"/>
                    </a:lnTo>
                    <a:lnTo>
                      <a:pt x="204" y="231"/>
                    </a:lnTo>
                    <a:lnTo>
                      <a:pt x="193" y="261"/>
                    </a:lnTo>
                    <a:lnTo>
                      <a:pt x="188" y="277"/>
                    </a:lnTo>
                    <a:lnTo>
                      <a:pt x="184" y="292"/>
                    </a:lnTo>
                    <a:lnTo>
                      <a:pt x="180" y="322"/>
                    </a:lnTo>
                    <a:lnTo>
                      <a:pt x="175" y="353"/>
                    </a:lnTo>
                    <a:lnTo>
                      <a:pt x="172" y="384"/>
                    </a:lnTo>
                    <a:lnTo>
                      <a:pt x="168" y="460"/>
                    </a:lnTo>
                    <a:lnTo>
                      <a:pt x="164" y="551"/>
                    </a:lnTo>
                    <a:lnTo>
                      <a:pt x="162" y="644"/>
                    </a:lnTo>
                    <a:lnTo>
                      <a:pt x="161" y="736"/>
                    </a:lnTo>
                    <a:lnTo>
                      <a:pt x="162" y="797"/>
                    </a:lnTo>
                    <a:lnTo>
                      <a:pt x="162" y="889"/>
                    </a:lnTo>
                    <a:lnTo>
                      <a:pt x="164" y="980"/>
                    </a:lnTo>
                    <a:lnTo>
                      <a:pt x="167" y="1088"/>
                    </a:lnTo>
                    <a:lnTo>
                      <a:pt x="169" y="1226"/>
                    </a:lnTo>
                    <a:lnTo>
                      <a:pt x="171" y="1379"/>
                    </a:lnTo>
                    <a:lnTo>
                      <a:pt x="176" y="1548"/>
                    </a:lnTo>
                    <a:lnTo>
                      <a:pt x="181" y="1731"/>
                    </a:lnTo>
                    <a:lnTo>
                      <a:pt x="298" y="6436"/>
                    </a:lnTo>
                    <a:lnTo>
                      <a:pt x="397" y="2437"/>
                    </a:lnTo>
                    <a:lnTo>
                      <a:pt x="379" y="1732"/>
                    </a:lnTo>
                    <a:lnTo>
                      <a:pt x="365" y="1180"/>
                    </a:lnTo>
                    <a:lnTo>
                      <a:pt x="361" y="1027"/>
                    </a:lnTo>
                    <a:lnTo>
                      <a:pt x="355" y="889"/>
                    </a:lnTo>
                    <a:lnTo>
                      <a:pt x="350" y="751"/>
                    </a:lnTo>
                    <a:lnTo>
                      <a:pt x="344" y="629"/>
                    </a:lnTo>
                    <a:lnTo>
                      <a:pt x="342" y="568"/>
                    </a:lnTo>
                    <a:lnTo>
                      <a:pt x="339" y="521"/>
                    </a:lnTo>
                    <a:lnTo>
                      <a:pt x="334" y="475"/>
                    </a:lnTo>
                    <a:lnTo>
                      <a:pt x="324" y="383"/>
                    </a:lnTo>
                    <a:lnTo>
                      <a:pt x="319" y="338"/>
                    </a:lnTo>
                    <a:lnTo>
                      <a:pt x="308" y="277"/>
                    </a:lnTo>
                    <a:lnTo>
                      <a:pt x="304" y="261"/>
                    </a:lnTo>
                    <a:lnTo>
                      <a:pt x="296" y="246"/>
                    </a:lnTo>
                    <a:lnTo>
                      <a:pt x="290" y="231"/>
                    </a:lnTo>
                    <a:lnTo>
                      <a:pt x="282" y="231"/>
                    </a:lnTo>
                    <a:lnTo>
                      <a:pt x="282" y="1"/>
                    </a:lnTo>
                    <a:lnTo>
                      <a:pt x="514" y="1"/>
                    </a:lnTo>
                    <a:lnTo>
                      <a:pt x="514" y="231"/>
                    </a:lnTo>
                    <a:lnTo>
                      <a:pt x="493" y="231"/>
                    </a:lnTo>
                    <a:lnTo>
                      <a:pt x="487" y="246"/>
                    </a:lnTo>
                    <a:lnTo>
                      <a:pt x="477" y="277"/>
                    </a:lnTo>
                    <a:lnTo>
                      <a:pt x="473" y="292"/>
                    </a:lnTo>
                    <a:lnTo>
                      <a:pt x="467" y="322"/>
                    </a:lnTo>
                    <a:lnTo>
                      <a:pt x="465" y="353"/>
                    </a:lnTo>
                    <a:lnTo>
                      <a:pt x="461" y="384"/>
                    </a:lnTo>
                    <a:lnTo>
                      <a:pt x="460" y="429"/>
                    </a:lnTo>
                    <a:lnTo>
                      <a:pt x="458" y="475"/>
                    </a:lnTo>
                    <a:lnTo>
                      <a:pt x="455" y="506"/>
                    </a:lnTo>
                    <a:lnTo>
                      <a:pt x="453" y="568"/>
                    </a:lnTo>
                    <a:lnTo>
                      <a:pt x="451" y="660"/>
                    </a:lnTo>
                    <a:lnTo>
                      <a:pt x="451" y="873"/>
                    </a:lnTo>
                    <a:lnTo>
                      <a:pt x="452" y="965"/>
                    </a:lnTo>
                    <a:lnTo>
                      <a:pt x="453" y="1089"/>
                    </a:lnTo>
                    <a:lnTo>
                      <a:pt x="455" y="1211"/>
                    </a:lnTo>
                    <a:lnTo>
                      <a:pt x="459" y="1363"/>
                    </a:lnTo>
                    <a:lnTo>
                      <a:pt x="462" y="1518"/>
                    </a:lnTo>
                    <a:lnTo>
                      <a:pt x="466" y="1686"/>
                    </a:lnTo>
                    <a:lnTo>
                      <a:pt x="471" y="1884"/>
                    </a:lnTo>
                    <a:lnTo>
                      <a:pt x="585" y="6436"/>
                    </a:lnTo>
                    <a:lnTo>
                      <a:pt x="699" y="1823"/>
                    </a:lnTo>
                    <a:lnTo>
                      <a:pt x="703" y="1640"/>
                    </a:lnTo>
                    <a:lnTo>
                      <a:pt x="706" y="1470"/>
                    </a:lnTo>
                    <a:lnTo>
                      <a:pt x="709" y="1302"/>
                    </a:lnTo>
                    <a:lnTo>
                      <a:pt x="712" y="1165"/>
                    </a:lnTo>
                    <a:lnTo>
                      <a:pt x="715" y="1042"/>
                    </a:lnTo>
                    <a:lnTo>
                      <a:pt x="716" y="934"/>
                    </a:lnTo>
                    <a:lnTo>
                      <a:pt x="717" y="843"/>
                    </a:lnTo>
                    <a:lnTo>
                      <a:pt x="718" y="766"/>
                    </a:lnTo>
                    <a:lnTo>
                      <a:pt x="717" y="690"/>
                    </a:lnTo>
                    <a:lnTo>
                      <a:pt x="716" y="629"/>
                    </a:lnTo>
                    <a:lnTo>
                      <a:pt x="714" y="552"/>
                    </a:lnTo>
                    <a:lnTo>
                      <a:pt x="712" y="490"/>
                    </a:lnTo>
                    <a:lnTo>
                      <a:pt x="707" y="429"/>
                    </a:lnTo>
                    <a:lnTo>
                      <a:pt x="703" y="384"/>
                    </a:lnTo>
                    <a:lnTo>
                      <a:pt x="699" y="353"/>
                    </a:lnTo>
                    <a:lnTo>
                      <a:pt x="695" y="322"/>
                    </a:lnTo>
                    <a:lnTo>
                      <a:pt x="687" y="277"/>
                    </a:lnTo>
                    <a:lnTo>
                      <a:pt x="676" y="261"/>
                    </a:lnTo>
                    <a:lnTo>
                      <a:pt x="652" y="231"/>
                    </a:lnTo>
                    <a:lnTo>
                      <a:pt x="651" y="1"/>
                    </a:lnTo>
                    <a:lnTo>
                      <a:pt x="8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>
                <a:off x="1192680" y="5857200"/>
                <a:ext cx="159120" cy="114840"/>
              </a:xfrm>
              <a:custGeom>
                <a:avLst/>
                <a:gdLst/>
                <a:ahLst/>
                <a:rect l="l" t="t" r="r" b="b"/>
                <a:pathLst>
                  <a:path w="650" h="8520">
                    <a:moveTo>
                      <a:pt x="1" y="0"/>
                    </a:moveTo>
                    <a:lnTo>
                      <a:pt x="161" y="1"/>
                    </a:lnTo>
                    <a:lnTo>
                      <a:pt x="528" y="6299"/>
                    </a:lnTo>
                    <a:lnTo>
                      <a:pt x="527" y="1455"/>
                    </a:lnTo>
                    <a:lnTo>
                      <a:pt x="528" y="1272"/>
                    </a:lnTo>
                    <a:lnTo>
                      <a:pt x="527" y="1104"/>
                    </a:lnTo>
                    <a:lnTo>
                      <a:pt x="524" y="965"/>
                    </a:lnTo>
                    <a:lnTo>
                      <a:pt x="524" y="828"/>
                    </a:lnTo>
                    <a:lnTo>
                      <a:pt x="521" y="721"/>
                    </a:lnTo>
                    <a:lnTo>
                      <a:pt x="520" y="629"/>
                    </a:lnTo>
                    <a:lnTo>
                      <a:pt x="518" y="552"/>
                    </a:lnTo>
                    <a:lnTo>
                      <a:pt x="513" y="490"/>
                    </a:lnTo>
                    <a:lnTo>
                      <a:pt x="509" y="429"/>
                    </a:lnTo>
                    <a:lnTo>
                      <a:pt x="505" y="383"/>
                    </a:lnTo>
                    <a:lnTo>
                      <a:pt x="499" y="338"/>
                    </a:lnTo>
                    <a:lnTo>
                      <a:pt x="493" y="292"/>
                    </a:lnTo>
                    <a:lnTo>
                      <a:pt x="486" y="277"/>
                    </a:lnTo>
                    <a:lnTo>
                      <a:pt x="479" y="246"/>
                    </a:lnTo>
                    <a:lnTo>
                      <a:pt x="471" y="246"/>
                    </a:lnTo>
                    <a:lnTo>
                      <a:pt x="462" y="231"/>
                    </a:lnTo>
                    <a:lnTo>
                      <a:pt x="441" y="231"/>
                    </a:lnTo>
                    <a:lnTo>
                      <a:pt x="441" y="1"/>
                    </a:lnTo>
                    <a:lnTo>
                      <a:pt x="650" y="1"/>
                    </a:lnTo>
                    <a:lnTo>
                      <a:pt x="650" y="231"/>
                    </a:lnTo>
                    <a:lnTo>
                      <a:pt x="628" y="231"/>
                    </a:lnTo>
                    <a:lnTo>
                      <a:pt x="610" y="261"/>
                    </a:lnTo>
                    <a:lnTo>
                      <a:pt x="603" y="277"/>
                    </a:lnTo>
                    <a:lnTo>
                      <a:pt x="596" y="307"/>
                    </a:lnTo>
                    <a:lnTo>
                      <a:pt x="590" y="353"/>
                    </a:lnTo>
                    <a:lnTo>
                      <a:pt x="579" y="475"/>
                    </a:lnTo>
                    <a:lnTo>
                      <a:pt x="576" y="552"/>
                    </a:lnTo>
                    <a:lnTo>
                      <a:pt x="573" y="613"/>
                    </a:lnTo>
                    <a:lnTo>
                      <a:pt x="570" y="690"/>
                    </a:lnTo>
                    <a:lnTo>
                      <a:pt x="569" y="782"/>
                    </a:lnTo>
                    <a:lnTo>
                      <a:pt x="568" y="873"/>
                    </a:lnTo>
                    <a:lnTo>
                      <a:pt x="567" y="996"/>
                    </a:lnTo>
                    <a:lnTo>
                      <a:pt x="566" y="1134"/>
                    </a:lnTo>
                    <a:lnTo>
                      <a:pt x="565" y="1287"/>
                    </a:lnTo>
                    <a:lnTo>
                      <a:pt x="566" y="1455"/>
                    </a:lnTo>
                    <a:lnTo>
                      <a:pt x="565" y="8520"/>
                    </a:lnTo>
                    <a:lnTo>
                      <a:pt x="549" y="8520"/>
                    </a:lnTo>
                    <a:lnTo>
                      <a:pt x="156" y="1777"/>
                    </a:lnTo>
                    <a:lnTo>
                      <a:pt x="156" y="6927"/>
                    </a:lnTo>
                    <a:lnTo>
                      <a:pt x="157" y="7111"/>
                    </a:lnTo>
                    <a:lnTo>
                      <a:pt x="157" y="7279"/>
                    </a:lnTo>
                    <a:lnTo>
                      <a:pt x="159" y="7432"/>
                    </a:lnTo>
                    <a:lnTo>
                      <a:pt x="159" y="7555"/>
                    </a:lnTo>
                    <a:lnTo>
                      <a:pt x="161" y="7663"/>
                    </a:lnTo>
                    <a:lnTo>
                      <a:pt x="163" y="7770"/>
                    </a:lnTo>
                    <a:lnTo>
                      <a:pt x="167" y="7831"/>
                    </a:lnTo>
                    <a:lnTo>
                      <a:pt x="168" y="7892"/>
                    </a:lnTo>
                    <a:lnTo>
                      <a:pt x="173" y="7953"/>
                    </a:lnTo>
                    <a:lnTo>
                      <a:pt x="178" y="8015"/>
                    </a:lnTo>
                    <a:lnTo>
                      <a:pt x="183" y="8061"/>
                    </a:lnTo>
                    <a:lnTo>
                      <a:pt x="189" y="8091"/>
                    </a:lnTo>
                    <a:lnTo>
                      <a:pt x="203" y="8137"/>
                    </a:lnTo>
                    <a:lnTo>
                      <a:pt x="210" y="8152"/>
                    </a:lnTo>
                    <a:lnTo>
                      <a:pt x="241" y="8152"/>
                    </a:lnTo>
                    <a:lnTo>
                      <a:pt x="241" y="8381"/>
                    </a:lnTo>
                    <a:lnTo>
                      <a:pt x="34" y="8382"/>
                    </a:lnTo>
                    <a:lnTo>
                      <a:pt x="34" y="8152"/>
                    </a:lnTo>
                    <a:lnTo>
                      <a:pt x="64" y="8152"/>
                    </a:lnTo>
                    <a:lnTo>
                      <a:pt x="72" y="8137"/>
                    </a:lnTo>
                    <a:lnTo>
                      <a:pt x="80" y="8106"/>
                    </a:lnTo>
                    <a:lnTo>
                      <a:pt x="87" y="8076"/>
                    </a:lnTo>
                    <a:lnTo>
                      <a:pt x="94" y="8030"/>
                    </a:lnTo>
                    <a:lnTo>
                      <a:pt x="99" y="7968"/>
                    </a:lnTo>
                    <a:lnTo>
                      <a:pt x="103" y="7907"/>
                    </a:lnTo>
                    <a:lnTo>
                      <a:pt x="109" y="7831"/>
                    </a:lnTo>
                    <a:lnTo>
                      <a:pt x="110" y="7785"/>
                    </a:lnTo>
                    <a:lnTo>
                      <a:pt x="113" y="7708"/>
                    </a:lnTo>
                    <a:lnTo>
                      <a:pt x="114" y="7617"/>
                    </a:lnTo>
                    <a:lnTo>
                      <a:pt x="115" y="7509"/>
                    </a:lnTo>
                    <a:lnTo>
                      <a:pt x="115" y="7386"/>
                    </a:lnTo>
                    <a:lnTo>
                      <a:pt x="118" y="7249"/>
                    </a:lnTo>
                    <a:lnTo>
                      <a:pt x="118" y="1104"/>
                    </a:lnTo>
                    <a:lnTo>
                      <a:pt x="112" y="1011"/>
                    </a:lnTo>
                    <a:lnTo>
                      <a:pt x="106" y="919"/>
                    </a:lnTo>
                    <a:lnTo>
                      <a:pt x="100" y="828"/>
                    </a:lnTo>
                    <a:lnTo>
                      <a:pt x="96" y="751"/>
                    </a:lnTo>
                    <a:lnTo>
                      <a:pt x="89" y="690"/>
                    </a:lnTo>
                    <a:lnTo>
                      <a:pt x="86" y="629"/>
                    </a:lnTo>
                    <a:lnTo>
                      <a:pt x="82" y="583"/>
                    </a:lnTo>
                    <a:lnTo>
                      <a:pt x="78" y="552"/>
                    </a:lnTo>
                    <a:lnTo>
                      <a:pt x="71" y="475"/>
                    </a:lnTo>
                    <a:lnTo>
                      <a:pt x="61" y="414"/>
                    </a:lnTo>
                    <a:lnTo>
                      <a:pt x="52" y="353"/>
                    </a:lnTo>
                    <a:lnTo>
                      <a:pt x="40" y="292"/>
                    </a:lnTo>
                    <a:lnTo>
                      <a:pt x="33" y="261"/>
                    </a:lnTo>
                    <a:lnTo>
                      <a:pt x="26" y="246"/>
                    </a:lnTo>
                    <a:lnTo>
                      <a:pt x="14" y="231"/>
                    </a:lnTo>
                    <a:lnTo>
                      <a:pt x="11" y="231"/>
                    </a:lnTo>
                    <a:lnTo>
                      <a:pt x="8" y="215"/>
                    </a:lnTo>
                    <a:lnTo>
                      <a:pt x="5" y="200"/>
                    </a:lnTo>
                    <a:lnTo>
                      <a:pt x="2" y="139"/>
                    </a:lnTo>
                    <a:lnTo>
                      <a:pt x="1" y="109"/>
                    </a:lnTo>
                    <a:lnTo>
                      <a:pt x="0" y="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>
                <a:off x="1369080" y="5853600"/>
                <a:ext cx="96480" cy="119880"/>
              </a:xfrm>
              <a:custGeom>
                <a:avLst/>
                <a:gdLst/>
                <a:ahLst/>
                <a:rect l="l" t="t" r="r" b="b"/>
                <a:pathLst>
                  <a:path w="396" h="8764">
                    <a:moveTo>
                      <a:pt x="357" y="0"/>
                    </a:moveTo>
                    <a:lnTo>
                      <a:pt x="357" y="2895"/>
                    </a:lnTo>
                    <a:lnTo>
                      <a:pt x="339" y="2895"/>
                    </a:lnTo>
                    <a:lnTo>
                      <a:pt x="338" y="2681"/>
                    </a:lnTo>
                    <a:lnTo>
                      <a:pt x="334" y="2496"/>
                    </a:lnTo>
                    <a:lnTo>
                      <a:pt x="327" y="2145"/>
                    </a:lnTo>
                    <a:lnTo>
                      <a:pt x="325" y="1975"/>
                    </a:lnTo>
                    <a:lnTo>
                      <a:pt x="321" y="1838"/>
                    </a:lnTo>
                    <a:lnTo>
                      <a:pt x="317" y="1700"/>
                    </a:lnTo>
                    <a:lnTo>
                      <a:pt x="311" y="1562"/>
                    </a:lnTo>
                    <a:lnTo>
                      <a:pt x="306" y="1439"/>
                    </a:lnTo>
                    <a:lnTo>
                      <a:pt x="300" y="1333"/>
                    </a:lnTo>
                    <a:lnTo>
                      <a:pt x="294" y="1225"/>
                    </a:lnTo>
                    <a:lnTo>
                      <a:pt x="287" y="1117"/>
                    </a:lnTo>
                    <a:lnTo>
                      <a:pt x="279" y="1026"/>
                    </a:lnTo>
                    <a:lnTo>
                      <a:pt x="271" y="934"/>
                    </a:lnTo>
                    <a:lnTo>
                      <a:pt x="263" y="858"/>
                    </a:lnTo>
                    <a:lnTo>
                      <a:pt x="253" y="781"/>
                    </a:lnTo>
                    <a:lnTo>
                      <a:pt x="245" y="719"/>
                    </a:lnTo>
                    <a:lnTo>
                      <a:pt x="225" y="612"/>
                    </a:lnTo>
                    <a:lnTo>
                      <a:pt x="215" y="566"/>
                    </a:lnTo>
                    <a:lnTo>
                      <a:pt x="205" y="536"/>
                    </a:lnTo>
                    <a:lnTo>
                      <a:pt x="194" y="505"/>
                    </a:lnTo>
                    <a:lnTo>
                      <a:pt x="186" y="505"/>
                    </a:lnTo>
                    <a:lnTo>
                      <a:pt x="176" y="490"/>
                    </a:lnTo>
                    <a:lnTo>
                      <a:pt x="164" y="505"/>
                    </a:lnTo>
                    <a:lnTo>
                      <a:pt x="154" y="521"/>
                    </a:lnTo>
                    <a:lnTo>
                      <a:pt x="143" y="551"/>
                    </a:lnTo>
                    <a:lnTo>
                      <a:pt x="133" y="597"/>
                    </a:lnTo>
                    <a:lnTo>
                      <a:pt x="125" y="643"/>
                    </a:lnTo>
                    <a:lnTo>
                      <a:pt x="116" y="719"/>
                    </a:lnTo>
                    <a:lnTo>
                      <a:pt x="107" y="797"/>
                    </a:lnTo>
                    <a:lnTo>
                      <a:pt x="100" y="888"/>
                    </a:lnTo>
                    <a:lnTo>
                      <a:pt x="93" y="980"/>
                    </a:lnTo>
                    <a:lnTo>
                      <a:pt x="87" y="1087"/>
                    </a:lnTo>
                    <a:lnTo>
                      <a:pt x="81" y="1194"/>
                    </a:lnTo>
                    <a:lnTo>
                      <a:pt x="78" y="1302"/>
                    </a:lnTo>
                    <a:lnTo>
                      <a:pt x="75" y="1424"/>
                    </a:lnTo>
                    <a:lnTo>
                      <a:pt x="71" y="1531"/>
                    </a:lnTo>
                    <a:lnTo>
                      <a:pt x="70" y="1654"/>
                    </a:lnTo>
                    <a:lnTo>
                      <a:pt x="70" y="1777"/>
                    </a:lnTo>
                    <a:lnTo>
                      <a:pt x="71" y="1960"/>
                    </a:lnTo>
                    <a:lnTo>
                      <a:pt x="73" y="2145"/>
                    </a:lnTo>
                    <a:lnTo>
                      <a:pt x="78" y="2236"/>
                    </a:lnTo>
                    <a:lnTo>
                      <a:pt x="81" y="2313"/>
                    </a:lnTo>
                    <a:lnTo>
                      <a:pt x="84" y="2405"/>
                    </a:lnTo>
                    <a:lnTo>
                      <a:pt x="89" y="2481"/>
                    </a:lnTo>
                    <a:lnTo>
                      <a:pt x="97" y="2604"/>
                    </a:lnTo>
                    <a:lnTo>
                      <a:pt x="102" y="2666"/>
                    </a:lnTo>
                    <a:lnTo>
                      <a:pt x="107" y="2727"/>
                    </a:lnTo>
                    <a:lnTo>
                      <a:pt x="114" y="2803"/>
                    </a:lnTo>
                    <a:lnTo>
                      <a:pt x="120" y="2865"/>
                    </a:lnTo>
                    <a:lnTo>
                      <a:pt x="127" y="2941"/>
                    </a:lnTo>
                    <a:lnTo>
                      <a:pt x="136" y="3017"/>
                    </a:lnTo>
                    <a:lnTo>
                      <a:pt x="143" y="3095"/>
                    </a:lnTo>
                    <a:lnTo>
                      <a:pt x="152" y="3171"/>
                    </a:lnTo>
                    <a:lnTo>
                      <a:pt x="162" y="3263"/>
                    </a:lnTo>
                    <a:lnTo>
                      <a:pt x="173" y="3340"/>
                    </a:lnTo>
                    <a:lnTo>
                      <a:pt x="182" y="3431"/>
                    </a:lnTo>
                    <a:lnTo>
                      <a:pt x="218" y="3708"/>
                    </a:lnTo>
                    <a:lnTo>
                      <a:pt x="229" y="3784"/>
                    </a:lnTo>
                    <a:lnTo>
                      <a:pt x="239" y="3861"/>
                    </a:lnTo>
                    <a:lnTo>
                      <a:pt x="248" y="3937"/>
                    </a:lnTo>
                    <a:lnTo>
                      <a:pt x="265" y="4076"/>
                    </a:lnTo>
                    <a:lnTo>
                      <a:pt x="274" y="4137"/>
                    </a:lnTo>
                    <a:lnTo>
                      <a:pt x="282" y="4213"/>
                    </a:lnTo>
                    <a:lnTo>
                      <a:pt x="289" y="4275"/>
                    </a:lnTo>
                    <a:lnTo>
                      <a:pt x="296" y="4320"/>
                    </a:lnTo>
                    <a:lnTo>
                      <a:pt x="302" y="4382"/>
                    </a:lnTo>
                    <a:lnTo>
                      <a:pt x="309" y="4443"/>
                    </a:lnTo>
                    <a:lnTo>
                      <a:pt x="320" y="4536"/>
                    </a:lnTo>
                    <a:lnTo>
                      <a:pt x="323" y="4597"/>
                    </a:lnTo>
                    <a:lnTo>
                      <a:pt x="327" y="4627"/>
                    </a:lnTo>
                    <a:lnTo>
                      <a:pt x="333" y="4673"/>
                    </a:lnTo>
                    <a:lnTo>
                      <a:pt x="338" y="4765"/>
                    </a:lnTo>
                    <a:lnTo>
                      <a:pt x="347" y="4857"/>
                    </a:lnTo>
                    <a:lnTo>
                      <a:pt x="353" y="4950"/>
                    </a:lnTo>
                    <a:lnTo>
                      <a:pt x="366" y="5149"/>
                    </a:lnTo>
                    <a:lnTo>
                      <a:pt x="375" y="5362"/>
                    </a:lnTo>
                    <a:lnTo>
                      <a:pt x="380" y="5471"/>
                    </a:lnTo>
                    <a:lnTo>
                      <a:pt x="387" y="5700"/>
                    </a:lnTo>
                    <a:lnTo>
                      <a:pt x="390" y="5822"/>
                    </a:lnTo>
                    <a:lnTo>
                      <a:pt x="392" y="5946"/>
                    </a:lnTo>
                    <a:lnTo>
                      <a:pt x="394" y="6068"/>
                    </a:lnTo>
                    <a:lnTo>
                      <a:pt x="395" y="6314"/>
                    </a:lnTo>
                    <a:lnTo>
                      <a:pt x="396" y="6436"/>
                    </a:lnTo>
                    <a:lnTo>
                      <a:pt x="396" y="6543"/>
                    </a:lnTo>
                    <a:lnTo>
                      <a:pt x="395" y="6665"/>
                    </a:lnTo>
                    <a:lnTo>
                      <a:pt x="395" y="6772"/>
                    </a:lnTo>
                    <a:lnTo>
                      <a:pt x="393" y="6896"/>
                    </a:lnTo>
                    <a:lnTo>
                      <a:pt x="392" y="7003"/>
                    </a:lnTo>
                    <a:lnTo>
                      <a:pt x="388" y="7110"/>
                    </a:lnTo>
                    <a:lnTo>
                      <a:pt x="386" y="7217"/>
                    </a:lnTo>
                    <a:lnTo>
                      <a:pt x="383" y="7325"/>
                    </a:lnTo>
                    <a:lnTo>
                      <a:pt x="375" y="7523"/>
                    </a:lnTo>
                    <a:lnTo>
                      <a:pt x="367" y="7708"/>
                    </a:lnTo>
                    <a:lnTo>
                      <a:pt x="356" y="7891"/>
                    </a:lnTo>
                    <a:lnTo>
                      <a:pt x="350" y="7983"/>
                    </a:lnTo>
                    <a:lnTo>
                      <a:pt x="337" y="8151"/>
                    </a:lnTo>
                    <a:lnTo>
                      <a:pt x="323" y="8305"/>
                    </a:lnTo>
                    <a:lnTo>
                      <a:pt x="293" y="8549"/>
                    </a:lnTo>
                    <a:lnTo>
                      <a:pt x="284" y="8580"/>
                    </a:lnTo>
                    <a:lnTo>
                      <a:pt x="275" y="8626"/>
                    </a:lnTo>
                    <a:lnTo>
                      <a:pt x="266" y="8657"/>
                    </a:lnTo>
                    <a:lnTo>
                      <a:pt x="258" y="8688"/>
                    </a:lnTo>
                    <a:lnTo>
                      <a:pt x="239" y="8733"/>
                    </a:lnTo>
                    <a:lnTo>
                      <a:pt x="229" y="8749"/>
                    </a:lnTo>
                    <a:lnTo>
                      <a:pt x="220" y="8764"/>
                    </a:lnTo>
                    <a:lnTo>
                      <a:pt x="196" y="8764"/>
                    </a:lnTo>
                    <a:lnTo>
                      <a:pt x="184" y="8749"/>
                    </a:lnTo>
                    <a:lnTo>
                      <a:pt x="172" y="8733"/>
                    </a:lnTo>
                    <a:lnTo>
                      <a:pt x="160" y="8703"/>
                    </a:lnTo>
                    <a:lnTo>
                      <a:pt x="156" y="8703"/>
                    </a:lnTo>
                    <a:lnTo>
                      <a:pt x="151" y="8673"/>
                    </a:lnTo>
                    <a:lnTo>
                      <a:pt x="145" y="8657"/>
                    </a:lnTo>
                    <a:lnTo>
                      <a:pt x="139" y="8626"/>
                    </a:lnTo>
                    <a:lnTo>
                      <a:pt x="131" y="8595"/>
                    </a:lnTo>
                    <a:lnTo>
                      <a:pt x="122" y="8564"/>
                    </a:lnTo>
                    <a:lnTo>
                      <a:pt x="114" y="8519"/>
                    </a:lnTo>
                    <a:lnTo>
                      <a:pt x="93" y="8427"/>
                    </a:lnTo>
                    <a:lnTo>
                      <a:pt x="84" y="8397"/>
                    </a:lnTo>
                    <a:lnTo>
                      <a:pt x="76" y="8351"/>
                    </a:lnTo>
                    <a:lnTo>
                      <a:pt x="68" y="8335"/>
                    </a:lnTo>
                    <a:lnTo>
                      <a:pt x="63" y="8305"/>
                    </a:lnTo>
                    <a:lnTo>
                      <a:pt x="57" y="8289"/>
                    </a:lnTo>
                    <a:lnTo>
                      <a:pt x="53" y="8274"/>
                    </a:lnTo>
                    <a:lnTo>
                      <a:pt x="49" y="8274"/>
                    </a:lnTo>
                    <a:lnTo>
                      <a:pt x="44" y="8290"/>
                    </a:lnTo>
                    <a:lnTo>
                      <a:pt x="40" y="8305"/>
                    </a:lnTo>
                    <a:lnTo>
                      <a:pt x="35" y="8335"/>
                    </a:lnTo>
                    <a:lnTo>
                      <a:pt x="32" y="8381"/>
                    </a:lnTo>
                    <a:lnTo>
                      <a:pt x="29" y="8442"/>
                    </a:lnTo>
                    <a:lnTo>
                      <a:pt x="27" y="8519"/>
                    </a:lnTo>
                    <a:lnTo>
                      <a:pt x="24" y="8625"/>
                    </a:lnTo>
                    <a:lnTo>
                      <a:pt x="22" y="8764"/>
                    </a:lnTo>
                    <a:lnTo>
                      <a:pt x="6" y="8764"/>
                    </a:lnTo>
                    <a:lnTo>
                      <a:pt x="6" y="5885"/>
                    </a:lnTo>
                    <a:lnTo>
                      <a:pt x="22" y="5885"/>
                    </a:lnTo>
                    <a:lnTo>
                      <a:pt x="25" y="6114"/>
                    </a:lnTo>
                    <a:lnTo>
                      <a:pt x="29" y="6314"/>
                    </a:lnTo>
                    <a:lnTo>
                      <a:pt x="32" y="6497"/>
                    </a:lnTo>
                    <a:lnTo>
                      <a:pt x="36" y="6681"/>
                    </a:lnTo>
                    <a:lnTo>
                      <a:pt x="40" y="6850"/>
                    </a:lnTo>
                    <a:lnTo>
                      <a:pt x="44" y="6988"/>
                    </a:lnTo>
                    <a:lnTo>
                      <a:pt x="48" y="7125"/>
                    </a:lnTo>
                    <a:lnTo>
                      <a:pt x="53" y="7249"/>
                    </a:lnTo>
                    <a:lnTo>
                      <a:pt x="64" y="7462"/>
                    </a:lnTo>
                    <a:lnTo>
                      <a:pt x="70" y="7554"/>
                    </a:lnTo>
                    <a:lnTo>
                      <a:pt x="78" y="7646"/>
                    </a:lnTo>
                    <a:lnTo>
                      <a:pt x="85" y="7738"/>
                    </a:lnTo>
                    <a:lnTo>
                      <a:pt x="103" y="7907"/>
                    </a:lnTo>
                    <a:lnTo>
                      <a:pt x="122" y="8059"/>
                    </a:lnTo>
                    <a:lnTo>
                      <a:pt x="143" y="8166"/>
                    </a:lnTo>
                    <a:lnTo>
                      <a:pt x="165" y="8244"/>
                    </a:lnTo>
                    <a:lnTo>
                      <a:pt x="176" y="8259"/>
                    </a:lnTo>
                    <a:lnTo>
                      <a:pt x="188" y="8274"/>
                    </a:lnTo>
                    <a:lnTo>
                      <a:pt x="213" y="8274"/>
                    </a:lnTo>
                    <a:lnTo>
                      <a:pt x="225" y="8259"/>
                    </a:lnTo>
                    <a:lnTo>
                      <a:pt x="237" y="8213"/>
                    </a:lnTo>
                    <a:lnTo>
                      <a:pt x="249" y="8183"/>
                    </a:lnTo>
                    <a:lnTo>
                      <a:pt x="259" y="8121"/>
                    </a:lnTo>
                    <a:lnTo>
                      <a:pt x="269" y="8044"/>
                    </a:lnTo>
                    <a:lnTo>
                      <a:pt x="276" y="7968"/>
                    </a:lnTo>
                    <a:lnTo>
                      <a:pt x="286" y="7876"/>
                    </a:lnTo>
                    <a:lnTo>
                      <a:pt x="294" y="7769"/>
                    </a:lnTo>
                    <a:lnTo>
                      <a:pt x="300" y="7661"/>
                    </a:lnTo>
                    <a:lnTo>
                      <a:pt x="306" y="7539"/>
                    </a:lnTo>
                    <a:lnTo>
                      <a:pt x="310" y="7416"/>
                    </a:lnTo>
                    <a:lnTo>
                      <a:pt x="313" y="7294"/>
                    </a:lnTo>
                    <a:lnTo>
                      <a:pt x="318" y="7049"/>
                    </a:lnTo>
                    <a:lnTo>
                      <a:pt x="318" y="6911"/>
                    </a:lnTo>
                    <a:lnTo>
                      <a:pt x="317" y="6757"/>
                    </a:lnTo>
                    <a:lnTo>
                      <a:pt x="315" y="6589"/>
                    </a:lnTo>
                    <a:lnTo>
                      <a:pt x="311" y="6436"/>
                    </a:lnTo>
                    <a:lnTo>
                      <a:pt x="306" y="6282"/>
                    </a:lnTo>
                    <a:lnTo>
                      <a:pt x="299" y="6129"/>
                    </a:lnTo>
                    <a:lnTo>
                      <a:pt x="290" y="5976"/>
                    </a:lnTo>
                    <a:lnTo>
                      <a:pt x="281" y="5822"/>
                    </a:lnTo>
                    <a:lnTo>
                      <a:pt x="269" y="5685"/>
                    </a:lnTo>
                    <a:lnTo>
                      <a:pt x="266" y="5669"/>
                    </a:lnTo>
                    <a:lnTo>
                      <a:pt x="260" y="5608"/>
                    </a:lnTo>
                    <a:lnTo>
                      <a:pt x="255" y="5578"/>
                    </a:lnTo>
                    <a:lnTo>
                      <a:pt x="252" y="5532"/>
                    </a:lnTo>
                    <a:lnTo>
                      <a:pt x="247" y="5486"/>
                    </a:lnTo>
                    <a:lnTo>
                      <a:pt x="242" y="5455"/>
                    </a:lnTo>
                    <a:lnTo>
                      <a:pt x="236" y="5394"/>
                    </a:lnTo>
                    <a:lnTo>
                      <a:pt x="230" y="5347"/>
                    </a:lnTo>
                    <a:lnTo>
                      <a:pt x="224" y="5302"/>
                    </a:lnTo>
                    <a:lnTo>
                      <a:pt x="216" y="5240"/>
                    </a:lnTo>
                    <a:lnTo>
                      <a:pt x="210" y="5179"/>
                    </a:lnTo>
                    <a:lnTo>
                      <a:pt x="201" y="5118"/>
                    </a:lnTo>
                    <a:lnTo>
                      <a:pt x="193" y="5057"/>
                    </a:lnTo>
                    <a:lnTo>
                      <a:pt x="184" y="4980"/>
                    </a:lnTo>
                    <a:lnTo>
                      <a:pt x="175" y="4903"/>
                    </a:lnTo>
                    <a:lnTo>
                      <a:pt x="156" y="4765"/>
                    </a:lnTo>
                    <a:lnTo>
                      <a:pt x="139" y="4627"/>
                    </a:lnTo>
                    <a:lnTo>
                      <a:pt x="124" y="4490"/>
                    </a:lnTo>
                    <a:lnTo>
                      <a:pt x="109" y="4366"/>
                    </a:lnTo>
                    <a:lnTo>
                      <a:pt x="84" y="4137"/>
                    </a:lnTo>
                    <a:lnTo>
                      <a:pt x="75" y="4045"/>
                    </a:lnTo>
                    <a:lnTo>
                      <a:pt x="66" y="3952"/>
                    </a:lnTo>
                    <a:lnTo>
                      <a:pt x="51" y="3769"/>
                    </a:lnTo>
                    <a:lnTo>
                      <a:pt x="44" y="3677"/>
                    </a:lnTo>
                    <a:lnTo>
                      <a:pt x="37" y="3570"/>
                    </a:lnTo>
                    <a:lnTo>
                      <a:pt x="31" y="3477"/>
                    </a:lnTo>
                    <a:lnTo>
                      <a:pt x="25" y="3370"/>
                    </a:lnTo>
                    <a:lnTo>
                      <a:pt x="12" y="3048"/>
                    </a:lnTo>
                    <a:lnTo>
                      <a:pt x="10" y="2941"/>
                    </a:lnTo>
                    <a:lnTo>
                      <a:pt x="7" y="2819"/>
                    </a:lnTo>
                    <a:lnTo>
                      <a:pt x="3" y="2573"/>
                    </a:lnTo>
                    <a:lnTo>
                      <a:pt x="0" y="2328"/>
                    </a:lnTo>
                    <a:lnTo>
                      <a:pt x="0" y="1976"/>
                    </a:lnTo>
                    <a:lnTo>
                      <a:pt x="4" y="1762"/>
                    </a:lnTo>
                    <a:lnTo>
                      <a:pt x="7" y="1562"/>
                    </a:lnTo>
                    <a:lnTo>
                      <a:pt x="12" y="1363"/>
                    </a:lnTo>
                    <a:lnTo>
                      <a:pt x="19" y="1163"/>
                    </a:lnTo>
                    <a:lnTo>
                      <a:pt x="28" y="995"/>
                    </a:lnTo>
                    <a:lnTo>
                      <a:pt x="37" y="812"/>
                    </a:lnTo>
                    <a:lnTo>
                      <a:pt x="49" y="643"/>
                    </a:lnTo>
                    <a:lnTo>
                      <a:pt x="63" y="490"/>
                    </a:lnTo>
                    <a:lnTo>
                      <a:pt x="69" y="429"/>
                    </a:lnTo>
                    <a:lnTo>
                      <a:pt x="83" y="307"/>
                    </a:lnTo>
                    <a:lnTo>
                      <a:pt x="90" y="245"/>
                    </a:lnTo>
                    <a:lnTo>
                      <a:pt x="105" y="153"/>
                    </a:lnTo>
                    <a:lnTo>
                      <a:pt x="114" y="122"/>
                    </a:lnTo>
                    <a:lnTo>
                      <a:pt x="121" y="92"/>
                    </a:lnTo>
                    <a:lnTo>
                      <a:pt x="130" y="61"/>
                    </a:lnTo>
                    <a:lnTo>
                      <a:pt x="138" y="31"/>
                    </a:lnTo>
                    <a:lnTo>
                      <a:pt x="146" y="16"/>
                    </a:lnTo>
                    <a:lnTo>
                      <a:pt x="156" y="0"/>
                    </a:lnTo>
                    <a:lnTo>
                      <a:pt x="187" y="0"/>
                    </a:lnTo>
                    <a:lnTo>
                      <a:pt x="199" y="16"/>
                    </a:lnTo>
                    <a:lnTo>
                      <a:pt x="211" y="46"/>
                    </a:lnTo>
                    <a:lnTo>
                      <a:pt x="224" y="77"/>
                    </a:lnTo>
                    <a:lnTo>
                      <a:pt x="236" y="122"/>
                    </a:lnTo>
                    <a:lnTo>
                      <a:pt x="249" y="184"/>
                    </a:lnTo>
                    <a:lnTo>
                      <a:pt x="262" y="245"/>
                    </a:lnTo>
                    <a:lnTo>
                      <a:pt x="275" y="322"/>
                    </a:lnTo>
                    <a:lnTo>
                      <a:pt x="282" y="368"/>
                    </a:lnTo>
                    <a:lnTo>
                      <a:pt x="287" y="398"/>
                    </a:lnTo>
                    <a:lnTo>
                      <a:pt x="291" y="414"/>
                    </a:lnTo>
                    <a:lnTo>
                      <a:pt x="295" y="444"/>
                    </a:lnTo>
                    <a:lnTo>
                      <a:pt x="300" y="460"/>
                    </a:lnTo>
                    <a:lnTo>
                      <a:pt x="303" y="475"/>
                    </a:lnTo>
                    <a:lnTo>
                      <a:pt x="315" y="475"/>
                    </a:lnTo>
                    <a:lnTo>
                      <a:pt x="320" y="460"/>
                    </a:lnTo>
                    <a:lnTo>
                      <a:pt x="323" y="429"/>
                    </a:lnTo>
                    <a:lnTo>
                      <a:pt x="329" y="383"/>
                    </a:lnTo>
                    <a:lnTo>
                      <a:pt x="332" y="337"/>
                    </a:lnTo>
                    <a:lnTo>
                      <a:pt x="336" y="214"/>
                    </a:lnTo>
                    <a:lnTo>
                      <a:pt x="338" y="138"/>
                    </a:lnTo>
                    <a:lnTo>
                      <a:pt x="338" y="107"/>
                    </a:lnTo>
                    <a:lnTo>
                      <a:pt x="341" y="77"/>
                    </a:lnTo>
                    <a:lnTo>
                      <a:pt x="342" y="46"/>
                    </a:lnTo>
                    <a:lnTo>
                      <a:pt x="346" y="16"/>
                    </a:lnTo>
                    <a:lnTo>
                      <a:pt x="349" y="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pic>
        <p:nvPicPr>
          <p:cNvPr id="1241" name="hilton" descr=""/>
          <p:cNvPicPr/>
          <p:nvPr/>
        </p:nvPicPr>
        <p:blipFill>
          <a:blip r:embed="rId8"/>
          <a:stretch/>
        </p:blipFill>
        <p:spPr>
          <a:xfrm>
            <a:off x="5952960" y="2293920"/>
            <a:ext cx="755640" cy="5731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242" name=""/>
          <p:cNvGraphicFramePr/>
          <p:nvPr/>
        </p:nvGraphicFramePr>
        <p:xfrm>
          <a:off x="2354400" y="4168800"/>
          <a:ext cx="1552320" cy="3603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243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354400" y="4168800"/>
                    <a:ext cx="1552320" cy="360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244" name="Solocup" descr=""/>
          <p:cNvPicPr/>
          <p:nvPr/>
        </p:nvPicPr>
        <p:blipFill>
          <a:blip r:embed="rId11"/>
          <a:stretch/>
        </p:blipFill>
        <p:spPr>
          <a:xfrm>
            <a:off x="7585200" y="5694480"/>
            <a:ext cx="1008000" cy="30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5" name="" descr=""/>
          <p:cNvPicPr/>
          <p:nvPr/>
        </p:nvPicPr>
        <p:blipFill>
          <a:blip r:embed="rId12"/>
          <a:stretch/>
        </p:blipFill>
        <p:spPr>
          <a:xfrm>
            <a:off x="474840" y="1295280"/>
            <a:ext cx="1909440" cy="40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6" name="applied%20material" descr=""/>
          <p:cNvPicPr/>
          <p:nvPr/>
        </p:nvPicPr>
        <p:blipFill>
          <a:blip r:embed="rId13"/>
          <a:stretch/>
        </p:blipFill>
        <p:spPr>
          <a:xfrm>
            <a:off x="5559480" y="1893960"/>
            <a:ext cx="1623960" cy="32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7" name="NYC_EXCE_head" descr=""/>
          <p:cNvPicPr/>
          <p:nvPr/>
        </p:nvPicPr>
        <p:blipFill>
          <a:blip r:embed="rId14"/>
          <a:srcRect l="14627" t="14466" r="15005" b="16431"/>
          <a:stretch/>
        </p:blipFill>
        <p:spPr>
          <a:xfrm>
            <a:off x="4021200" y="2708280"/>
            <a:ext cx="1654200" cy="30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8" name="orange%20co%20registerlogo%20copy" descr=""/>
          <p:cNvPicPr/>
          <p:nvPr/>
        </p:nvPicPr>
        <p:blipFill>
          <a:blip r:embed="rId15"/>
          <a:stretch/>
        </p:blipFill>
        <p:spPr>
          <a:xfrm>
            <a:off x="3627360" y="1287360"/>
            <a:ext cx="1644840" cy="37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9" name="" descr=""/>
          <p:cNvPicPr/>
          <p:nvPr/>
        </p:nvPicPr>
        <p:blipFill>
          <a:blip r:embed="rId16"/>
          <a:srcRect l="51386" t="26042" r="35158" b="69794"/>
          <a:stretch/>
        </p:blipFill>
        <p:spPr>
          <a:xfrm>
            <a:off x="3833640" y="3117960"/>
            <a:ext cx="1624320" cy="37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0" name="tricon" descr=""/>
          <p:cNvPicPr/>
          <p:nvPr/>
        </p:nvPicPr>
        <p:blipFill>
          <a:blip r:embed="rId17"/>
          <a:stretch/>
        </p:blipFill>
        <p:spPr>
          <a:xfrm>
            <a:off x="2014560" y="4923000"/>
            <a:ext cx="1320840" cy="531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1" name="ef-full2" descr=""/>
          <p:cNvPicPr/>
          <p:nvPr/>
        </p:nvPicPr>
        <p:blipFill>
          <a:blip r:embed="rId18"/>
          <a:stretch/>
        </p:blipFill>
        <p:spPr>
          <a:xfrm>
            <a:off x="5402160" y="1270080"/>
            <a:ext cx="1190880" cy="511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2" name="gte" descr=""/>
          <p:cNvPicPr/>
          <p:nvPr/>
        </p:nvPicPr>
        <p:blipFill>
          <a:blip r:embed="rId19"/>
          <a:srcRect l="0" t="6204" r="65418" b="43034"/>
          <a:stretch/>
        </p:blipFill>
        <p:spPr>
          <a:xfrm>
            <a:off x="7594560" y="1258920"/>
            <a:ext cx="790560" cy="34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3" name="poloroidtitle" descr=""/>
          <p:cNvPicPr/>
          <p:nvPr/>
        </p:nvPicPr>
        <p:blipFill>
          <a:blip r:embed="rId20"/>
          <a:stretch/>
        </p:blipFill>
        <p:spPr>
          <a:xfrm>
            <a:off x="4425840" y="2292480"/>
            <a:ext cx="1467000" cy="24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4" name="MFG%20logo" descr=""/>
          <p:cNvPicPr/>
          <p:nvPr/>
        </p:nvPicPr>
        <p:blipFill>
          <a:blip r:embed="rId21"/>
          <a:stretch/>
        </p:blipFill>
        <p:spPr>
          <a:xfrm>
            <a:off x="6566040" y="3197160"/>
            <a:ext cx="763560" cy="49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5" name="3902" descr=""/>
          <p:cNvPicPr/>
          <p:nvPr/>
        </p:nvPicPr>
        <p:blipFill>
          <a:blip r:embed="rId22"/>
          <a:stretch/>
        </p:blipFill>
        <p:spPr>
          <a:xfrm>
            <a:off x="3452760" y="4572000"/>
            <a:ext cx="1136880" cy="31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6" name="menu_logo" descr=""/>
          <p:cNvPicPr/>
          <p:nvPr/>
        </p:nvPicPr>
        <p:blipFill>
          <a:blip r:embed="rId23"/>
          <a:stretch/>
        </p:blipFill>
        <p:spPr>
          <a:xfrm>
            <a:off x="6904080" y="3738600"/>
            <a:ext cx="1749240" cy="52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7" name="Ft%20Hamilton%20logo" descr=""/>
          <p:cNvPicPr/>
          <p:nvPr/>
        </p:nvPicPr>
        <p:blipFill>
          <a:blip r:embed="rId24"/>
          <a:srcRect l="0" t="2183" r="0" b="3706"/>
          <a:stretch/>
        </p:blipFill>
        <p:spPr>
          <a:xfrm>
            <a:off x="2608200" y="1260360"/>
            <a:ext cx="703440" cy="684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8" name="dlalogo2" descr=""/>
          <p:cNvPicPr/>
          <p:nvPr/>
        </p:nvPicPr>
        <p:blipFill>
          <a:blip r:embed="rId25"/>
          <a:stretch/>
        </p:blipFill>
        <p:spPr>
          <a:xfrm>
            <a:off x="1660680" y="5297400"/>
            <a:ext cx="604800" cy="698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9" name="g2_footer%20copy2" descr=""/>
          <p:cNvPicPr/>
          <p:nvPr/>
        </p:nvPicPr>
        <p:blipFill>
          <a:blip r:embed="rId26"/>
          <a:srcRect l="0" t="0" r="60698" b="32115"/>
          <a:stretch/>
        </p:blipFill>
        <p:spPr>
          <a:xfrm>
            <a:off x="488880" y="4106880"/>
            <a:ext cx="1542960" cy="38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0" name="" descr=""/>
          <p:cNvPicPr/>
          <p:nvPr/>
        </p:nvPicPr>
        <p:blipFill>
          <a:blip r:embed="rId27"/>
          <a:srcRect l="39374" t="46094" r="26498" b="37461"/>
          <a:stretch/>
        </p:blipFill>
        <p:spPr>
          <a:xfrm>
            <a:off x="1370160" y="1714680"/>
            <a:ext cx="1153800" cy="41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1" name="02_02_pepsico" descr=""/>
          <p:cNvPicPr/>
          <p:nvPr/>
        </p:nvPicPr>
        <p:blipFill>
          <a:blip r:embed="rId28"/>
          <a:srcRect l="3664" t="0" r="50949" b="0"/>
          <a:stretch/>
        </p:blipFill>
        <p:spPr>
          <a:xfrm>
            <a:off x="1438200" y="2816280"/>
            <a:ext cx="1452600" cy="43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2" name="TriQuint%20Logo" descr=""/>
          <p:cNvPicPr/>
          <p:nvPr/>
        </p:nvPicPr>
        <p:blipFill>
          <a:blip r:embed="rId29"/>
          <a:stretch/>
        </p:blipFill>
        <p:spPr>
          <a:xfrm>
            <a:off x="3881520" y="5549760"/>
            <a:ext cx="1185840" cy="446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3" name="ibm_logo_m%20copy" descr=""/>
          <p:cNvPicPr/>
          <p:nvPr/>
        </p:nvPicPr>
        <p:blipFill>
          <a:blip r:embed="rId30"/>
          <a:stretch/>
        </p:blipFill>
        <p:spPr>
          <a:xfrm>
            <a:off x="2658960" y="5586480"/>
            <a:ext cx="882720" cy="409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4" name="bridgestone-firestone%20logo" descr=""/>
          <p:cNvPicPr/>
          <p:nvPr/>
        </p:nvPicPr>
        <p:blipFill>
          <a:blip r:embed="rId31"/>
          <a:stretch/>
        </p:blipFill>
        <p:spPr>
          <a:xfrm>
            <a:off x="7513560" y="4295880"/>
            <a:ext cx="1162080" cy="41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5" name="sonoco%20logo" descr=""/>
          <p:cNvPicPr/>
          <p:nvPr/>
        </p:nvPicPr>
        <p:blipFill>
          <a:blip r:embed="rId32"/>
          <a:stretch/>
        </p:blipFill>
        <p:spPr>
          <a:xfrm>
            <a:off x="6672240" y="1231920"/>
            <a:ext cx="571680" cy="65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6" name="Advanced%20Glassfiber%20Yarns%20logo" descr=""/>
          <p:cNvPicPr/>
          <p:nvPr/>
        </p:nvPicPr>
        <p:blipFill>
          <a:blip r:embed="rId33"/>
          <a:stretch/>
        </p:blipFill>
        <p:spPr>
          <a:xfrm>
            <a:off x="4098960" y="4213080"/>
            <a:ext cx="1573200" cy="238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7" name="kaiser%20logo2" descr=""/>
          <p:cNvPicPr/>
          <p:nvPr/>
        </p:nvPicPr>
        <p:blipFill>
          <a:blip r:embed="rId34"/>
          <a:stretch/>
        </p:blipFill>
        <p:spPr>
          <a:xfrm>
            <a:off x="2155680" y="3908520"/>
            <a:ext cx="1605240" cy="210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8" name="" descr=""/>
          <p:cNvPicPr/>
          <p:nvPr/>
        </p:nvPicPr>
        <p:blipFill>
          <a:blip r:embed="rId35"/>
          <a:stretch/>
        </p:blipFill>
        <p:spPr>
          <a:xfrm>
            <a:off x="5121360" y="3602160"/>
            <a:ext cx="1303200" cy="33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9" name="owens" descr=""/>
          <p:cNvPicPr/>
          <p:nvPr/>
        </p:nvPicPr>
        <p:blipFill>
          <a:blip r:embed="rId36"/>
          <a:stretch/>
        </p:blipFill>
        <p:spPr>
          <a:xfrm>
            <a:off x="520560" y="1739880"/>
            <a:ext cx="565200" cy="565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0" name="cisco%20systems" descr=""/>
          <p:cNvPicPr/>
          <p:nvPr/>
        </p:nvPicPr>
        <p:blipFill>
          <a:blip r:embed="rId37"/>
          <a:stretch/>
        </p:blipFill>
        <p:spPr>
          <a:xfrm>
            <a:off x="7410600" y="1627200"/>
            <a:ext cx="957240" cy="503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1" name="pacbell_logo%20copy" descr=""/>
          <p:cNvPicPr/>
          <p:nvPr/>
        </p:nvPicPr>
        <p:blipFill>
          <a:blip r:embed="rId38"/>
          <a:srcRect l="4452" t="28280" r="10541" b="7447"/>
          <a:stretch/>
        </p:blipFill>
        <p:spPr>
          <a:xfrm>
            <a:off x="5786280" y="4033800"/>
            <a:ext cx="1317960" cy="2062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272" name=""/>
          <p:cNvGraphicFramePr/>
          <p:nvPr/>
        </p:nvGraphicFramePr>
        <p:xfrm>
          <a:off x="7500960" y="4879800"/>
          <a:ext cx="1182600" cy="650880"/>
        </p:xfrm>
        <a:graphic>
          <a:graphicData uri="http://schemas.openxmlformats.org/presentationml/2006/ole">
            <p:oleObj r:id="rId39" spid="">
              <p:embed/>
              <p:pic>
                <p:nvPicPr>
                  <p:cNvPr id="1273" name="" descr=""/>
                  <p:cNvPicPr/>
                  <p:nvPr/>
                </p:nvPicPr>
                <p:blipFill>
                  <a:blip r:embed="rId40"/>
                  <a:stretch/>
                </p:blipFill>
                <p:spPr>
                  <a:xfrm>
                    <a:off x="7500960" y="4879800"/>
                    <a:ext cx="1182600" cy="6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274" name="masthead%20copy" descr=""/>
          <p:cNvPicPr/>
          <p:nvPr/>
        </p:nvPicPr>
        <p:blipFill>
          <a:blip r:embed="rId41"/>
          <a:srcRect l="0" t="0" r="0" b="5234"/>
          <a:stretch/>
        </p:blipFill>
        <p:spPr>
          <a:xfrm>
            <a:off x="2349360" y="2244600"/>
            <a:ext cx="765360" cy="46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5" name="" descr=""/>
          <p:cNvPicPr/>
          <p:nvPr/>
        </p:nvPicPr>
        <p:blipFill>
          <a:blip r:embed="rId42"/>
          <a:stretch/>
        </p:blipFill>
        <p:spPr>
          <a:xfrm>
            <a:off x="5757840" y="4803840"/>
            <a:ext cx="1393920" cy="347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6" name="logo_notag_big" descr=""/>
          <p:cNvPicPr/>
          <p:nvPr/>
        </p:nvPicPr>
        <p:blipFill>
          <a:blip r:embed="rId43"/>
          <a:stretch/>
        </p:blipFill>
        <p:spPr>
          <a:xfrm>
            <a:off x="4992840" y="5178600"/>
            <a:ext cx="1968480" cy="39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7" name="98arlogo%20copy" descr=""/>
          <p:cNvPicPr/>
          <p:nvPr/>
        </p:nvPicPr>
        <p:blipFill>
          <a:blip r:embed="rId44"/>
          <a:stretch/>
        </p:blipFill>
        <p:spPr>
          <a:xfrm>
            <a:off x="3462480" y="5067360"/>
            <a:ext cx="1191960" cy="399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8" name="Untitled%20art%202%20copy" descr=""/>
          <p:cNvPicPr/>
          <p:nvPr/>
        </p:nvPicPr>
        <p:blipFill>
          <a:blip r:embed="rId45"/>
          <a:stretch/>
        </p:blipFill>
        <p:spPr>
          <a:xfrm>
            <a:off x="6838920" y="2593800"/>
            <a:ext cx="1533600" cy="603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9" name="RICHSlogoandtag" descr=""/>
          <p:cNvPicPr/>
          <p:nvPr/>
        </p:nvPicPr>
        <p:blipFill>
          <a:blip r:embed="rId46"/>
          <a:srcRect l="8203" t="0" r="8903" b="20869"/>
          <a:stretch/>
        </p:blipFill>
        <p:spPr>
          <a:xfrm>
            <a:off x="4729320" y="4797360"/>
            <a:ext cx="847440" cy="40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0" name="oceanspray" descr=""/>
          <p:cNvPicPr/>
          <p:nvPr/>
        </p:nvPicPr>
        <p:blipFill>
          <a:blip r:embed="rId47"/>
          <a:srcRect l="0" t="0" r="3222" b="0"/>
          <a:stretch/>
        </p:blipFill>
        <p:spPr>
          <a:xfrm>
            <a:off x="6554880" y="4317840"/>
            <a:ext cx="879480" cy="54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1" name="glacier" descr=""/>
          <p:cNvPicPr/>
          <p:nvPr/>
        </p:nvPicPr>
        <p:blipFill>
          <a:blip r:embed="rId48"/>
          <a:stretch/>
        </p:blipFill>
        <p:spPr>
          <a:xfrm>
            <a:off x="7978680" y="2139840"/>
            <a:ext cx="642960" cy="67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2" name="napa%20logo%20copy" descr=""/>
          <p:cNvPicPr/>
          <p:nvPr/>
        </p:nvPicPr>
        <p:blipFill>
          <a:blip r:embed="rId49"/>
          <a:stretch/>
        </p:blipFill>
        <p:spPr>
          <a:xfrm>
            <a:off x="6781680" y="2252520"/>
            <a:ext cx="55404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3" name="Compaq%20logo" descr=""/>
          <p:cNvPicPr/>
          <p:nvPr/>
        </p:nvPicPr>
        <p:blipFill>
          <a:blip r:embed="rId50"/>
          <a:stretch/>
        </p:blipFill>
        <p:spPr>
          <a:xfrm>
            <a:off x="6426360" y="5737320"/>
            <a:ext cx="987120" cy="25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4" name="Sony%20logo" descr=""/>
          <p:cNvPicPr/>
          <p:nvPr/>
        </p:nvPicPr>
        <p:blipFill>
          <a:blip r:embed="rId51"/>
          <a:stretch/>
        </p:blipFill>
        <p:spPr>
          <a:xfrm>
            <a:off x="3184560" y="2406600"/>
            <a:ext cx="1023840" cy="25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5" name="logo" descr=""/>
          <p:cNvPicPr/>
          <p:nvPr/>
        </p:nvPicPr>
        <p:blipFill>
          <a:blip r:embed="rId52"/>
          <a:stretch/>
        </p:blipFill>
        <p:spPr>
          <a:xfrm>
            <a:off x="5589720" y="4329000"/>
            <a:ext cx="765000" cy="371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6" name="VA%20logo" descr=""/>
          <p:cNvPicPr/>
          <p:nvPr/>
        </p:nvPicPr>
        <p:blipFill>
          <a:blip r:embed="rId53"/>
          <a:stretch/>
        </p:blipFill>
        <p:spPr>
          <a:xfrm>
            <a:off x="5708520" y="3000240"/>
            <a:ext cx="689040" cy="68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7" name="main_logo" descr=""/>
          <p:cNvPicPr/>
          <p:nvPr/>
        </p:nvPicPr>
        <p:blipFill>
          <a:blip r:embed="rId54"/>
          <a:stretch/>
        </p:blipFill>
        <p:spPr>
          <a:xfrm>
            <a:off x="3808440" y="3486240"/>
            <a:ext cx="1246320" cy="61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8" name="ggp-address" descr=""/>
          <p:cNvPicPr/>
          <p:nvPr/>
        </p:nvPicPr>
        <p:blipFill>
          <a:blip r:embed="rId55"/>
          <a:srcRect l="0" t="-38" r="0" b="53364"/>
          <a:stretch/>
        </p:blipFill>
        <p:spPr>
          <a:xfrm>
            <a:off x="1450800" y="3533760"/>
            <a:ext cx="2340000" cy="32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9" name="county%20of%20la%20logo" descr=""/>
          <p:cNvPicPr/>
          <p:nvPr/>
        </p:nvPicPr>
        <p:blipFill>
          <a:blip r:embed="rId56"/>
          <a:stretch/>
        </p:blipFill>
        <p:spPr>
          <a:xfrm>
            <a:off x="1515960" y="2205000"/>
            <a:ext cx="727200" cy="72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0" name="Archd%20of%20Chicago" descr=""/>
          <p:cNvPicPr/>
          <p:nvPr/>
        </p:nvPicPr>
        <p:blipFill>
          <a:blip r:embed="rId57"/>
          <a:stretch/>
        </p:blipFill>
        <p:spPr>
          <a:xfrm>
            <a:off x="3046320" y="2784600"/>
            <a:ext cx="790560" cy="76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1" name="Target%20logo" descr=""/>
          <p:cNvPicPr/>
          <p:nvPr/>
        </p:nvPicPr>
        <p:blipFill>
          <a:blip r:embed="rId58"/>
          <a:stretch/>
        </p:blipFill>
        <p:spPr>
          <a:xfrm>
            <a:off x="1855800" y="3370320"/>
            <a:ext cx="1181160" cy="22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F1499D8-7844-4AD7-B39F-F9BA9C75C63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2358720" y="3233520"/>
            <a:ext cx="6264360" cy="1842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Enron Texas Electric Offer</a:t>
            </a:r>
            <a:endParaRPr b="0" lang="en-US" sz="32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1F761B-CA3E-4AC8-8E50-936A7AD03AB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"/>
          <p:cNvSpPr/>
          <p:nvPr/>
        </p:nvSpPr>
        <p:spPr>
          <a:xfrm>
            <a:off x="1143000" y="4653000"/>
            <a:ext cx="7080120" cy="168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875"/>
              </a:spcBef>
              <a:spcAft>
                <a:spcPts val="57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4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Price Offering </a:t>
            </a:r>
            <a:br>
              <a:rPr sz="2800"/>
            </a:b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Fixed Discount Off Tariff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295" name="PlaceHolder 2"/>
          <p:cNvSpPr>
            <a:spLocks noGrp="1"/>
          </p:cNvSpPr>
          <p:nvPr>
            <p:ph/>
          </p:nvPr>
        </p:nvSpPr>
        <p:spPr>
          <a:xfrm>
            <a:off x="905040" y="1585800"/>
            <a:ext cx="78436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discount off the frozen tariff rate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Discount reflected on monthly utility bill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receives one bill from Enron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Protection from price volatility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0">
              <a:spcBef>
                <a:spcPts val="624"/>
              </a:spcBef>
              <a:spcAft>
                <a:spcPts val="37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9BD94F4-A8F9-489C-B2C1-C592F19B73D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The Unbundled Market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1297" name=""/>
          <p:cNvGraphicFramePr/>
          <p:nvPr/>
        </p:nvGraphicFramePr>
        <p:xfrm>
          <a:off x="312840" y="1366920"/>
          <a:ext cx="8566200" cy="4616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9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366920"/>
                    <a:ext cx="8566200" cy="461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9813690-2165-47F6-997D-4D2742E50042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It’s Time for “Choice”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00" name="PlaceHolder 2"/>
          <p:cNvSpPr>
            <a:spLocks noGrp="1"/>
          </p:cNvSpPr>
          <p:nvPr>
            <p:ph/>
          </p:nvPr>
        </p:nvSpPr>
        <p:spPr>
          <a:xfrm>
            <a:off x="905040" y="1585800"/>
            <a:ext cx="78436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Why a Great Deal: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Guaranteed savings off tariff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Immediate rate reduction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If fuel prices increase or electricity shortages occur, your cost will not increase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bill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Ease of transition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Dedicated Account Manager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800 telephone line with dedicated customer representatives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Best in class customer service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267C789-B24D-49CD-B44D-9398B9A6BAC3}" type="slidenum">
              <a:t>14</a:t>
            </a:fld>
          </a:p>
        </p:txBody>
      </p:sp>
    </p:spTree>
  </p:cSld>
  <p:transition spd="med">
    <p:random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"/>
          <p:cNvSpPr/>
          <p:nvPr/>
        </p:nvSpPr>
        <p:spPr>
          <a:xfrm>
            <a:off x="714240" y="1233360"/>
            <a:ext cx="777240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2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Historical Volatility of Commodities</a:t>
            </a:r>
            <a:br>
              <a:rPr sz="2100"/>
            </a:br>
            <a:r>
              <a:rPr b="0" lang="en-US" sz="21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1996 - 2000</a:t>
            </a:r>
            <a:endParaRPr b="0" lang="en-US" sz="21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1303" name=""/>
          <p:cNvGraphicFramePr/>
          <p:nvPr/>
        </p:nvGraphicFramePr>
        <p:xfrm>
          <a:off x="1143000" y="1219320"/>
          <a:ext cx="7246800" cy="4954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0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43000" y="1219320"/>
                    <a:ext cx="7246800" cy="4954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129A6F7-FDCB-4B1F-9AD6-3184320480B4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Taking No Action is </a:t>
            </a:r>
            <a:br>
              <a:rPr sz="2800"/>
            </a:b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Accepting Price Risk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graphicFrame>
        <p:nvGraphicFramePr>
          <p:cNvPr id="1306" name=""/>
          <p:cNvGraphicFramePr/>
          <p:nvPr/>
        </p:nvGraphicFramePr>
        <p:xfrm>
          <a:off x="770040" y="1614600"/>
          <a:ext cx="7488000" cy="4740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3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0040" y="1614600"/>
                    <a:ext cx="7488000" cy="474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8A34F3-5C4B-40A5-AE26-166D90660041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Enron is the Smart Choice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09" name="PlaceHolder 2"/>
          <p:cNvSpPr>
            <a:spLocks noGrp="1"/>
          </p:cNvSpPr>
          <p:nvPr>
            <p:ph/>
          </p:nvPr>
        </p:nvSpPr>
        <p:spPr>
          <a:xfrm>
            <a:off x="904680" y="1585800"/>
            <a:ext cx="73738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moves deregulation benefits to today’s market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stands behind its offer as a reputable, solid financial partner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Immediate savings realized today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provides a dedicated Account Manager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provides dedicated telephone reps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67B593-F654-47B7-9388-25FD3401367E}" type="slidenum">
              <a:t>17</a:t>
            </a:fld>
          </a:p>
        </p:txBody>
      </p:sp>
    </p:spTree>
  </p:cSld>
  <p:transition spd="med">
    <p:random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PlaceHolder 1"/>
          <p:cNvSpPr>
            <a:spLocks noGrp="1"/>
          </p:cNvSpPr>
          <p:nvPr>
            <p:ph type="title"/>
          </p:nvPr>
        </p:nvSpPr>
        <p:spPr>
          <a:xfrm>
            <a:off x="2358720" y="3233520"/>
            <a:ext cx="6264360" cy="1842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Account &amp; Delivery</a:t>
            </a:r>
            <a:br>
              <a:rPr sz="3200"/>
            </a:br>
            <a:r>
              <a:rPr b="0" lang="en-US" sz="32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Management</a:t>
            </a:r>
            <a:endParaRPr b="0" lang="en-US" sz="32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B856DB5-1E0C-4939-8E90-233AE4EAE9B3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"/>
          <p:cNvSpPr/>
          <p:nvPr/>
        </p:nvSpPr>
        <p:spPr>
          <a:xfrm>
            <a:off x="1771560" y="1373040"/>
            <a:ext cx="6421680" cy="4543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Planning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Transition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Implementation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2" name=""/>
          <p:cNvSpPr/>
          <p:nvPr/>
        </p:nvSpPr>
        <p:spPr>
          <a:xfrm>
            <a:off x="142920" y="1373040"/>
            <a:ext cx="1511280" cy="45432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Phases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3" name=""/>
          <p:cNvSpPr/>
          <p:nvPr/>
        </p:nvSpPr>
        <p:spPr>
          <a:xfrm>
            <a:off x="1676520" y="2130480"/>
            <a:ext cx="6705360" cy="0"/>
          </a:xfrm>
          <a:prstGeom prst="line">
            <a:avLst/>
          </a:prstGeom>
          <a:ln w="572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4" name=""/>
          <p:cNvSpPr/>
          <p:nvPr/>
        </p:nvSpPr>
        <p:spPr>
          <a:xfrm>
            <a:off x="3795840" y="1246320"/>
            <a:ext cx="14040" cy="11890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5" name=""/>
          <p:cNvSpPr/>
          <p:nvPr/>
        </p:nvSpPr>
        <p:spPr>
          <a:xfrm>
            <a:off x="2898720" y="2359080"/>
            <a:ext cx="1746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 Signed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6" name=""/>
          <p:cNvSpPr/>
          <p:nvPr/>
        </p:nvSpPr>
        <p:spPr>
          <a:xfrm>
            <a:off x="4952880" y="2359080"/>
            <a:ext cx="3581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 Commencement Date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7" name=""/>
          <p:cNvSpPr/>
          <p:nvPr/>
        </p:nvSpPr>
        <p:spPr>
          <a:xfrm>
            <a:off x="1752480" y="2666880"/>
            <a:ext cx="20574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Pre-Contract Schedule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&amp; Manage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Transition  Support Schedule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Coordinate and Plan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Scope of 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8" name=""/>
          <p:cNvSpPr/>
          <p:nvPr/>
        </p:nvSpPr>
        <p:spPr>
          <a:xfrm>
            <a:off x="3809880" y="2739960"/>
            <a:ext cx="228600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Execute Transition Plan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Designate Account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Transition Schedule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Coordinate and Plan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Post Service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Commencement Date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9" name=""/>
          <p:cNvSpPr/>
          <p:nvPr/>
        </p:nvSpPr>
        <p:spPr>
          <a:xfrm>
            <a:off x="3809880" y="2739960"/>
            <a:ext cx="0" cy="3638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0" name=""/>
          <p:cNvSpPr/>
          <p:nvPr/>
        </p:nvSpPr>
        <p:spPr>
          <a:xfrm>
            <a:off x="1981080" y="4495680"/>
            <a:ext cx="175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Marlett" charset="2"/>
              <a:buChar char="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Transition Plan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1" name=""/>
          <p:cNvSpPr/>
          <p:nvPr/>
        </p:nvSpPr>
        <p:spPr>
          <a:xfrm>
            <a:off x="4038480" y="4495680"/>
            <a:ext cx="1905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Marlett" charset="2"/>
              <a:buChar char="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Implementation of    Plan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2" name=""/>
          <p:cNvSpPr/>
          <p:nvPr/>
        </p:nvSpPr>
        <p:spPr>
          <a:xfrm>
            <a:off x="6019920" y="2739960"/>
            <a:ext cx="26668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Account Manager Handoff Completed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Execute Implementation Plan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00000"/>
              </a:lnSpc>
              <a:buClr>
                <a:srgbClr val="000000"/>
              </a:buClr>
              <a:buSzPct val="90000"/>
              <a:buFont typeface="Marlett" charset="2"/>
              <a:buChar char="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Lessons Learned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3" name=""/>
          <p:cNvSpPr/>
          <p:nvPr/>
        </p:nvSpPr>
        <p:spPr>
          <a:xfrm>
            <a:off x="6324480" y="4495680"/>
            <a:ext cx="2133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Marlett" charset="2"/>
              <a:buChar char="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Contract Execution &amp; Compliance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24" name=""/>
          <p:cNvGrpSpPr/>
          <p:nvPr/>
        </p:nvGrpSpPr>
        <p:grpSpPr>
          <a:xfrm>
            <a:off x="1981800" y="3780000"/>
            <a:ext cx="1805760" cy="642600"/>
            <a:chOff x="1981800" y="3780000"/>
            <a:chExt cx="1805760" cy="642600"/>
          </a:xfrm>
        </p:grpSpPr>
        <p:sp>
          <p:nvSpPr>
            <p:cNvPr id="1325" name=""/>
            <p:cNvSpPr/>
            <p:nvPr/>
          </p:nvSpPr>
          <p:spPr>
            <a:xfrm>
              <a:off x="1981800" y="3780000"/>
              <a:ext cx="100188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000000"/>
                </a:buClr>
                <a:buFont typeface="Arial"/>
                <a:buChar char="-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Commodity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Arial"/>
                <a:buChar char="-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Bill Mgmt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Arial"/>
                <a:buChar char="-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Projects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6" name=""/>
            <p:cNvSpPr/>
            <p:nvPr/>
          </p:nvSpPr>
          <p:spPr>
            <a:xfrm>
              <a:off x="2971800" y="3780000"/>
              <a:ext cx="815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buClr>
                  <a:srgbClr val="000000"/>
                </a:buClr>
                <a:buFont typeface="Arial"/>
                <a:buChar char="-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O&amp;M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Arial"/>
                <a:buChar char="-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Baseline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buClr>
                  <a:srgbClr val="000000"/>
                </a:buClr>
                <a:buFont typeface="Arial"/>
                <a:buChar char="-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Other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27" name=""/>
          <p:cNvSpPr/>
          <p:nvPr/>
        </p:nvSpPr>
        <p:spPr>
          <a:xfrm>
            <a:off x="1676520" y="5105520"/>
            <a:ext cx="2286000" cy="128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1.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Customer Presentation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2.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District Designations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3.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AM 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4.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Internal Kick-off  (Implementation Team)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8" name=""/>
          <p:cNvSpPr/>
          <p:nvPr/>
        </p:nvSpPr>
        <p:spPr>
          <a:xfrm>
            <a:off x="5943600" y="5105520"/>
            <a:ext cx="2971800" cy="10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10.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Service Commencement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11.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Handover to AM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12.</a:t>
            </a:r>
            <a:r>
              <a:rPr b="1" lang="en-US" sz="12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13.</a:t>
            </a:r>
            <a:r>
              <a:rPr b="1" lang="en-US" sz="12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Continual Improvement Process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9" name=""/>
          <p:cNvSpPr/>
          <p:nvPr/>
        </p:nvSpPr>
        <p:spPr>
          <a:xfrm>
            <a:off x="228600" y="4952880"/>
            <a:ext cx="8534520" cy="74880"/>
          </a:xfrm>
          <a:prstGeom prst="rect">
            <a:avLst/>
          </a:prstGeom>
          <a:solidFill>
            <a:srgbClr val="ff3300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1800" rIns="91800" tIns="29160" bIns="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0" name=""/>
          <p:cNvSpPr/>
          <p:nvPr/>
        </p:nvSpPr>
        <p:spPr>
          <a:xfrm>
            <a:off x="4419720" y="6248520"/>
            <a:ext cx="304560" cy="304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1" name=""/>
          <p:cNvSpPr/>
          <p:nvPr/>
        </p:nvSpPr>
        <p:spPr>
          <a:xfrm>
            <a:off x="3822840" y="5103720"/>
            <a:ext cx="2057400" cy="12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5.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Contract Signing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6.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ATP Complete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7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  AM “On Boarding”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8.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Hand Off (Deal team to Transition Team)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9.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Customer Kick-off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2" name=""/>
          <p:cNvSpPr/>
          <p:nvPr/>
        </p:nvSpPr>
        <p:spPr>
          <a:xfrm>
            <a:off x="5948280" y="1235160"/>
            <a:ext cx="14400" cy="118908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3" name=""/>
          <p:cNvSpPr/>
          <p:nvPr/>
        </p:nvSpPr>
        <p:spPr>
          <a:xfrm>
            <a:off x="5948280" y="2755800"/>
            <a:ext cx="0" cy="3597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4" name=""/>
          <p:cNvSpPr/>
          <p:nvPr/>
        </p:nvSpPr>
        <p:spPr>
          <a:xfrm>
            <a:off x="404640" y="152280"/>
            <a:ext cx="837756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5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Transition Timeline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36" name=""/>
          <p:cNvSpPr/>
          <p:nvPr/>
        </p:nvSpPr>
        <p:spPr>
          <a:xfrm>
            <a:off x="142920" y="2244600"/>
            <a:ext cx="1511280" cy="45432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"/>
          <p:cNvSpPr/>
          <p:nvPr/>
        </p:nvSpPr>
        <p:spPr>
          <a:xfrm>
            <a:off x="142920" y="2773440"/>
            <a:ext cx="1511280" cy="1546200"/>
          </a:xfrm>
          <a:custGeom>
            <a:avLst/>
            <a:gdLst>
              <a:gd name="textAreaLeft" fmla="*/ 73440 w 1511280"/>
              <a:gd name="textAreaRight" fmla="*/ 1437840 w 1511280"/>
              <a:gd name="textAreaTop" fmla="*/ 73440 h 1546200"/>
              <a:gd name="textAreaBottom" fmla="*/ 1472760 h 1546200"/>
            </a:gdLst>
            <a:ahLst/>
            <a:cxnLst/>
            <a:rect l="textAreaLeft" t="textAreaTop" r="textAreaRight" b="textAreaBottom"/>
            <a:pathLst>
              <a:path w="21600" h="22099">
                <a:moveTo>
                  <a:pt x="3600" y="0"/>
                </a:moveTo>
                <a:arcTo wR="3600" hR="3600" stAng="16200000" swAng="-5400000"/>
                <a:lnTo>
                  <a:pt x="0" y="18499"/>
                </a:lnTo>
                <a:arcTo wR="3600" hR="3600" stAng="10800000" swAng="-5400000"/>
                <a:lnTo>
                  <a:pt x="18000" y="220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Activities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8" name=""/>
          <p:cNvSpPr/>
          <p:nvPr/>
        </p:nvSpPr>
        <p:spPr>
          <a:xfrm>
            <a:off x="142920" y="4398840"/>
            <a:ext cx="1511280" cy="45432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Deliverables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9" name=""/>
          <p:cNvSpPr/>
          <p:nvPr/>
        </p:nvSpPr>
        <p:spPr>
          <a:xfrm>
            <a:off x="142920" y="5130720"/>
            <a:ext cx="1511280" cy="94464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Key Milestones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413EBF2-AC1D-4696-AB6B-CA6A448819D6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Meeting Objectives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905040" y="1585800"/>
            <a:ext cx="78436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4520" indent="-344520">
              <a:spcBef>
                <a:spcPts val="1100"/>
              </a:spcBef>
              <a:spcAft>
                <a:spcPts val="825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1100"/>
              </a:spcBef>
              <a:spcAft>
                <a:spcPts val="825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Texas Electric Offer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1100"/>
              </a:spcBef>
              <a:spcAft>
                <a:spcPts val="825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Account &amp; Delivery Management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1100"/>
              </a:spcBef>
              <a:spcAft>
                <a:spcPts val="825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Summary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1100"/>
              </a:spcBef>
              <a:spcAft>
                <a:spcPts val="825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Questions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9E4D22-A2EF-444D-8FDE-4D0222688148}" type="slidenum">
              <a:t>2</a:t>
            </a:fld>
          </a:p>
        </p:txBody>
      </p:sp>
    </p:spTree>
  </p:cSld>
  <p:transition spd="med">
    <p:random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Transition Plan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41" name="PlaceHolder 2"/>
          <p:cNvSpPr>
            <a:spLocks noGrp="1"/>
          </p:cNvSpPr>
          <p:nvPr>
            <p:ph/>
          </p:nvPr>
        </p:nvSpPr>
        <p:spPr>
          <a:xfrm>
            <a:off x="905040" y="1350720"/>
            <a:ext cx="7843680" cy="438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fontScale="92500" lnSpcReduction="19999"/>
          </a:bodyPr>
          <a:p>
            <a:pPr marL="344520" indent="-344520">
              <a:spcBef>
                <a:spcPts val="2625"/>
              </a:spcBef>
              <a:spcAft>
                <a:spcPts val="388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Transition Plan will be jointly agreed upon immediately following the Effective Date to ensure services are initiated by the Services Commencement date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625"/>
              </a:spcBef>
              <a:spcAft>
                <a:spcPts val="388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Plan details major tasks required by both Parties to initiate services according to schedule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625"/>
              </a:spcBef>
              <a:spcAft>
                <a:spcPts val="388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Goals of the Transition Plan are to: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Generate mutual understanding of priorities and processes for the implementation of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the schedule and milestone dates required to accomplish them within a mutually agreeable time frame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and designate the appropriate resources to accomplish timely and cost effective execution of the agreement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505C603-7D03-4958-98D3-F3BA724DCA7C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"/>
          <p:cNvSpPr/>
          <p:nvPr/>
        </p:nvSpPr>
        <p:spPr>
          <a:xfrm>
            <a:off x="717480" y="1295280"/>
            <a:ext cx="8085240" cy="151776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committed to: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345960">
              <a:lnSpc>
                <a:spcPct val="105000"/>
              </a:lnSpc>
              <a:buClr>
                <a:srgbClr val="99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most efficient and effective execution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345960">
              <a:lnSpc>
                <a:spcPct val="105000"/>
              </a:lnSpc>
              <a:buClr>
                <a:srgbClr val="99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Driven by activity downstream of contract signing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345960">
              <a:lnSpc>
                <a:spcPct val="105000"/>
              </a:lnSpc>
              <a:buClr>
                <a:srgbClr val="990000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world-class customer satisfaction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3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Account Management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44" name=""/>
          <p:cNvSpPr/>
          <p:nvPr/>
        </p:nvSpPr>
        <p:spPr>
          <a:xfrm>
            <a:off x="717480" y="2868480"/>
            <a:ext cx="8093160" cy="3327480"/>
          </a:xfrm>
          <a:prstGeom prst="roundRect">
            <a:avLst>
              <a:gd name="adj" fmla="val 9972"/>
            </a:avLst>
          </a:prstGeom>
          <a:noFill/>
          <a:ln w="28440">
            <a:solidFill>
              <a:srgbClr val="99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account management team is: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345960">
              <a:lnSpc>
                <a:spcPct val="95000"/>
              </a:lnSpc>
              <a:buClr>
                <a:srgbClr val="00006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Responsible for execution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345960">
              <a:lnSpc>
                <a:spcPct val="115000"/>
              </a:lnSpc>
              <a:buClr>
                <a:srgbClr val="00006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Responsible for delivery - consistent, effective, effective, efficient global platform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345960">
              <a:lnSpc>
                <a:spcPct val="95000"/>
              </a:lnSpc>
              <a:buClr>
                <a:srgbClr val="00006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Responsible for total customer management and satisfaction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single point of contact for our customer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345960">
              <a:lnSpc>
                <a:spcPct val="95000"/>
              </a:lnSpc>
              <a:buClr>
                <a:srgbClr val="00006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Manages the relationship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803160" indent="-345960">
              <a:lnSpc>
                <a:spcPct val="115000"/>
              </a:lnSpc>
              <a:buClr>
                <a:srgbClr val="000066"/>
              </a:buClr>
              <a:buSzPct val="7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Oversees all account &amp; delivery activity to ensure contract compliance &amp; performance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7F72CDA-731F-42E6-9F91-2477298B4EC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5" name=""/>
          <p:cNvGraphicFramePr/>
          <p:nvPr/>
        </p:nvGraphicFramePr>
        <p:xfrm>
          <a:off x="347760" y="1882800"/>
          <a:ext cx="8505720" cy="419724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13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7760" y="1882800"/>
                    <a:ext cx="8505720" cy="4197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47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 Metrics/Measurements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48" name=""/>
          <p:cNvSpPr/>
          <p:nvPr/>
        </p:nvSpPr>
        <p:spPr>
          <a:xfrm>
            <a:off x="341280" y="1336680"/>
            <a:ext cx="8510760" cy="59364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ctr" pos="917640"/>
                <a:tab algn="ctr" pos="2919240"/>
                <a:tab algn="ctr" pos="5313240"/>
                <a:tab algn="ctr" pos="74278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Metric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Measurement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Measurement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ctr" pos="917640"/>
                <a:tab algn="ctr" pos="2919240"/>
                <a:tab algn="ctr" pos="5313240"/>
                <a:tab algn="ctr" pos="74278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Tools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Frequency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A651267-D456-4033-94B3-756FEE7CA592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"/>
          <p:cNvSpPr/>
          <p:nvPr/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1800" rIns="9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0" name=""/>
          <p:cNvSpPr/>
          <p:nvPr/>
        </p:nvSpPr>
        <p:spPr>
          <a:xfrm>
            <a:off x="1309680" y="971640"/>
            <a:ext cx="7448400" cy="74520"/>
          </a:xfrm>
          <a:prstGeom prst="rect">
            <a:avLst/>
          </a:prstGeom>
          <a:gradFill rotWithShape="0">
            <a:gsLst>
              <a:gs pos="0">
                <a:srgbClr val="8eabc9"/>
              </a:gs>
              <a:gs pos="100000">
                <a:srgbClr val="00438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1" name=""/>
          <p:cNvSpPr/>
          <p:nvPr/>
        </p:nvSpPr>
        <p:spPr>
          <a:xfrm>
            <a:off x="3639960" y="6431040"/>
            <a:ext cx="19051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27449B1-C2BF-4CA8-8435-3C622E2E5063}" type="slidenum"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2" name=""/>
          <p:cNvSpPr/>
          <p:nvPr/>
        </p:nvSpPr>
        <p:spPr>
          <a:xfrm>
            <a:off x="3646440" y="6643800"/>
            <a:ext cx="1873440" cy="12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53" name="E_RGB_R" descr=""/>
          <p:cNvPicPr/>
          <p:nvPr/>
        </p:nvPicPr>
        <p:blipFill>
          <a:blip r:embed="rId1"/>
          <a:stretch/>
        </p:blipFill>
        <p:spPr>
          <a:xfrm>
            <a:off x="8296200" y="608328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4" name="logo" descr=""/>
          <p:cNvPicPr/>
          <p:nvPr/>
        </p:nvPicPr>
        <p:blipFill>
          <a:blip r:embed="rId2"/>
          <a:stretch/>
        </p:blipFill>
        <p:spPr>
          <a:xfrm>
            <a:off x="69840" y="6140520"/>
            <a:ext cx="1285920" cy="6141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355" name=""/>
          <p:cNvGrpSpPr/>
          <p:nvPr/>
        </p:nvGrpSpPr>
        <p:grpSpPr>
          <a:xfrm>
            <a:off x="120600" y="768240"/>
            <a:ext cx="1145880" cy="506160"/>
            <a:chOff x="120600" y="768240"/>
            <a:chExt cx="1145880" cy="506160"/>
          </a:xfrm>
        </p:grpSpPr>
        <p:sp>
          <p:nvSpPr>
            <p:cNvPr id="1356" name=""/>
            <p:cNvSpPr/>
            <p:nvPr/>
          </p:nvSpPr>
          <p:spPr>
            <a:xfrm>
              <a:off x="44748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7" name=""/>
            <p:cNvSpPr/>
            <p:nvPr/>
          </p:nvSpPr>
          <p:spPr>
            <a:xfrm>
              <a:off x="525960" y="1048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8" name=""/>
            <p:cNvSpPr/>
            <p:nvPr/>
          </p:nvSpPr>
          <p:spPr>
            <a:xfrm>
              <a:off x="525960" y="887760"/>
              <a:ext cx="57960" cy="568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9" name=""/>
            <p:cNvSpPr/>
            <p:nvPr/>
          </p:nvSpPr>
          <p:spPr>
            <a:xfrm>
              <a:off x="801720" y="969840"/>
              <a:ext cx="57960" cy="5652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0" name=""/>
            <p:cNvSpPr/>
            <p:nvPr/>
          </p:nvSpPr>
          <p:spPr>
            <a:xfrm>
              <a:off x="632160" y="802080"/>
              <a:ext cx="57960" cy="568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1" name=""/>
            <p:cNvSpPr/>
            <p:nvPr/>
          </p:nvSpPr>
          <p:spPr>
            <a:xfrm>
              <a:off x="447480" y="8866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2" name=""/>
            <p:cNvSpPr/>
            <p:nvPr/>
          </p:nvSpPr>
          <p:spPr>
            <a:xfrm>
              <a:off x="530640" y="9684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3" name=""/>
            <p:cNvSpPr/>
            <p:nvPr/>
          </p:nvSpPr>
          <p:spPr>
            <a:xfrm>
              <a:off x="448560" y="10468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4" name=""/>
            <p:cNvSpPr/>
            <p:nvPr/>
          </p:nvSpPr>
          <p:spPr>
            <a:xfrm>
              <a:off x="799560" y="883080"/>
              <a:ext cx="57960" cy="5796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5" name=""/>
            <p:cNvSpPr/>
            <p:nvPr/>
          </p:nvSpPr>
          <p:spPr>
            <a:xfrm>
              <a:off x="714240" y="886680"/>
              <a:ext cx="57960" cy="5796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6" name=""/>
            <p:cNvSpPr/>
            <p:nvPr/>
          </p:nvSpPr>
          <p:spPr>
            <a:xfrm>
              <a:off x="1208520" y="967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7" name=""/>
            <p:cNvSpPr/>
            <p:nvPr/>
          </p:nvSpPr>
          <p:spPr>
            <a:xfrm>
              <a:off x="796320" y="8035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8" name=""/>
            <p:cNvSpPr/>
            <p:nvPr/>
          </p:nvSpPr>
          <p:spPr>
            <a:xfrm>
              <a:off x="720000" y="121644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9" name=""/>
            <p:cNvSpPr/>
            <p:nvPr/>
          </p:nvSpPr>
          <p:spPr>
            <a:xfrm>
              <a:off x="104436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0" name=""/>
            <p:cNvSpPr/>
            <p:nvPr/>
          </p:nvSpPr>
          <p:spPr>
            <a:xfrm>
              <a:off x="716400" y="970920"/>
              <a:ext cx="57960" cy="579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1" name=""/>
            <p:cNvSpPr/>
            <p:nvPr/>
          </p:nvSpPr>
          <p:spPr>
            <a:xfrm>
              <a:off x="367560" y="1052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2" name=""/>
            <p:cNvSpPr/>
            <p:nvPr/>
          </p:nvSpPr>
          <p:spPr>
            <a:xfrm>
              <a:off x="283320" y="8852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3" name=""/>
            <p:cNvSpPr/>
            <p:nvPr/>
          </p:nvSpPr>
          <p:spPr>
            <a:xfrm>
              <a:off x="1127880" y="11347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4" name=""/>
            <p:cNvSpPr/>
            <p:nvPr/>
          </p:nvSpPr>
          <p:spPr>
            <a:xfrm>
              <a:off x="2844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5" name=""/>
            <p:cNvSpPr/>
            <p:nvPr/>
          </p:nvSpPr>
          <p:spPr>
            <a:xfrm>
              <a:off x="1206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6" name=""/>
            <p:cNvSpPr/>
            <p:nvPr/>
          </p:nvSpPr>
          <p:spPr>
            <a:xfrm>
              <a:off x="2001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7" name=""/>
            <p:cNvSpPr/>
            <p:nvPr/>
          </p:nvSpPr>
          <p:spPr>
            <a:xfrm>
              <a:off x="450000" y="801000"/>
              <a:ext cx="5760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8" name=""/>
            <p:cNvSpPr/>
            <p:nvPr/>
          </p:nvSpPr>
          <p:spPr>
            <a:xfrm>
              <a:off x="284400" y="11325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9" name=""/>
            <p:cNvSpPr/>
            <p:nvPr/>
          </p:nvSpPr>
          <p:spPr>
            <a:xfrm>
              <a:off x="528480" y="7977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0" name=""/>
            <p:cNvSpPr/>
            <p:nvPr/>
          </p:nvSpPr>
          <p:spPr>
            <a:xfrm>
              <a:off x="3675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1" name=""/>
            <p:cNvSpPr/>
            <p:nvPr/>
          </p:nvSpPr>
          <p:spPr>
            <a:xfrm>
              <a:off x="112788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2" name=""/>
            <p:cNvSpPr/>
            <p:nvPr/>
          </p:nvSpPr>
          <p:spPr>
            <a:xfrm>
              <a:off x="112788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3" name=""/>
            <p:cNvSpPr/>
            <p:nvPr/>
          </p:nvSpPr>
          <p:spPr>
            <a:xfrm>
              <a:off x="961560" y="88848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4" name=""/>
            <p:cNvSpPr/>
            <p:nvPr/>
          </p:nvSpPr>
          <p:spPr>
            <a:xfrm>
              <a:off x="87840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5" name=""/>
            <p:cNvSpPr/>
            <p:nvPr/>
          </p:nvSpPr>
          <p:spPr>
            <a:xfrm>
              <a:off x="960120" y="80352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6" name=""/>
            <p:cNvSpPr/>
            <p:nvPr/>
          </p:nvSpPr>
          <p:spPr>
            <a:xfrm>
              <a:off x="961560" y="96840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7" name=""/>
            <p:cNvSpPr/>
            <p:nvPr/>
          </p:nvSpPr>
          <p:spPr>
            <a:xfrm>
              <a:off x="87840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8" name=""/>
            <p:cNvSpPr/>
            <p:nvPr/>
          </p:nvSpPr>
          <p:spPr>
            <a:xfrm>
              <a:off x="635400" y="105156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9" name=""/>
            <p:cNvSpPr/>
            <p:nvPr/>
          </p:nvSpPr>
          <p:spPr>
            <a:xfrm>
              <a:off x="635400" y="89244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0" name=""/>
            <p:cNvSpPr/>
            <p:nvPr/>
          </p:nvSpPr>
          <p:spPr>
            <a:xfrm>
              <a:off x="635400" y="9709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1" name=""/>
            <p:cNvSpPr/>
            <p:nvPr/>
          </p:nvSpPr>
          <p:spPr>
            <a:xfrm>
              <a:off x="79848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2" name=""/>
            <p:cNvSpPr/>
            <p:nvPr/>
          </p:nvSpPr>
          <p:spPr>
            <a:xfrm>
              <a:off x="72000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3" name=""/>
            <p:cNvSpPr/>
            <p:nvPr/>
          </p:nvSpPr>
          <p:spPr>
            <a:xfrm>
              <a:off x="63792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4" name=""/>
            <p:cNvSpPr/>
            <p:nvPr/>
          </p:nvSpPr>
          <p:spPr>
            <a:xfrm>
              <a:off x="80172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5" name=""/>
            <p:cNvSpPr/>
            <p:nvPr/>
          </p:nvSpPr>
          <p:spPr>
            <a:xfrm>
              <a:off x="88416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6" name=""/>
            <p:cNvSpPr/>
            <p:nvPr/>
          </p:nvSpPr>
          <p:spPr>
            <a:xfrm>
              <a:off x="104832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7" name=""/>
            <p:cNvSpPr/>
            <p:nvPr/>
          </p:nvSpPr>
          <p:spPr>
            <a:xfrm>
              <a:off x="716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8" name=""/>
            <p:cNvSpPr/>
            <p:nvPr/>
          </p:nvSpPr>
          <p:spPr>
            <a:xfrm>
              <a:off x="797400" y="1051560"/>
              <a:ext cx="5760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9" name=""/>
            <p:cNvSpPr/>
            <p:nvPr/>
          </p:nvSpPr>
          <p:spPr>
            <a:xfrm>
              <a:off x="878400" y="10504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0" name=""/>
            <p:cNvSpPr/>
            <p:nvPr/>
          </p:nvSpPr>
          <p:spPr>
            <a:xfrm>
              <a:off x="959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1" name=""/>
            <p:cNvSpPr/>
            <p:nvPr/>
          </p:nvSpPr>
          <p:spPr>
            <a:xfrm>
              <a:off x="104112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2" name=""/>
            <p:cNvSpPr/>
            <p:nvPr/>
          </p:nvSpPr>
          <p:spPr>
            <a:xfrm>
              <a:off x="104436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3" name=""/>
            <p:cNvSpPr/>
            <p:nvPr/>
          </p:nvSpPr>
          <p:spPr>
            <a:xfrm>
              <a:off x="716400" y="802080"/>
              <a:ext cx="57960" cy="5688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4" name=""/>
            <p:cNvSpPr/>
            <p:nvPr/>
          </p:nvSpPr>
          <p:spPr>
            <a:xfrm>
              <a:off x="609480" y="768240"/>
              <a:ext cx="379080" cy="392400"/>
            </a:xfrm>
            <a:custGeom>
              <a:avLst/>
              <a:gdLst>
                <a:gd name="textAreaLeft" fmla="*/ 18360 w 379080"/>
                <a:gd name="textAreaRight" fmla="*/ 360720 w 379080"/>
                <a:gd name="textAreaTop" fmla="*/ 18360 h 392400"/>
                <a:gd name="textAreaBottom" fmla="*/ 374040 h 392400"/>
              </a:gdLst>
              <a:ahLst/>
              <a:cxnLst/>
              <a:rect l="textAreaLeft" t="textAreaTop" r="textAreaRight" b="textAreaBottom"/>
              <a:pathLst>
                <a:path w="21600" h="22358">
                  <a:moveTo>
                    <a:pt x="3600" y="0"/>
                  </a:moveTo>
                  <a:arcTo wR="3600" hR="3600" stAng="16200000" swAng="-5400000"/>
                  <a:lnTo>
                    <a:pt x="0" y="18758"/>
                  </a:lnTo>
                  <a:arcTo wR="3600" hR="3600" stAng="10800000" swAng="-5400000"/>
                  <a:lnTo>
                    <a:pt x="18000" y="223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05" name=""/>
          <p:cNvSpPr/>
          <p:nvPr/>
        </p:nvSpPr>
        <p:spPr>
          <a:xfrm>
            <a:off x="1297080" y="1171440"/>
            <a:ext cx="744048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ensure internal performance, our Customer Management System provides an assessment of our delivery commitments and pre-established Key Performance Indicators by department.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06" name="" descr=""/>
          <p:cNvPicPr/>
          <p:nvPr/>
        </p:nvPicPr>
        <p:blipFill>
          <a:blip r:embed="rId3"/>
          <a:stretch/>
        </p:blipFill>
        <p:spPr>
          <a:xfrm>
            <a:off x="142920" y="2103480"/>
            <a:ext cx="3828960" cy="264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7" name="" descr=""/>
          <p:cNvPicPr/>
          <p:nvPr/>
        </p:nvPicPr>
        <p:blipFill>
          <a:blip r:embed="rId4"/>
          <a:stretch/>
        </p:blipFill>
        <p:spPr>
          <a:xfrm>
            <a:off x="2270160" y="2857680"/>
            <a:ext cx="4325760" cy="266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8" name="" descr=""/>
          <p:cNvPicPr/>
          <p:nvPr/>
        </p:nvPicPr>
        <p:blipFill>
          <a:blip r:embed="rId5"/>
          <a:stretch/>
        </p:blipFill>
        <p:spPr>
          <a:xfrm>
            <a:off x="4902120" y="3570120"/>
            <a:ext cx="4041720" cy="249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9" name=""/>
          <p:cNvSpPr/>
          <p:nvPr/>
        </p:nvSpPr>
        <p:spPr>
          <a:xfrm>
            <a:off x="7924680" y="6172200"/>
            <a:ext cx="152640" cy="152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Performance Management</a:t>
            </a:r>
            <a:br>
              <a:rPr sz="2800"/>
            </a:br>
            <a:r>
              <a:rPr b="0" lang="en-US" sz="16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Key Performance Indicators</a:t>
            </a:r>
            <a:endParaRPr b="0" lang="en-US" sz="16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537F364-50CB-4114-8EEA-A019EC4875B2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"/>
          <p:cNvSpPr/>
          <p:nvPr/>
        </p:nvSpPr>
        <p:spPr>
          <a:xfrm>
            <a:off x="5060880" y="3794040"/>
            <a:ext cx="2287800" cy="1906560"/>
          </a:xfrm>
          <a:custGeom>
            <a:avLst/>
            <a:gdLst/>
            <a:ahLst/>
            <a:rect l="l" t="t" r="r" b="b"/>
            <a:pathLst>
              <a:path w="1597" h="611">
                <a:moveTo>
                  <a:pt x="0" y="0"/>
                </a:moveTo>
                <a:lnTo>
                  <a:pt x="0" y="610"/>
                </a:lnTo>
                <a:lnTo>
                  <a:pt x="1596" y="610"/>
                </a:lnTo>
                <a:lnTo>
                  <a:pt x="1596" y="466"/>
                </a:lnTo>
              </a:path>
            </a:pathLst>
          </a:custGeom>
          <a:noFill/>
          <a:ln cap="rnd" w="12600">
            <a:solidFill>
              <a:srgbClr val="000000"/>
            </a:solidFill>
            <a:custDash>
              <a:ds d="100000" sp="1000"/>
            </a:custDash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"/>
          <p:cNvSpPr/>
          <p:nvPr/>
        </p:nvSpPr>
        <p:spPr>
          <a:xfrm>
            <a:off x="2322360" y="3794040"/>
            <a:ext cx="2741760" cy="1906560"/>
          </a:xfrm>
          <a:custGeom>
            <a:avLst/>
            <a:gdLst/>
            <a:ahLst/>
            <a:rect l="l" t="t" r="r" b="b"/>
            <a:pathLst>
              <a:path w="1570" h="611">
                <a:moveTo>
                  <a:pt x="1569" y="0"/>
                </a:moveTo>
                <a:lnTo>
                  <a:pt x="1569" y="610"/>
                </a:lnTo>
                <a:lnTo>
                  <a:pt x="0" y="610"/>
                </a:lnTo>
                <a:lnTo>
                  <a:pt x="0" y="466"/>
                </a:lnTo>
              </a:path>
            </a:pathLst>
          </a:custGeom>
          <a:noFill/>
          <a:ln cap="rnd" w="12600">
            <a:solidFill>
              <a:srgbClr val="000000"/>
            </a:solidFill>
            <a:custDash>
              <a:ds d="100000" sp="1000"/>
            </a:custDash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3" name=""/>
          <p:cNvSpPr/>
          <p:nvPr/>
        </p:nvSpPr>
        <p:spPr>
          <a:xfrm>
            <a:off x="4457880" y="2252520"/>
            <a:ext cx="3416040" cy="567000"/>
          </a:xfrm>
          <a:custGeom>
            <a:avLst/>
            <a:gdLst>
              <a:gd name="textAreaLeft" fmla="*/ 597600 w 3416040"/>
              <a:gd name="textAreaRight" fmla="*/ 2476800 w 3416040"/>
              <a:gd name="textAreaTop" fmla="*/ 75960 h 567000"/>
              <a:gd name="textAreaBottom" fmla="*/ 491040 h 567000"/>
              <a:gd name="GluePoint1X" fmla="*/ 17 w 21600"/>
              <a:gd name="GluePoint1Y" fmla="*/ 0 h 21600"/>
              <a:gd name="GluePoint2X" fmla="*/ 16 w 21600"/>
              <a:gd name="GluePoint2Y" fmla="*/ 22 h 21600"/>
              <a:gd name="GluePoint3X" fmla="*/ 12 w 21600"/>
              <a:gd name="GluePoint3Y" fmla="*/ 2 h 21600"/>
              <a:gd name="GluePoint4X" fmla="*/ 8 w 21600"/>
              <a:gd name="GluePoint4Y" fmla="*/ 22 h 21600"/>
              <a:gd name="GluePoint5X" fmla="*/ 14 w 21600"/>
              <a:gd name="GluePoint5Y" fmla="*/ 2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21600"/>
                </a:moveTo>
                <a:arcTo wR="7560" hR="21600" stAng="10800000" swAng="5400000"/>
                <a:lnTo>
                  <a:pt x="11880" y="0"/>
                </a:lnTo>
                <a:arcTo wR="7560" hR="21600" stAng="-5400000" swAng="2682637"/>
                <a:lnTo>
                  <a:pt x="21168" y="14400"/>
                </a:lnTo>
                <a:lnTo>
                  <a:pt x="17280" y="21600"/>
                </a:lnTo>
                <a:lnTo>
                  <a:pt x="12528" y="14400"/>
                </a:lnTo>
                <a:lnTo>
                  <a:pt x="14688" y="14400"/>
                </a:lnTo>
                <a:arcTo wR="7560" hR="21600" stAng="-2717363" swAng="-2325203"/>
                <a:lnTo>
                  <a:pt x="9720" y="900"/>
                </a:lnTo>
                <a:arcTo wR="7560" hR="21600" stAng="-5757435" swAng="-5042565"/>
                <a:close/>
              </a:path>
              <a:path fill="darkenLess" w="21600" h="21600">
                <a:moveTo>
                  <a:pt x="0" y="21600"/>
                </a:moveTo>
                <a:arcTo wR="7560" hR="21600" stAng="10800000" swAng="5400000"/>
                <a:lnTo>
                  <a:pt x="7560" y="0"/>
                </a:lnTo>
                <a:arcTo wR="7560" hR="21600" stAng="-5400000" swAng="357435"/>
                <a:lnTo>
                  <a:pt x="9720" y="900"/>
                </a:lnTo>
                <a:arcTo wR="7560" hR="21600" stAng="-5757435" swAng="-5042565"/>
                <a:close/>
              </a:path>
            </a:pathLst>
          </a:cu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4" name=""/>
          <p:cNvSpPr/>
          <p:nvPr/>
        </p:nvSpPr>
        <p:spPr>
          <a:xfrm rot="10800000">
            <a:off x="4011120" y="4491000"/>
            <a:ext cx="3434040" cy="558720"/>
          </a:xfrm>
          <a:custGeom>
            <a:avLst/>
            <a:gdLst>
              <a:gd name="textAreaLeft" fmla="*/ 600840 w 3434040"/>
              <a:gd name="textAreaRight" fmla="*/ 2489760 w 3434040"/>
              <a:gd name="textAreaTop" fmla="*/ 74880 h 558720"/>
              <a:gd name="textAreaBottom" fmla="*/ 483840 h 558720"/>
              <a:gd name="GluePoint1X" fmla="*/ 17 w 21600"/>
              <a:gd name="GluePoint1Y" fmla="*/ 0 h 21600"/>
              <a:gd name="GluePoint2X" fmla="*/ 16 w 21600"/>
              <a:gd name="GluePoint2Y" fmla="*/ 22 h 21600"/>
              <a:gd name="GluePoint3X" fmla="*/ 12 w 21600"/>
              <a:gd name="GluePoint3Y" fmla="*/ 2 h 21600"/>
              <a:gd name="GluePoint4X" fmla="*/ 8 w 21600"/>
              <a:gd name="GluePoint4Y" fmla="*/ 22 h 21600"/>
              <a:gd name="GluePoint5X" fmla="*/ 14 w 21600"/>
              <a:gd name="GluePoint5Y" fmla="*/ 2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21600"/>
                </a:moveTo>
                <a:arcTo wR="7560" hR="21600" stAng="10800000" swAng="5400000"/>
                <a:lnTo>
                  <a:pt x="11880" y="0"/>
                </a:lnTo>
                <a:arcTo wR="7560" hR="21600" stAng="-5400000" swAng="2682637"/>
                <a:lnTo>
                  <a:pt x="21168" y="14400"/>
                </a:lnTo>
                <a:lnTo>
                  <a:pt x="17280" y="21600"/>
                </a:lnTo>
                <a:lnTo>
                  <a:pt x="12528" y="14400"/>
                </a:lnTo>
                <a:lnTo>
                  <a:pt x="14688" y="14400"/>
                </a:lnTo>
                <a:arcTo wR="7560" hR="21600" stAng="-2717363" swAng="-2325203"/>
                <a:lnTo>
                  <a:pt x="9720" y="900"/>
                </a:lnTo>
                <a:arcTo wR="7560" hR="21600" stAng="-5757435" swAng="-5042565"/>
                <a:close/>
              </a:path>
              <a:path fill="darkenLess" w="21600" h="21600">
                <a:moveTo>
                  <a:pt x="0" y="21600"/>
                </a:moveTo>
                <a:arcTo wR="7560" hR="21600" stAng="10800000" swAng="5400000"/>
                <a:lnTo>
                  <a:pt x="7560" y="0"/>
                </a:lnTo>
                <a:arcTo wR="7560" hR="21600" stAng="-5400000" swAng="357435"/>
                <a:lnTo>
                  <a:pt x="9720" y="900"/>
                </a:lnTo>
                <a:arcTo wR="7560" hR="21600" stAng="-5757435" swAng="-5042565"/>
                <a:close/>
              </a:path>
            </a:pathLst>
          </a:custGeom>
          <a:solidFill>
            <a:srgbClr val="008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5" name=""/>
          <p:cNvSpPr/>
          <p:nvPr/>
        </p:nvSpPr>
        <p:spPr>
          <a:xfrm>
            <a:off x="6462720" y="2819520"/>
            <a:ext cx="2035080" cy="181584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6" name=""/>
          <p:cNvSpPr/>
          <p:nvPr/>
        </p:nvSpPr>
        <p:spPr>
          <a:xfrm>
            <a:off x="6759720" y="3086280"/>
            <a:ext cx="1439640" cy="13111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7" name=""/>
          <p:cNvSpPr/>
          <p:nvPr/>
        </p:nvSpPr>
        <p:spPr>
          <a:xfrm>
            <a:off x="1328760" y="2089080"/>
            <a:ext cx="2035080" cy="3111480"/>
          </a:xfrm>
          <a:custGeom>
            <a:avLst/>
            <a:gdLst>
              <a:gd name="textAreaLeft" fmla="*/ 99360 w 2035080"/>
              <a:gd name="textAreaRight" fmla="*/ 1935720 w 2035080"/>
              <a:gd name="textAreaTop" fmla="*/ 99360 h 3111480"/>
              <a:gd name="textAreaBottom" fmla="*/ 3012120 h 3111480"/>
            </a:gdLst>
            <a:ahLst/>
            <a:cxnLst/>
            <a:rect l="textAreaLeft" t="textAreaTop" r="textAreaRight" b="textAreaBottom"/>
            <a:pathLst>
              <a:path w="21600" h="33023">
                <a:moveTo>
                  <a:pt x="3600" y="0"/>
                </a:moveTo>
                <a:arcTo wR="3600" hR="3600" stAng="16200000" swAng="-5400000"/>
                <a:lnTo>
                  <a:pt x="0" y="29423"/>
                </a:lnTo>
                <a:arcTo wR="3600" hR="3600" stAng="10800000" swAng="-5400000"/>
                <a:lnTo>
                  <a:pt x="18000" y="3302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8" name=""/>
          <p:cNvSpPr/>
          <p:nvPr/>
        </p:nvSpPr>
        <p:spPr>
          <a:xfrm>
            <a:off x="890640" y="1820520"/>
            <a:ext cx="2943000" cy="2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Performance Measurement - </a:t>
            </a: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KPIs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"/>
          <p:cNvSpPr/>
          <p:nvPr/>
        </p:nvSpPr>
        <p:spPr>
          <a:xfrm>
            <a:off x="1015920" y="5726520"/>
            <a:ext cx="25192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Pro-active Account Management - </a:t>
            </a: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External Performance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0" name=""/>
          <p:cNvSpPr/>
          <p:nvPr/>
        </p:nvSpPr>
        <p:spPr>
          <a:xfrm>
            <a:off x="7007400" y="4739040"/>
            <a:ext cx="17143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Ongoing customer assessment - </a:t>
            </a: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Surveys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“Voice of the Customer”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1" name=""/>
          <p:cNvSpPr/>
          <p:nvPr/>
        </p:nvSpPr>
        <p:spPr>
          <a:xfrm>
            <a:off x="1887480" y="1143000"/>
            <a:ext cx="5359320" cy="5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Customer Satisfaction approach focuses on three areas:  Performance, Relationship and Value.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2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Customer Satisfaction Approach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423" name=""/>
          <p:cNvSpPr/>
          <p:nvPr/>
        </p:nvSpPr>
        <p:spPr>
          <a:xfrm>
            <a:off x="4108320" y="2789280"/>
            <a:ext cx="1805040" cy="171288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Satisfaction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"/>
          <p:cNvSpPr/>
          <p:nvPr/>
        </p:nvSpPr>
        <p:spPr>
          <a:xfrm>
            <a:off x="3041640" y="4152960"/>
            <a:ext cx="1065240" cy="244440"/>
          </a:xfrm>
          <a:prstGeom prst="rightArrow">
            <a:avLst>
              <a:gd name="adj1" fmla="val 50000"/>
              <a:gd name="adj2" fmla="val 108947"/>
            </a:avLst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"/>
          <p:cNvSpPr/>
          <p:nvPr/>
        </p:nvSpPr>
        <p:spPr>
          <a:xfrm>
            <a:off x="3068640" y="2914560"/>
            <a:ext cx="1065240" cy="244440"/>
          </a:xfrm>
          <a:prstGeom prst="rightArrow">
            <a:avLst>
              <a:gd name="adj1" fmla="val 50000"/>
              <a:gd name="adj2" fmla="val 108947"/>
            </a:avLst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>
            <a:off x="1625760" y="3683160"/>
            <a:ext cx="1439640" cy="13111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Relationship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"/>
          <p:cNvSpPr/>
          <p:nvPr/>
        </p:nvSpPr>
        <p:spPr>
          <a:xfrm>
            <a:off x="1625760" y="2287440"/>
            <a:ext cx="1439640" cy="131148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B9DAB8-1F2B-48A6-B0C6-82C2E9FD20D6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PlaceHolder 1"/>
          <p:cNvSpPr>
            <a:spLocks noGrp="1"/>
          </p:cNvSpPr>
          <p:nvPr>
            <p:ph type="title"/>
          </p:nvPr>
        </p:nvSpPr>
        <p:spPr>
          <a:xfrm>
            <a:off x="2358720" y="3233520"/>
            <a:ext cx="6264360" cy="1842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Summary</a:t>
            </a:r>
            <a:endParaRPr b="0" lang="en-US" sz="32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38F571F-BE01-4FCE-8A38-E56353A33FBF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Enron Energy Services</a:t>
            </a:r>
            <a:br>
              <a:rPr sz="2800"/>
            </a:b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Tricon Accounts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430" name="PlaceHolder 2"/>
          <p:cNvSpPr>
            <a:spLocks noGrp="1"/>
          </p:cNvSpPr>
          <p:nvPr>
            <p:ph/>
          </p:nvPr>
        </p:nvSpPr>
        <p:spPr>
          <a:xfrm>
            <a:off x="1571400" y="1585800"/>
            <a:ext cx="617364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Since 1996 Enron has provided energy services to Tricon restaurants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currently serves the following sites: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500 California electric accounts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940 natural gas accounts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45 New Jersey electric accounts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42 Ohio electric accounts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1880" indent="-28584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250 California and Ohio franchise sites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A8711F-B903-4C20-B429-C9DCF8781773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Summary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432" name="PlaceHolder 2"/>
          <p:cNvSpPr>
            <a:spLocks noGrp="1"/>
          </p:cNvSpPr>
          <p:nvPr>
            <p:ph/>
          </p:nvPr>
        </p:nvSpPr>
        <p:spPr>
          <a:xfrm>
            <a:off x="905040" y="1585800"/>
            <a:ext cx="78436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Reliable service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Guaranteed savings from Tariff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protection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Easy to switch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Dedicated Account Managers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Best in class customer service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0">
              <a:spcBef>
                <a:spcPts val="2750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1F734DA-E97E-4E06-BBA6-7BE985070BAF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Enron Energy Services </a:t>
            </a:r>
            <a:br>
              <a:rPr sz="2800"/>
            </a:b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Contact List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434" name="PlaceHolder 2"/>
          <p:cNvSpPr>
            <a:spLocks noGrp="1"/>
          </p:cNvSpPr>
          <p:nvPr>
            <p:ph/>
          </p:nvPr>
        </p:nvSpPr>
        <p:spPr>
          <a:xfrm>
            <a:off x="739440" y="1585800"/>
            <a:ext cx="432756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en-US" sz="19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Michelle Robichaux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Account Manager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Telephone:  713-853-5976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email:  mrobicha@enron.com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1" lang="en-US" sz="19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Mary Jo Johnson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Mid-Market Manager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Telephone:  713-853-5797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email:  mary.jo.johnson@enron.com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5" name="PlaceHolder 3"/>
          <p:cNvSpPr>
            <a:spLocks noGrp="1"/>
          </p:cNvSpPr>
          <p:nvPr>
            <p:ph/>
          </p:nvPr>
        </p:nvSpPr>
        <p:spPr>
          <a:xfrm>
            <a:off x="5297040" y="1585800"/>
            <a:ext cx="384660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Peter Vint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Director of Account Implementation Planning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Telephone:  713-853-7901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email:  pvint@enron.com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76"/>
              </a:spcBef>
              <a:spcAft>
                <a:spcPts val="476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F3AD18F-6ABD-4AEF-8D8F-B0D5B7AAEEBC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PlaceHolder 1"/>
          <p:cNvSpPr>
            <a:spLocks noGrp="1"/>
          </p:cNvSpPr>
          <p:nvPr>
            <p:ph type="title"/>
          </p:nvPr>
        </p:nvSpPr>
        <p:spPr>
          <a:xfrm>
            <a:off x="2358720" y="3233520"/>
            <a:ext cx="6264360" cy="1842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Questions and Answers</a:t>
            </a:r>
            <a:endParaRPr b="0" lang="en-US" sz="32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B2E8127-962A-4F5A-A804-7CBAF18A6EEB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358720" y="3233520"/>
            <a:ext cx="6264360" cy="1842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Why Enron?</a:t>
            </a:r>
            <a:endParaRPr b="0" lang="en-US" sz="32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9D0A0C7-CACC-4081-8D25-B7824E81DB3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ef-full2" descr=""/>
          <p:cNvPicPr/>
          <p:nvPr/>
        </p:nvPicPr>
        <p:blipFill>
          <a:blip r:embed="rId1"/>
          <a:stretch/>
        </p:blipFill>
        <p:spPr>
          <a:xfrm>
            <a:off x="2922480" y="289080"/>
            <a:ext cx="3194280" cy="137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us22700" descr=""/>
          <p:cNvPicPr/>
          <p:nvPr/>
        </p:nvPicPr>
        <p:blipFill>
          <a:blip r:embed="rId2"/>
          <a:stretch/>
        </p:blipFill>
        <p:spPr>
          <a:xfrm>
            <a:off x="1720800" y="1859040"/>
            <a:ext cx="5802480" cy="423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A699134-D1AE-4DC9-871F-1DACACA6D04E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Common Company Goals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905040" y="1585800"/>
            <a:ext cx="7843680" cy="43833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Quality service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loyalty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Brand recognition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4520" indent="-344520">
              <a:spcBef>
                <a:spcPts val="2750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enhancement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BE092EC-0643-43AE-A732-15B73B6DF7E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Enron Corp.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pic>
        <p:nvPicPr>
          <p:cNvPr id="139" name="LogoWh" descr=""/>
          <p:cNvPicPr/>
          <p:nvPr/>
        </p:nvPicPr>
        <p:blipFill>
          <a:blip r:embed="rId1"/>
          <a:stretch/>
        </p:blipFill>
        <p:spPr>
          <a:xfrm>
            <a:off x="3924360" y="2292480"/>
            <a:ext cx="1069920" cy="10746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40" name=""/>
          <p:cNvGrpSpPr/>
          <p:nvPr/>
        </p:nvGrpSpPr>
        <p:grpSpPr>
          <a:xfrm>
            <a:off x="5392800" y="1247760"/>
            <a:ext cx="3268440" cy="1682640"/>
            <a:chOff x="5392800" y="1247760"/>
            <a:chExt cx="3268440" cy="1682640"/>
          </a:xfrm>
        </p:grpSpPr>
        <p:sp>
          <p:nvSpPr>
            <p:cNvPr id="141" name=""/>
            <p:cNvSpPr/>
            <p:nvPr/>
          </p:nvSpPr>
          <p:spPr>
            <a:xfrm>
              <a:off x="5396040" y="1279440"/>
              <a:ext cx="3265200" cy="1650960"/>
            </a:xfrm>
            <a:prstGeom prst="roundRect">
              <a:avLst>
                <a:gd name="adj" fmla="val 11921"/>
              </a:avLst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969696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147240" rIns="147240" tIns="72360" bIns="72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5684760" y="1763640"/>
              <a:ext cx="738360" cy="135000"/>
            </a:xfrm>
            <a:prstGeom prst="rect">
              <a:avLst/>
            </a:prstGeom>
            <a:solidFill>
              <a:srgbClr val="fafd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7240" rIns="147240" tIns="62640" bIns="62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7370640" y="1763640"/>
              <a:ext cx="741600" cy="130320"/>
            </a:xfrm>
            <a:prstGeom prst="rect">
              <a:avLst/>
            </a:prstGeom>
            <a:solidFill>
              <a:srgbClr val="fafd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7240" rIns="147240" tIns="57960" bIns="57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7159680" y="1488960"/>
              <a:ext cx="1174680" cy="19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7600" rIns="147600" tIns="72720" bIns="7272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PEER GROUP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5392800" y="1463760"/>
              <a:ext cx="1433520" cy="17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7600" rIns="147600" tIns="72720" bIns="7272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170000"/>
                  <a:tab algn="l" pos="2340000"/>
                  <a:tab algn="l" pos="3510000"/>
                  <a:tab algn="l" pos="4680000"/>
                  <a:tab algn="l" pos="5850000"/>
                  <a:tab algn="l" pos="7020000"/>
                  <a:tab algn="l" pos="8190000"/>
                  <a:tab algn="l" pos="9360000"/>
                  <a:tab algn="l" pos="105300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INNOVATIVENESS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7288200" y="1670040"/>
              <a:ext cx="105084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7600" rIns="147600" tIns="72720" bIns="72720" anchor="t">
              <a:noAutofit/>
            </a:bodyPr>
            <a:p>
              <a:pPr>
                <a:lnSpc>
                  <a:spcPct val="105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  Enron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5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  Williams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5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  El Paso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5629320" y="1670040"/>
              <a:ext cx="1352520" cy="46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7600" rIns="147600" tIns="72720" bIns="72720" anchor="t">
              <a:noAutofit/>
            </a:bodyPr>
            <a:p>
              <a:pPr>
                <a:lnSpc>
                  <a:spcPct val="105000"/>
                </a:lnSpc>
                <a:tabLst>
                  <a:tab algn="l" pos="0"/>
                  <a:tab algn="l" pos="1170000"/>
                  <a:tab algn="l" pos="2340000"/>
                  <a:tab algn="l" pos="3510000"/>
                  <a:tab algn="l" pos="4680000"/>
                  <a:tab algn="l" pos="5850000"/>
                  <a:tab algn="l" pos="7020000"/>
                  <a:tab algn="l" pos="8190000"/>
                  <a:tab algn="l" pos="9360000"/>
                  <a:tab algn="l" pos="105300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 Enron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5000"/>
                </a:lnSpc>
                <a:tabLst>
                  <a:tab algn="l" pos="0"/>
                  <a:tab algn="l" pos="1170000"/>
                  <a:tab algn="l" pos="2340000"/>
                  <a:tab algn="l" pos="3510000"/>
                  <a:tab algn="l" pos="4680000"/>
                  <a:tab algn="l" pos="5850000"/>
                  <a:tab algn="l" pos="7020000"/>
                  <a:tab algn="l" pos="8190000"/>
                  <a:tab algn="l" pos="9360000"/>
                  <a:tab algn="l" pos="105300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 Charles Schwab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5000"/>
                </a:lnSpc>
                <a:tabLst>
                  <a:tab algn="l" pos="0"/>
                  <a:tab algn="l" pos="1170000"/>
                  <a:tab algn="l" pos="2340000"/>
                  <a:tab algn="l" pos="3510000"/>
                  <a:tab algn="l" pos="4680000"/>
                  <a:tab algn="l" pos="5850000"/>
                  <a:tab algn="l" pos="7020000"/>
                  <a:tab algn="l" pos="8190000"/>
                  <a:tab algn="l" pos="9360000"/>
                  <a:tab algn="l" pos="105300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3. Herman Miller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6353280" y="1247760"/>
              <a:ext cx="1407960" cy="20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47600" rIns="147600" tIns="72720" bIns="7272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66960"/>
                  <a:tab algn="l" pos="1933560"/>
                  <a:tab algn="l" pos="2900520"/>
                  <a:tab algn="l" pos="3867120"/>
                  <a:tab algn="l" pos="4834080"/>
                  <a:tab algn="l" pos="5800680"/>
                  <a:tab algn="l" pos="6767640"/>
                  <a:tab algn="l" pos="7734240"/>
                  <a:tab algn="l" pos="8701200"/>
                  <a:tab algn="l" pos="9667800"/>
                  <a:tab algn="l" pos="10634760"/>
                </a:tabLst>
              </a:pPr>
              <a:r>
                <a:rPr b="1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Fortune’s</a:t>
              </a: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Most Admired Companies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7089840" y="2205000"/>
              <a:ext cx="15094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#1 for 7 years in a row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5489640" y="2205000"/>
              <a:ext cx="15094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#1 for 5 years in a row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813280" y="2500200"/>
              <a:ext cx="239580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#24 on </a:t>
              </a:r>
              <a:r>
                <a:rPr b="1" i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Fortune’s</a:t>
              </a: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100 Best Companies to Work For in America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2" name=""/>
          <p:cNvSpPr/>
          <p:nvPr/>
        </p:nvSpPr>
        <p:spPr>
          <a:xfrm>
            <a:off x="1262160" y="3654360"/>
            <a:ext cx="63943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4671720" y="4937040"/>
            <a:ext cx="1797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7360" indent="-117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455400" y="4937040"/>
            <a:ext cx="1729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7360" indent="-117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2580120" y="4937040"/>
            <a:ext cx="1737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17360" indent="-117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energy </a:t>
            </a:r>
            <a:br>
              <a:rPr sz="1200"/>
            </a:b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worldwide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6824520" y="4937040"/>
            <a:ext cx="2090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7360" indent="-1173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management and broadband delivery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7" name=""/>
          <p:cNvGrpSpPr/>
          <p:nvPr/>
        </p:nvGrpSpPr>
        <p:grpSpPr>
          <a:xfrm>
            <a:off x="2617920" y="3654360"/>
            <a:ext cx="1557360" cy="1155600"/>
            <a:chOff x="2617920" y="3654360"/>
            <a:chExt cx="1557360" cy="1155600"/>
          </a:xfrm>
        </p:grpSpPr>
        <p:sp>
          <p:nvSpPr>
            <p:cNvPr id="158" name=""/>
            <p:cNvSpPr/>
            <p:nvPr/>
          </p:nvSpPr>
          <p:spPr>
            <a:xfrm>
              <a:off x="3395880" y="3654360"/>
              <a:ext cx="0" cy="49500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617920" y="3825720"/>
              <a:ext cx="1557360" cy="984240"/>
            </a:xfrm>
            <a:prstGeom prst="roundRect">
              <a:avLst>
                <a:gd name="adj" fmla="val 12421"/>
              </a:avLst>
            </a:prstGeom>
            <a:solidFill>
              <a:srgbClr val="0033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Wholesale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0" name=""/>
          <p:cNvSpPr/>
          <p:nvPr/>
        </p:nvSpPr>
        <p:spPr>
          <a:xfrm>
            <a:off x="4459320" y="3394080"/>
            <a:ext cx="0" cy="2458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1" name=""/>
          <p:cNvGrpSpPr/>
          <p:nvPr/>
        </p:nvGrpSpPr>
        <p:grpSpPr>
          <a:xfrm>
            <a:off x="6865920" y="3654360"/>
            <a:ext cx="1557360" cy="1155600"/>
            <a:chOff x="6865920" y="3654360"/>
            <a:chExt cx="1557360" cy="1155600"/>
          </a:xfrm>
        </p:grpSpPr>
        <p:sp>
          <p:nvSpPr>
            <p:cNvPr id="162" name=""/>
            <p:cNvSpPr/>
            <p:nvPr/>
          </p:nvSpPr>
          <p:spPr>
            <a:xfrm>
              <a:off x="7643880" y="3654360"/>
              <a:ext cx="0" cy="49500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6865920" y="3825720"/>
              <a:ext cx="1557360" cy="984240"/>
            </a:xfrm>
            <a:prstGeom prst="roundRect">
              <a:avLst>
                <a:gd name="adj" fmla="val 8708"/>
              </a:avLst>
            </a:prstGeom>
            <a:solidFill>
              <a:srgbClr val="0033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Broadband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4" name=""/>
          <p:cNvGrpSpPr/>
          <p:nvPr/>
        </p:nvGrpSpPr>
        <p:grpSpPr>
          <a:xfrm>
            <a:off x="495360" y="3654360"/>
            <a:ext cx="1557360" cy="1155600"/>
            <a:chOff x="495360" y="3654360"/>
            <a:chExt cx="1557360" cy="1155600"/>
          </a:xfrm>
        </p:grpSpPr>
        <p:sp>
          <p:nvSpPr>
            <p:cNvPr id="165" name=""/>
            <p:cNvSpPr/>
            <p:nvPr/>
          </p:nvSpPr>
          <p:spPr>
            <a:xfrm>
              <a:off x="1274760" y="3654360"/>
              <a:ext cx="0" cy="49500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495360" y="3825720"/>
              <a:ext cx="1557360" cy="984240"/>
            </a:xfrm>
            <a:prstGeom prst="roundRect">
              <a:avLst>
                <a:gd name="adj" fmla="val 12579"/>
              </a:avLst>
            </a:prstGeom>
            <a:solidFill>
              <a:srgbClr val="0033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Distribution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7" name=""/>
          <p:cNvSpPr/>
          <p:nvPr/>
        </p:nvSpPr>
        <p:spPr>
          <a:xfrm>
            <a:off x="635040" y="1420920"/>
            <a:ext cx="2600280" cy="1231920"/>
          </a:xfrm>
          <a:prstGeom prst="roundRect">
            <a:avLst>
              <a:gd name="adj" fmla="val 7088"/>
            </a:avLst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6969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ctr" anchorCtr="1">
            <a:noAutofit/>
          </a:bodyPr>
          <a:p>
            <a:pPr marL="117360" indent="-117360">
              <a:lnSpc>
                <a:spcPct val="100000"/>
              </a:lnSpc>
              <a:spcBef>
                <a:spcPts val="249"/>
              </a:spcBef>
              <a:buClr>
                <a:srgbClr val="000000"/>
              </a:buClr>
              <a:buFont typeface="Arial"/>
              <a:buChar char="•"/>
              <a:tabLst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Revenue - $60 Billion, 3Q 2000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Bef>
                <a:spcPts val="249"/>
              </a:spcBef>
              <a:buClr>
                <a:srgbClr val="000000"/>
              </a:buClr>
              <a:buFont typeface="Arial"/>
              <a:buChar char="•"/>
              <a:tabLst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Revenue - $40 Billion, 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Bef>
                <a:spcPts val="249"/>
              </a:spcBef>
              <a:buClr>
                <a:srgbClr val="000000"/>
              </a:buClr>
              <a:buFont typeface="Arial"/>
              <a:buChar char="•"/>
              <a:tabLst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 - $33.4 Billion, 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Bef>
                <a:spcPts val="249"/>
              </a:spcBef>
              <a:buClr>
                <a:srgbClr val="000000"/>
              </a:buClr>
              <a:buFont typeface="Arial"/>
              <a:buChar char="•"/>
              <a:tabLst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Marketer of Natural Gas and Electricity in North America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Bef>
                <a:spcPts val="249"/>
              </a:spcBef>
              <a:buClr>
                <a:srgbClr val="000000"/>
              </a:buClr>
              <a:buFont typeface="Arial"/>
              <a:buChar char="•"/>
              <a:tabLst>
                <a:tab algn="l" pos="966960"/>
                <a:tab algn="l" pos="1933560"/>
                <a:tab algn="l" pos="2900520"/>
                <a:tab algn="l" pos="3867120"/>
                <a:tab algn="l" pos="4834080"/>
                <a:tab algn="l" pos="5800680"/>
                <a:tab algn="l" pos="6767640"/>
                <a:tab algn="l" pos="7734240"/>
                <a:tab algn="l" pos="8701200"/>
                <a:tab algn="l" pos="9667800"/>
                <a:tab algn="l" pos="1063476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Ranked #18 on Fortune 500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8" name=""/>
          <p:cNvGrpSpPr/>
          <p:nvPr/>
        </p:nvGrpSpPr>
        <p:grpSpPr>
          <a:xfrm>
            <a:off x="4741920" y="3651120"/>
            <a:ext cx="1557360" cy="1158840"/>
            <a:chOff x="4741920" y="3651120"/>
            <a:chExt cx="1557360" cy="1158840"/>
          </a:xfrm>
        </p:grpSpPr>
        <p:sp>
          <p:nvSpPr>
            <p:cNvPr id="169" name=""/>
            <p:cNvSpPr/>
            <p:nvPr/>
          </p:nvSpPr>
          <p:spPr>
            <a:xfrm>
              <a:off x="5521320" y="3651120"/>
              <a:ext cx="0" cy="65088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4741920" y="3825720"/>
              <a:ext cx="1557360" cy="984240"/>
            </a:xfrm>
            <a:prstGeom prst="roundRect">
              <a:avLst>
                <a:gd name="adj" fmla="val 12579"/>
              </a:avLst>
            </a:prstGeom>
            <a:solidFill>
              <a:srgbClr val="b2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Retail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8D8A283-C502-4113-AFEA-764599A633C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/>
          <p:nvPr/>
        </p:nvSpPr>
        <p:spPr>
          <a:xfrm>
            <a:off x="3651120" y="2660760"/>
            <a:ext cx="5492880" cy="75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FORTUNE Magazine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Most Admired Companies in America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ZapfCalligr BT"/>
              </a:rPr>
              <a:t>(#22 of 500 Companies Ranked, July 1998)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3639960" y="1762200"/>
            <a:ext cx="5504040" cy="75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FORBES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Top Power Company in the World</a:t>
            </a:r>
            <a:r>
              <a:rPr b="0" lang="en-US" sz="1200" strike="noStrike" u="none">
                <a:solidFill>
                  <a:srgbClr val="3333cc"/>
                </a:solidFill>
                <a:effectLst/>
                <a:uFillTx/>
                <a:latin typeface="ZapfCalligr BT"/>
              </a:rPr>
              <a:t>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ZapfCalligr BT"/>
              </a:rPr>
              <a:t>(Forbes Global Business, January 1999)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1095480" y="1303200"/>
            <a:ext cx="682308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3638520" y="3554280"/>
            <a:ext cx="5505480" cy="10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FORTUNE Magazine</a:t>
            </a: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America’s Most Innovative Company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#1 for 4 years in a Row:</a:t>
            </a:r>
            <a:r>
              <a:rPr b="1" i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	</a:t>
            </a:r>
            <a:r>
              <a:rPr b="1" i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1996, 1997, 1998, 1999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4885560" y="4354560"/>
            <a:ext cx="96624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1360"/>
                <a:tab algn="l" pos="743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1998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1360"/>
                <a:tab algn="l" pos="743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1.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Enron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9.18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1360"/>
                <a:tab algn="l" pos="743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2.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Intel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8.66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1360"/>
                <a:tab algn="l" pos="743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3.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Nike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8.54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6427440" y="4354560"/>
            <a:ext cx="148680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1360"/>
                <a:tab algn="l" pos="1200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1999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1360"/>
                <a:tab algn="l" pos="1200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1.  Enron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8.93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1360"/>
                <a:tab algn="l" pos="1200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2.  Mirage Resorts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8.50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71360"/>
                <a:tab algn="l" pos="1200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3.  Herman Miller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	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8.43 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3657600" y="5021280"/>
            <a:ext cx="54864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Humnst777 BT"/>
              </a:rPr>
              <a:t>FORTUNE Magazine</a:t>
            </a:r>
            <a:r>
              <a:rPr b="1" lang="en-US" sz="1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America’s Most Innovative Pipeline Company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50000"/>
              </a:lnSpc>
              <a:spcBef>
                <a:spcPts val="751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#1 for 6 years in a Row:</a:t>
            </a:r>
            <a:r>
              <a:rPr b="1" i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	</a:t>
            </a:r>
            <a:r>
              <a:rPr b="1" i="1" lang="en-US" sz="1200" strike="noStrike" u="none">
                <a:solidFill>
                  <a:srgbClr val="000066"/>
                </a:solidFill>
                <a:effectLst/>
                <a:uFillTx/>
                <a:latin typeface="ZapfCalligr BT"/>
              </a:rPr>
              <a:t>1994 - 1999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197000" y="1197000"/>
            <a:ext cx="3102120" cy="5157720"/>
          </a:xfrm>
          <a:custGeom>
            <a:avLst/>
            <a:gdLst>
              <a:gd name="textAreaLeft" fmla="*/ 151200 w 3102120"/>
              <a:gd name="textAreaRight" fmla="*/ 2950920 w 3102120"/>
              <a:gd name="textAreaTop" fmla="*/ 151200 h 5157720"/>
              <a:gd name="textAreaBottom" fmla="*/ 5006520 h 5157720"/>
            </a:gdLst>
            <a:ahLst/>
            <a:cxnLst/>
            <a:rect l="textAreaLeft" t="textAreaTop" r="textAreaRight" b="textAreaBottom"/>
            <a:pathLst>
              <a:path w="21600" h="35911">
                <a:moveTo>
                  <a:pt x="3600" y="0"/>
                </a:moveTo>
                <a:arcTo wR="3600" hR="3600" stAng="16200000" swAng="-5400000"/>
                <a:lnTo>
                  <a:pt x="0" y="32311"/>
                </a:lnTo>
                <a:arcTo wR="3600" hR="3600" stAng="10800000" swAng="-5400000"/>
                <a:lnTo>
                  <a:pt x="18000" y="3591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blipFill rotWithShape="0">
            <a:blip r:embed="rId1"/>
            <a:srcRect/>
            <a:stretch/>
          </a:blipFill>
          <a:ln w="12600">
            <a:solidFill>
              <a:srgbClr val="cc0000"/>
            </a:solidFill>
            <a:miter/>
          </a:ln>
          <a:effectLst>
            <a:outerShdw dist="17819" dir="2700000" blurRad="0" rotWithShape="0">
              <a:srgbClr val="cc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Enron Consistently </a:t>
            </a:r>
            <a:br>
              <a:rPr sz="2800"/>
            </a:b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Demonstrates Leadership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62CA6B3-ACE0-44F7-8957-A29C799DACF4}" type="slidenum">
              <a:t>7</a:t>
            </a:fld>
          </a:p>
        </p:txBody>
      </p:sp>
    </p:spTree>
  </p:cSld>
  <p:transition spd="med">
    <p:random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71520" y="154080"/>
            <a:ext cx="8375760" cy="8157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Retail Energy Industry Structure</a:t>
            </a:r>
            <a:endParaRPr b="0" lang="en-US" sz="28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181" name=""/>
          <p:cNvSpPr/>
          <p:nvPr/>
        </p:nvSpPr>
        <p:spPr>
          <a:xfrm>
            <a:off x="531720" y="1300320"/>
            <a:ext cx="5553000" cy="2201760"/>
          </a:xfrm>
          <a:prstGeom prst="rect">
            <a:avLst/>
          </a:prstGeom>
          <a:solidFill>
            <a:srgbClr val="d9eef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6097680" y="4199040"/>
            <a:ext cx="2386080" cy="1436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097680" y="2744640"/>
            <a:ext cx="2386080" cy="1454400"/>
          </a:xfrm>
          <a:prstGeom prst="rect">
            <a:avLst/>
          </a:prstGeom>
          <a:gradFill rotWithShape="0">
            <a:gsLst>
              <a:gs pos="0">
                <a:srgbClr val="e3f0fe"/>
              </a:gs>
              <a:gs pos="100000">
                <a:srgbClr val="c3e1ff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6342120" y="6240600"/>
            <a:ext cx="191772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User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2301840" y="6245280"/>
            <a:ext cx="19191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528480" y="3454560"/>
            <a:ext cx="5534280" cy="2226960"/>
          </a:xfrm>
          <a:prstGeom prst="rect">
            <a:avLst/>
          </a:prstGeom>
          <a:solidFill>
            <a:srgbClr val="fcfeb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7" name=""/>
          <p:cNvGrpSpPr/>
          <p:nvPr/>
        </p:nvGrpSpPr>
        <p:grpSpPr>
          <a:xfrm>
            <a:off x="853920" y="4262400"/>
            <a:ext cx="665280" cy="502200"/>
            <a:chOff x="853920" y="4262400"/>
            <a:chExt cx="665280" cy="502200"/>
          </a:xfrm>
        </p:grpSpPr>
        <p:sp>
          <p:nvSpPr>
            <p:cNvPr id="188" name=""/>
            <p:cNvSpPr/>
            <p:nvPr/>
          </p:nvSpPr>
          <p:spPr>
            <a:xfrm>
              <a:off x="977760" y="4308840"/>
              <a:ext cx="541080" cy="180000"/>
            </a:xfrm>
            <a:custGeom>
              <a:avLst/>
              <a:gdLst/>
              <a:ahLst/>
              <a:rect l="l" t="t" r="r" b="b"/>
              <a:pathLst>
                <a:path w="349" h="116">
                  <a:moveTo>
                    <a:pt x="0" y="115"/>
                  </a:moveTo>
                  <a:lnTo>
                    <a:pt x="211" y="1"/>
                  </a:lnTo>
                  <a:lnTo>
                    <a:pt x="348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9" name=""/>
            <p:cNvGrpSpPr/>
            <p:nvPr/>
          </p:nvGrpSpPr>
          <p:grpSpPr>
            <a:xfrm>
              <a:off x="853920" y="4262400"/>
              <a:ext cx="665280" cy="258480"/>
              <a:chOff x="853920" y="4262400"/>
              <a:chExt cx="665280" cy="258480"/>
            </a:xfrm>
          </p:grpSpPr>
          <p:grpSp>
            <p:nvGrpSpPr>
              <p:cNvPr id="190" name=""/>
              <p:cNvGrpSpPr/>
              <p:nvPr/>
            </p:nvGrpSpPr>
            <p:grpSpPr>
              <a:xfrm>
                <a:off x="853920" y="4445280"/>
                <a:ext cx="665280" cy="75600"/>
                <a:chOff x="853920" y="4445280"/>
                <a:chExt cx="665280" cy="75600"/>
              </a:xfrm>
            </p:grpSpPr>
            <p:sp>
              <p:nvSpPr>
                <p:cNvPr id="191" name=""/>
                <p:cNvSpPr/>
                <p:nvPr/>
              </p:nvSpPr>
              <p:spPr>
                <a:xfrm>
                  <a:off x="853920" y="4446360"/>
                  <a:ext cx="665280" cy="74520"/>
                </a:xfrm>
                <a:custGeom>
                  <a:avLst/>
                  <a:gdLst/>
                  <a:ahLst/>
                  <a:rect l="l" t="t" r="r" b="b"/>
                  <a:pathLst>
                    <a:path w="429" h="48">
                      <a:moveTo>
                        <a:pt x="0" y="21"/>
                      </a:moveTo>
                      <a:lnTo>
                        <a:pt x="100" y="0"/>
                      </a:lnTo>
                      <a:lnTo>
                        <a:pt x="428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" name=""/>
                <p:cNvSpPr/>
                <p:nvPr/>
              </p:nvSpPr>
              <p:spPr>
                <a:xfrm>
                  <a:off x="853920" y="4460400"/>
                  <a:ext cx="665280" cy="54000"/>
                </a:xfrm>
                <a:custGeom>
                  <a:avLst/>
                  <a:gdLst/>
                  <a:ahLst/>
                  <a:rect l="l" t="t" r="r" b="b"/>
                  <a:pathLst>
                    <a:path w="429" h="35">
                      <a:moveTo>
                        <a:pt x="0" y="23"/>
                      </a:moveTo>
                      <a:lnTo>
                        <a:pt x="100" y="0"/>
                      </a:lnTo>
                      <a:lnTo>
                        <a:pt x="157" y="10"/>
                      </a:lnTo>
                      <a:lnTo>
                        <a:pt x="428" y="34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" name=""/>
                <p:cNvSpPr/>
                <p:nvPr/>
              </p:nvSpPr>
              <p:spPr>
                <a:xfrm>
                  <a:off x="853920" y="4445280"/>
                  <a:ext cx="665280" cy="57240"/>
                </a:xfrm>
                <a:custGeom>
                  <a:avLst/>
                  <a:gdLst/>
                  <a:ahLst/>
                  <a:rect l="l" t="t" r="r" b="b"/>
                  <a:pathLst>
                    <a:path w="429" h="37">
                      <a:moveTo>
                        <a:pt x="428" y="20"/>
                      </a:moveTo>
                      <a:lnTo>
                        <a:pt x="313" y="0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" name=""/>
                <p:cNvSpPr/>
                <p:nvPr/>
              </p:nvSpPr>
              <p:spPr>
                <a:xfrm>
                  <a:off x="853920" y="4456080"/>
                  <a:ext cx="665280" cy="58680"/>
                </a:xfrm>
                <a:custGeom>
                  <a:avLst/>
                  <a:gdLst/>
                  <a:ahLst/>
                  <a:rect l="l" t="t" r="r" b="b"/>
                  <a:pathLst>
                    <a:path w="429" h="38">
                      <a:moveTo>
                        <a:pt x="428" y="19"/>
                      </a:moveTo>
                      <a:lnTo>
                        <a:pt x="314" y="0"/>
                      </a:lnTo>
                      <a:lnTo>
                        <a:pt x="148" y="19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" name=""/>
                <p:cNvSpPr/>
                <p:nvPr/>
              </p:nvSpPr>
              <p:spPr>
                <a:xfrm>
                  <a:off x="853920" y="4465080"/>
                  <a:ext cx="665280" cy="55800"/>
                </a:xfrm>
                <a:custGeom>
                  <a:avLst/>
                  <a:gdLst/>
                  <a:ahLst/>
                  <a:rect l="l" t="t" r="r" b="b"/>
                  <a:pathLst>
                    <a:path w="429" h="36">
                      <a:moveTo>
                        <a:pt x="0" y="35"/>
                      </a:moveTo>
                      <a:lnTo>
                        <a:pt x="207" y="0"/>
                      </a:lnTo>
                      <a:lnTo>
                        <a:pt x="266" y="13"/>
                      </a:lnTo>
                      <a:lnTo>
                        <a:pt x="428" y="23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6" name=""/>
                <p:cNvSpPr/>
                <p:nvPr/>
              </p:nvSpPr>
              <p:spPr>
                <a:xfrm>
                  <a:off x="853920" y="4451400"/>
                  <a:ext cx="665280" cy="58680"/>
                </a:xfrm>
                <a:custGeom>
                  <a:avLst/>
                  <a:gdLst/>
                  <a:ahLst/>
                  <a:rect l="l" t="t" r="r" b="b"/>
                  <a:pathLst>
                    <a:path w="429" h="38">
                      <a:moveTo>
                        <a:pt x="0" y="35"/>
                      </a:moveTo>
                      <a:lnTo>
                        <a:pt x="148" y="14"/>
                      </a:lnTo>
                      <a:lnTo>
                        <a:pt x="205" y="0"/>
                      </a:lnTo>
                      <a:lnTo>
                        <a:pt x="267" y="14"/>
                      </a:lnTo>
                      <a:lnTo>
                        <a:pt x="428" y="3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97" name=""/>
              <p:cNvSpPr/>
              <p:nvPr/>
            </p:nvSpPr>
            <p:spPr>
              <a:xfrm>
                <a:off x="953280" y="4262400"/>
                <a:ext cx="565560" cy="108360"/>
              </a:xfrm>
              <a:custGeom>
                <a:avLst/>
                <a:gdLst/>
                <a:ahLst/>
                <a:rect l="l" t="t" r="r" b="b"/>
                <a:pathLst>
                  <a:path w="365" h="70">
                    <a:moveTo>
                      <a:pt x="0" y="69"/>
                    </a:moveTo>
                    <a:lnTo>
                      <a:pt x="51" y="33"/>
                    </a:lnTo>
                    <a:lnTo>
                      <a:pt x="364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8" name=""/>
            <p:cNvGrpSpPr/>
            <p:nvPr/>
          </p:nvGrpSpPr>
          <p:grpSpPr>
            <a:xfrm>
              <a:off x="927000" y="4308840"/>
              <a:ext cx="486360" cy="455760"/>
              <a:chOff x="927000" y="4308840"/>
              <a:chExt cx="486360" cy="455760"/>
            </a:xfrm>
          </p:grpSpPr>
          <p:grpSp>
            <p:nvGrpSpPr>
              <p:cNvPr id="199" name=""/>
              <p:cNvGrpSpPr/>
              <p:nvPr/>
            </p:nvGrpSpPr>
            <p:grpSpPr>
              <a:xfrm>
                <a:off x="1109520" y="4585320"/>
                <a:ext cx="140760" cy="105120"/>
                <a:chOff x="1109520" y="4585320"/>
                <a:chExt cx="140760" cy="105120"/>
              </a:xfrm>
            </p:grpSpPr>
            <p:sp>
              <p:nvSpPr>
                <p:cNvPr id="200" name=""/>
                <p:cNvSpPr/>
                <p:nvPr/>
              </p:nvSpPr>
              <p:spPr>
                <a:xfrm>
                  <a:off x="1109520" y="4664160"/>
                  <a:ext cx="140760" cy="26280"/>
                </a:xfrm>
                <a:custGeom>
                  <a:avLst/>
                  <a:gdLst/>
                  <a:ahLst/>
                  <a:rect l="l" t="t" r="r" b="b"/>
                  <a:pathLst>
                    <a:path w="91" h="17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66" y="16"/>
                      </a:lnTo>
                      <a:lnTo>
                        <a:pt x="25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1" name=""/>
                <p:cNvSpPr/>
                <p:nvPr/>
              </p:nvSpPr>
              <p:spPr>
                <a:xfrm>
                  <a:off x="1120320" y="4585320"/>
                  <a:ext cx="112680" cy="26280"/>
                </a:xfrm>
                <a:custGeom>
                  <a:avLst/>
                  <a:gdLst/>
                  <a:ahLst/>
                  <a:rect l="l" t="t" r="r" b="b"/>
                  <a:pathLst>
                    <a:path w="73" h="17">
                      <a:moveTo>
                        <a:pt x="0" y="16"/>
                      </a:moveTo>
                      <a:lnTo>
                        <a:pt x="17" y="0"/>
                      </a:lnTo>
                      <a:lnTo>
                        <a:pt x="72" y="0"/>
                      </a:lnTo>
                      <a:lnTo>
                        <a:pt x="5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2" name=""/>
              <p:cNvGrpSpPr/>
              <p:nvPr/>
            </p:nvGrpSpPr>
            <p:grpSpPr>
              <a:xfrm>
                <a:off x="1097280" y="4585320"/>
                <a:ext cx="171360" cy="179280"/>
                <a:chOff x="1097280" y="4585320"/>
                <a:chExt cx="171360" cy="179280"/>
              </a:xfrm>
            </p:grpSpPr>
            <p:sp>
              <p:nvSpPr>
                <p:cNvPr id="203" name=""/>
                <p:cNvSpPr/>
                <p:nvPr/>
              </p:nvSpPr>
              <p:spPr>
                <a:xfrm>
                  <a:off x="1097280" y="4588200"/>
                  <a:ext cx="24480" cy="167040"/>
                </a:xfrm>
                <a:custGeom>
                  <a:avLst/>
                  <a:gdLst/>
                  <a:ahLst/>
                  <a:rect l="l" t="t" r="r" b="b"/>
                  <a:pathLst>
                    <a:path w="16" h="108">
                      <a:moveTo>
                        <a:pt x="15" y="0"/>
                      </a:moveTo>
                      <a:lnTo>
                        <a:pt x="0" y="10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4" name=""/>
                <p:cNvSpPr/>
                <p:nvPr/>
              </p:nvSpPr>
              <p:spPr>
                <a:xfrm>
                  <a:off x="1137240" y="4588200"/>
                  <a:ext cx="23400" cy="167040"/>
                </a:xfrm>
                <a:custGeom>
                  <a:avLst/>
                  <a:gdLst/>
                  <a:ahLst/>
                  <a:rect l="l" t="t" r="r" b="b"/>
                  <a:pathLst>
                    <a:path w="15" h="108">
                      <a:moveTo>
                        <a:pt x="14" y="0"/>
                      </a:moveTo>
                      <a:lnTo>
                        <a:pt x="0" y="107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5" name=""/>
                <p:cNvSpPr/>
                <p:nvPr/>
              </p:nvSpPr>
              <p:spPr>
                <a:xfrm>
                  <a:off x="1205280" y="4588200"/>
                  <a:ext cx="23400" cy="176400"/>
                </a:xfrm>
                <a:custGeom>
                  <a:avLst/>
                  <a:gdLst/>
                  <a:ahLst/>
                  <a:rect l="l" t="t" r="r" b="b"/>
                  <a:pathLst>
                    <a:path w="15" h="114">
                      <a:moveTo>
                        <a:pt x="0" y="0"/>
                      </a:moveTo>
                      <a:lnTo>
                        <a:pt x="14" y="1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6" name=""/>
                <p:cNvSpPr/>
                <p:nvPr/>
              </p:nvSpPr>
              <p:spPr>
                <a:xfrm>
                  <a:off x="1231560" y="4585320"/>
                  <a:ext cx="37080" cy="174960"/>
                </a:xfrm>
                <a:custGeom>
                  <a:avLst/>
                  <a:gdLst/>
                  <a:ahLst/>
                  <a:rect l="l" t="t" r="r" b="b"/>
                  <a:pathLst>
                    <a:path w="24" h="113">
                      <a:moveTo>
                        <a:pt x="0" y="0"/>
                      </a:moveTo>
                      <a:lnTo>
                        <a:pt x="23" y="1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07" name=""/>
              <p:cNvSpPr/>
              <p:nvPr/>
            </p:nvSpPr>
            <p:spPr>
              <a:xfrm>
                <a:off x="1143720" y="4588200"/>
                <a:ext cx="66600" cy="77400"/>
              </a:xfrm>
              <a:custGeom>
                <a:avLst/>
                <a:gdLst/>
                <a:ahLst/>
                <a:rect l="l" t="t" r="r" b="b"/>
                <a:pathLst>
                  <a:path w="43" h="50">
                    <a:moveTo>
                      <a:pt x="42" y="0"/>
                    </a:moveTo>
                    <a:lnTo>
                      <a:pt x="0" y="49"/>
                    </a:lnTo>
                    <a:lnTo>
                      <a:pt x="4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600" bIns="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1148040" y="4585320"/>
                <a:ext cx="102240" cy="170640"/>
              </a:xfrm>
              <a:custGeom>
                <a:avLst/>
                <a:gdLst/>
                <a:ahLst/>
                <a:rect l="l" t="t" r="r" b="b"/>
                <a:pathLst>
                  <a:path w="66" h="110">
                    <a:moveTo>
                      <a:pt x="0" y="17"/>
                    </a:moveTo>
                    <a:lnTo>
                      <a:pt x="14" y="0"/>
                    </a:lnTo>
                    <a:lnTo>
                      <a:pt x="65" y="50"/>
                    </a:lnTo>
                    <a:lnTo>
                      <a:pt x="44" y="73"/>
                    </a:lnTo>
                    <a:lnTo>
                      <a:pt x="29" y="109"/>
                    </a:lnTo>
                    <a:lnTo>
                      <a:pt x="14" y="7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1148040" y="4704480"/>
                <a:ext cx="43560" cy="51120"/>
              </a:xfrm>
              <a:custGeom>
                <a:avLst/>
                <a:gdLst/>
                <a:ahLst/>
                <a:rect l="l" t="t" r="r" b="b"/>
                <a:pathLst>
                  <a:path w="28" h="33">
                    <a:moveTo>
                      <a:pt x="0" y="0"/>
                    </a:moveTo>
                    <a:lnTo>
                      <a:pt x="12" y="32"/>
                    </a:lnTo>
                    <a:lnTo>
                      <a:pt x="27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1103400" y="4588200"/>
                <a:ext cx="105120" cy="165600"/>
              </a:xfrm>
              <a:custGeom>
                <a:avLst/>
                <a:gdLst/>
                <a:ahLst/>
                <a:rect l="l" t="t" r="r" b="b"/>
                <a:pathLst>
                  <a:path w="68" h="107">
                    <a:moveTo>
                      <a:pt x="9" y="106"/>
                    </a:moveTo>
                    <a:lnTo>
                      <a:pt x="0" y="80"/>
                    </a:lnTo>
                    <a:lnTo>
                      <a:pt x="16" y="62"/>
                    </a:lnTo>
                    <a:lnTo>
                      <a:pt x="4" y="49"/>
                    </a:lnTo>
                    <a:lnTo>
                      <a:pt x="52" y="0"/>
                    </a:lnTo>
                    <a:lnTo>
                      <a:pt x="67" y="1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" name=""/>
              <p:cNvSpPr/>
              <p:nvPr/>
            </p:nvSpPr>
            <p:spPr>
              <a:xfrm>
                <a:off x="1103400" y="4704480"/>
                <a:ext cx="154800" cy="1440"/>
              </a:xfrm>
              <a:custGeom>
                <a:avLst/>
                <a:gdLst/>
                <a:ahLst/>
                <a:rect l="l" t="t" r="r" b="b"/>
                <a:pathLst>
                  <a:path w="100" h="1">
                    <a:moveTo>
                      <a:pt x="0" y="0"/>
                    </a:moveTo>
                    <a:lnTo>
                      <a:pt x="99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" name=""/>
              <p:cNvSpPr/>
              <p:nvPr/>
            </p:nvSpPr>
            <p:spPr>
              <a:xfrm>
                <a:off x="1137240" y="4636080"/>
                <a:ext cx="32400" cy="1440"/>
              </a:xfrm>
              <a:custGeom>
                <a:avLst/>
                <a:gdLst/>
                <a:ahLst/>
                <a:rect l="l" t="t" r="r" b="b"/>
                <a:pathLst>
                  <a:path w="21" h="1">
                    <a:moveTo>
                      <a:pt x="0" y="0"/>
                    </a:moveTo>
                    <a:lnTo>
                      <a:pt x="2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" name=""/>
              <p:cNvSpPr/>
              <p:nvPr/>
            </p:nvSpPr>
            <p:spPr>
              <a:xfrm>
                <a:off x="1188720" y="4636080"/>
                <a:ext cx="23040" cy="1440"/>
              </a:xfrm>
              <a:custGeom>
                <a:avLst/>
                <a:gdLst/>
                <a:ahLst/>
                <a:rect l="l" t="t" r="r" b="b"/>
                <a:pathLst>
                  <a:path w="15" h="1">
                    <a:moveTo>
                      <a:pt x="0" y="0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" name=""/>
              <p:cNvSpPr/>
              <p:nvPr/>
            </p:nvSpPr>
            <p:spPr>
              <a:xfrm>
                <a:off x="1097280" y="4728240"/>
                <a:ext cx="29160" cy="27720"/>
              </a:xfrm>
              <a:custGeom>
                <a:avLst/>
                <a:gdLst/>
                <a:ahLst/>
                <a:rect l="l" t="t" r="r" b="b"/>
                <a:pathLst>
                  <a:path w="19" h="18">
                    <a:moveTo>
                      <a:pt x="3" y="0"/>
                    </a:moveTo>
                    <a:lnTo>
                      <a:pt x="18" y="0"/>
                    </a:lnTo>
                    <a:lnTo>
                      <a:pt x="0" y="1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" name=""/>
              <p:cNvSpPr/>
              <p:nvPr/>
            </p:nvSpPr>
            <p:spPr>
              <a:xfrm>
                <a:off x="1211760" y="4709520"/>
                <a:ext cx="46080" cy="44640"/>
              </a:xfrm>
              <a:custGeom>
                <a:avLst/>
                <a:gdLst/>
                <a:ahLst/>
                <a:rect l="l" t="t" r="r" b="b"/>
                <a:pathLst>
                  <a:path w="30" h="29">
                    <a:moveTo>
                      <a:pt x="0" y="1"/>
                    </a:moveTo>
                    <a:lnTo>
                      <a:pt x="19" y="28"/>
                    </a:lnTo>
                    <a:lnTo>
                      <a:pt x="29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1151280" y="4667760"/>
                <a:ext cx="30600" cy="38520"/>
              </a:xfrm>
              <a:custGeom>
                <a:avLst/>
                <a:gdLst/>
                <a:ahLst/>
                <a:rect l="l" t="t" r="r" b="b"/>
                <a:pathLst>
                  <a:path w="20" h="25">
                    <a:moveTo>
                      <a:pt x="0" y="0"/>
                    </a:moveTo>
                    <a:lnTo>
                      <a:pt x="19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" name=""/>
              <p:cNvSpPr/>
              <p:nvPr/>
            </p:nvSpPr>
            <p:spPr>
              <a:xfrm>
                <a:off x="1184040" y="4667760"/>
                <a:ext cx="29160" cy="38520"/>
              </a:xfrm>
              <a:custGeom>
                <a:avLst/>
                <a:gdLst/>
                <a:ahLst/>
                <a:rect l="l" t="t" r="r" b="b"/>
                <a:pathLst>
                  <a:path w="19" h="25">
                    <a:moveTo>
                      <a:pt x="18" y="0"/>
                    </a:moveTo>
                    <a:lnTo>
                      <a:pt x="0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1125000" y="4667760"/>
                <a:ext cx="23040" cy="43200"/>
              </a:xfrm>
              <a:custGeom>
                <a:avLst/>
                <a:gdLst/>
                <a:ahLst/>
                <a:rect l="l" t="t" r="r" b="b"/>
                <a:pathLst>
                  <a:path w="15" h="28">
                    <a:moveTo>
                      <a:pt x="14" y="0"/>
                    </a:moveTo>
                    <a:lnTo>
                      <a:pt x="0" y="2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1211760" y="4667760"/>
                <a:ext cx="24840" cy="38520"/>
              </a:xfrm>
              <a:custGeom>
                <a:avLst/>
                <a:gdLst/>
                <a:ahLst/>
                <a:rect l="l" t="t" r="r" b="b"/>
                <a:pathLst>
                  <a:path w="16" h="25">
                    <a:moveTo>
                      <a:pt x="0" y="0"/>
                    </a:moveTo>
                    <a:lnTo>
                      <a:pt x="15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" name=""/>
              <p:cNvSpPr/>
              <p:nvPr/>
            </p:nvSpPr>
            <p:spPr>
              <a:xfrm>
                <a:off x="1224000" y="4664520"/>
                <a:ext cx="33840" cy="99000"/>
              </a:xfrm>
              <a:custGeom>
                <a:avLst/>
                <a:gdLst/>
                <a:ahLst/>
                <a:rect l="l" t="t" r="r" b="b"/>
                <a:pathLst>
                  <a:path w="22" h="64">
                    <a:moveTo>
                      <a:pt x="0" y="63"/>
                    </a:moveTo>
                    <a:lnTo>
                      <a:pt x="2" y="0"/>
                    </a:lnTo>
                    <a:lnTo>
                      <a:pt x="21" y="5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" name=""/>
              <p:cNvSpPr/>
              <p:nvPr/>
            </p:nvSpPr>
            <p:spPr>
              <a:xfrm>
                <a:off x="1103400" y="4665960"/>
                <a:ext cx="24840" cy="88200"/>
              </a:xfrm>
              <a:custGeom>
                <a:avLst/>
                <a:gdLst/>
                <a:ahLst/>
                <a:rect l="l" t="t" r="r" b="b"/>
                <a:pathLst>
                  <a:path w="16" h="57">
                    <a:moveTo>
                      <a:pt x="0" y="56"/>
                    </a:moveTo>
                    <a:lnTo>
                      <a:pt x="15" y="0"/>
                    </a:lnTo>
                    <a:lnTo>
                      <a:pt x="15" y="5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400" bIns="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" name=""/>
              <p:cNvSpPr/>
              <p:nvPr/>
            </p:nvSpPr>
            <p:spPr>
              <a:xfrm>
                <a:off x="1114200" y="4588200"/>
                <a:ext cx="55800" cy="70920"/>
              </a:xfrm>
              <a:custGeom>
                <a:avLst/>
                <a:gdLst/>
                <a:ahLst/>
                <a:rect l="l" t="t" r="r" b="b"/>
                <a:pathLst>
                  <a:path w="36" h="46">
                    <a:moveTo>
                      <a:pt x="0" y="45"/>
                    </a:moveTo>
                    <a:lnTo>
                      <a:pt x="17" y="0"/>
                    </a:lnTo>
                    <a:lnTo>
                      <a:pt x="22" y="15"/>
                    </a:lnTo>
                    <a:lnTo>
                      <a:pt x="35" y="33"/>
                    </a:lnTo>
                    <a:lnTo>
                      <a:pt x="33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1114200" y="4588200"/>
                <a:ext cx="136080" cy="122400"/>
              </a:xfrm>
              <a:custGeom>
                <a:avLst/>
                <a:gdLst/>
                <a:ahLst/>
                <a:rect l="l" t="t" r="r" b="b"/>
                <a:pathLst>
                  <a:path w="88" h="79">
                    <a:moveTo>
                      <a:pt x="0" y="34"/>
                    </a:moveTo>
                    <a:lnTo>
                      <a:pt x="5" y="34"/>
                    </a:lnTo>
                    <a:lnTo>
                      <a:pt x="2" y="16"/>
                    </a:lnTo>
                    <a:lnTo>
                      <a:pt x="10" y="0"/>
                    </a:lnTo>
                    <a:lnTo>
                      <a:pt x="20" y="49"/>
                    </a:lnTo>
                    <a:lnTo>
                      <a:pt x="62" y="0"/>
                    </a:lnTo>
                    <a:lnTo>
                      <a:pt x="87" y="49"/>
                    </a:lnTo>
                    <a:lnTo>
                      <a:pt x="82" y="7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1188720" y="4613040"/>
                <a:ext cx="27720" cy="29520"/>
              </a:xfrm>
              <a:custGeom>
                <a:avLst/>
                <a:gdLst/>
                <a:ahLst/>
                <a:rect l="l" t="t" r="r" b="b"/>
                <a:pathLst>
                  <a:path w="18" h="19">
                    <a:moveTo>
                      <a:pt x="14" y="18"/>
                    </a:moveTo>
                    <a:lnTo>
                      <a:pt x="17" y="18"/>
                    </a:lnTo>
                    <a:lnTo>
                      <a:pt x="11" y="0"/>
                    </a:lnTo>
                    <a:lnTo>
                      <a:pt x="0" y="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" name=""/>
              <p:cNvSpPr/>
              <p:nvPr/>
            </p:nvSpPr>
            <p:spPr>
              <a:xfrm>
                <a:off x="1139040" y="4732920"/>
                <a:ext cx="2304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0" y="0"/>
                    </a:moveTo>
                    <a:lnTo>
                      <a:pt x="14" y="0"/>
                    </a:lnTo>
                    <a:lnTo>
                      <a:pt x="2" y="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" name=""/>
              <p:cNvSpPr/>
              <p:nvPr/>
            </p:nvSpPr>
            <p:spPr>
              <a:xfrm>
                <a:off x="1202760" y="4731120"/>
                <a:ext cx="23040" cy="28080"/>
              </a:xfrm>
              <a:custGeom>
                <a:avLst/>
                <a:gdLst/>
                <a:ahLst/>
                <a:rect l="l" t="t" r="r" b="b"/>
                <a:pathLst>
                  <a:path w="15" h="18">
                    <a:moveTo>
                      <a:pt x="11" y="1"/>
                    </a:moveTo>
                    <a:lnTo>
                      <a:pt x="0" y="0"/>
                    </a:lnTo>
                    <a:lnTo>
                      <a:pt x="14" y="1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1151280" y="4667760"/>
                <a:ext cx="55800" cy="3852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24"/>
                    </a:moveTo>
                    <a:lnTo>
                      <a:pt x="19" y="0"/>
                    </a:lnTo>
                    <a:lnTo>
                      <a:pt x="35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" name=""/>
              <p:cNvSpPr/>
              <p:nvPr/>
            </p:nvSpPr>
            <p:spPr>
              <a:xfrm>
                <a:off x="1109520" y="4664520"/>
                <a:ext cx="30600" cy="33840"/>
              </a:xfrm>
              <a:custGeom>
                <a:avLst/>
                <a:gdLst/>
                <a:ahLst/>
                <a:rect l="l" t="t" r="r" b="b"/>
                <a:pathLst>
                  <a:path w="20" h="22">
                    <a:moveTo>
                      <a:pt x="19" y="2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" name=""/>
              <p:cNvSpPr/>
              <p:nvPr/>
            </p:nvSpPr>
            <p:spPr>
              <a:xfrm>
                <a:off x="1109520" y="4672080"/>
                <a:ext cx="23040" cy="57240"/>
              </a:xfrm>
              <a:custGeom>
                <a:avLst/>
                <a:gdLst/>
                <a:ahLst/>
                <a:rect l="l" t="t" r="r" b="b"/>
                <a:pathLst>
                  <a:path w="15" h="37">
                    <a:moveTo>
                      <a:pt x="0" y="0"/>
                    </a:moveTo>
                    <a:lnTo>
                      <a:pt x="14" y="3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>
                <a:off x="1249200" y="4728240"/>
                <a:ext cx="24480" cy="1080"/>
              </a:xfrm>
              <a:custGeom>
                <a:avLst/>
                <a:gdLst/>
                <a:ahLst/>
                <a:rect l="l" t="t" r="r" b="b"/>
                <a:pathLst>
                  <a:path w="16" h="1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" name=""/>
              <p:cNvSpPr/>
              <p:nvPr/>
            </p:nvSpPr>
            <p:spPr>
              <a:xfrm>
                <a:off x="1227240" y="4683240"/>
                <a:ext cx="30600" cy="27720"/>
              </a:xfrm>
              <a:custGeom>
                <a:avLst/>
                <a:gdLst/>
                <a:ahLst/>
                <a:rect l="l" t="t" r="r" b="b"/>
                <a:pathLst>
                  <a:path w="20" h="18">
                    <a:moveTo>
                      <a:pt x="19" y="17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" name=""/>
              <p:cNvSpPr/>
              <p:nvPr/>
            </p:nvSpPr>
            <p:spPr>
              <a:xfrm>
                <a:off x="1103400" y="4687560"/>
                <a:ext cx="24840" cy="1080"/>
              </a:xfrm>
              <a:custGeom>
                <a:avLst/>
                <a:gdLst/>
                <a:ahLst/>
                <a:rect l="l" t="t" r="r" b="b"/>
                <a:pathLst>
                  <a:path w="16" h="1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" name=""/>
              <p:cNvSpPr/>
              <p:nvPr/>
            </p:nvSpPr>
            <p:spPr>
              <a:xfrm>
                <a:off x="1249200" y="4728240"/>
                <a:ext cx="24480" cy="25920"/>
              </a:xfrm>
              <a:custGeom>
                <a:avLst/>
                <a:gdLst/>
                <a:ahLst/>
                <a:rect l="l" t="t" r="r" b="b"/>
                <a:pathLst>
                  <a:path w="16" h="17">
                    <a:moveTo>
                      <a:pt x="0" y="0"/>
                    </a:moveTo>
                    <a:lnTo>
                      <a:pt x="15" y="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" name=""/>
              <p:cNvSpPr/>
              <p:nvPr/>
            </p:nvSpPr>
            <p:spPr>
              <a:xfrm>
                <a:off x="1148040" y="4596120"/>
                <a:ext cx="61920" cy="69480"/>
              </a:xfrm>
              <a:custGeom>
                <a:avLst/>
                <a:gdLst/>
                <a:ahLst/>
                <a:rect l="l" t="t" r="r" b="b"/>
                <a:pathLst>
                  <a:path w="40" h="45">
                    <a:moveTo>
                      <a:pt x="0" y="0"/>
                    </a:moveTo>
                    <a:lnTo>
                      <a:pt x="39" y="4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" name=""/>
              <p:cNvSpPr/>
              <p:nvPr/>
            </p:nvSpPr>
            <p:spPr>
              <a:xfrm>
                <a:off x="1211760" y="4585320"/>
                <a:ext cx="24840" cy="113400"/>
              </a:xfrm>
              <a:custGeom>
                <a:avLst/>
                <a:gdLst/>
                <a:ahLst/>
                <a:rect l="l" t="t" r="r" b="b"/>
                <a:pathLst>
                  <a:path w="16" h="73">
                    <a:moveTo>
                      <a:pt x="0" y="48"/>
                    </a:moveTo>
                    <a:lnTo>
                      <a:pt x="15" y="0"/>
                    </a:lnTo>
                    <a:lnTo>
                      <a:pt x="4" y="7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" name=""/>
              <p:cNvSpPr/>
              <p:nvPr/>
            </p:nvSpPr>
            <p:spPr>
              <a:xfrm>
                <a:off x="1213200" y="4585320"/>
                <a:ext cx="30960" cy="52560"/>
              </a:xfrm>
              <a:custGeom>
                <a:avLst/>
                <a:gdLst/>
                <a:ahLst/>
                <a:rect l="l" t="t" r="r" b="b"/>
                <a:pathLst>
                  <a:path w="20" h="34">
                    <a:moveTo>
                      <a:pt x="0" y="0"/>
                    </a:moveTo>
                    <a:lnTo>
                      <a:pt x="14" y="14"/>
                    </a:lnTo>
                    <a:lnTo>
                      <a:pt x="5" y="33"/>
                    </a:lnTo>
                    <a:lnTo>
                      <a:pt x="19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" name=""/>
              <p:cNvSpPr/>
              <p:nvPr/>
            </p:nvSpPr>
            <p:spPr>
              <a:xfrm>
                <a:off x="1222560" y="4585320"/>
                <a:ext cx="23040" cy="52560"/>
              </a:xfrm>
              <a:custGeom>
                <a:avLst/>
                <a:gdLst/>
                <a:ahLst/>
                <a:rect l="l" t="t" r="r" b="b"/>
                <a:pathLst>
                  <a:path w="15" h="34">
                    <a:moveTo>
                      <a:pt x="0" y="0"/>
                    </a:moveTo>
                    <a:lnTo>
                      <a:pt x="14" y="14"/>
                    </a:lnTo>
                    <a:lnTo>
                      <a:pt x="12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" name=""/>
              <p:cNvSpPr/>
              <p:nvPr/>
            </p:nvSpPr>
            <p:spPr>
              <a:xfrm>
                <a:off x="1116000" y="4588200"/>
                <a:ext cx="24480" cy="54000"/>
              </a:xfrm>
              <a:custGeom>
                <a:avLst/>
                <a:gdLst/>
                <a:ahLst/>
                <a:rect l="l" t="t" r="r" b="b"/>
                <a:pathLst>
                  <a:path w="16" h="35">
                    <a:moveTo>
                      <a:pt x="15" y="0"/>
                    </a:moveTo>
                    <a:lnTo>
                      <a:pt x="0" y="19"/>
                    </a:lnTo>
                    <a:lnTo>
                      <a:pt x="1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" name=""/>
              <p:cNvSpPr/>
              <p:nvPr/>
            </p:nvSpPr>
            <p:spPr>
              <a:xfrm>
                <a:off x="1143720" y="4532400"/>
                <a:ext cx="89640" cy="54000"/>
              </a:xfrm>
              <a:custGeom>
                <a:avLst/>
                <a:gdLst/>
                <a:ahLst/>
                <a:rect l="l" t="t" r="r" b="b"/>
                <a:pathLst>
                  <a:path w="58" h="35">
                    <a:moveTo>
                      <a:pt x="57" y="3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" name=""/>
              <p:cNvSpPr/>
              <p:nvPr/>
            </p:nvSpPr>
            <p:spPr>
              <a:xfrm>
                <a:off x="1120320" y="4532400"/>
                <a:ext cx="129960" cy="57240"/>
              </a:xfrm>
              <a:custGeom>
                <a:avLst/>
                <a:gdLst/>
                <a:ahLst/>
                <a:rect l="l" t="t" r="r" b="b"/>
                <a:pathLst>
                  <a:path w="84" h="37">
                    <a:moveTo>
                      <a:pt x="0" y="36"/>
                    </a:moveTo>
                    <a:lnTo>
                      <a:pt x="55" y="2"/>
                    </a:lnTo>
                    <a:lnTo>
                      <a:pt x="67" y="0"/>
                    </a:lnTo>
                    <a:lnTo>
                      <a:pt x="83" y="0"/>
                    </a:lnTo>
                    <a:lnTo>
                      <a:pt x="73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" name=""/>
              <p:cNvSpPr/>
              <p:nvPr/>
            </p:nvSpPr>
            <p:spPr>
              <a:xfrm>
                <a:off x="1053720" y="4376880"/>
                <a:ext cx="96120" cy="209520"/>
              </a:xfrm>
              <a:custGeom>
                <a:avLst/>
                <a:gdLst/>
                <a:ahLst/>
                <a:rect l="l" t="t" r="r" b="b"/>
                <a:pathLst>
                  <a:path w="62" h="135">
                    <a:moveTo>
                      <a:pt x="61" y="13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" name=""/>
              <p:cNvSpPr/>
              <p:nvPr/>
            </p:nvSpPr>
            <p:spPr>
              <a:xfrm>
                <a:off x="1036800" y="4313160"/>
                <a:ext cx="84960" cy="276480"/>
              </a:xfrm>
              <a:custGeom>
                <a:avLst/>
                <a:gdLst/>
                <a:ahLst/>
                <a:rect l="l" t="t" r="r" b="b"/>
                <a:pathLst>
                  <a:path w="55" h="178">
                    <a:moveTo>
                      <a:pt x="0" y="0"/>
                    </a:moveTo>
                    <a:lnTo>
                      <a:pt x="5" y="41"/>
                    </a:lnTo>
                    <a:lnTo>
                      <a:pt x="54" y="1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" name=""/>
              <p:cNvSpPr/>
              <p:nvPr/>
            </p:nvSpPr>
            <p:spPr>
              <a:xfrm>
                <a:off x="1103400" y="4513680"/>
                <a:ext cx="24840" cy="75960"/>
              </a:xfrm>
              <a:custGeom>
                <a:avLst/>
                <a:gdLst/>
                <a:ahLst/>
                <a:rect l="l" t="t" r="r" b="b"/>
                <a:pathLst>
                  <a:path w="16" h="49">
                    <a:moveTo>
                      <a:pt x="10" y="48"/>
                    </a:moveTo>
                    <a:lnTo>
                      <a:pt x="15" y="25"/>
                    </a:lnTo>
                    <a:lnTo>
                      <a:pt x="0" y="20"/>
                    </a:lnTo>
                    <a:lnTo>
                      <a:pt x="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" name=""/>
              <p:cNvSpPr/>
              <p:nvPr/>
            </p:nvSpPr>
            <p:spPr>
              <a:xfrm>
                <a:off x="1184040" y="4533840"/>
                <a:ext cx="30600" cy="26280"/>
              </a:xfrm>
              <a:custGeom>
                <a:avLst/>
                <a:gdLst/>
                <a:ahLst/>
                <a:rect l="l" t="t" r="r" b="b"/>
                <a:pathLst>
                  <a:path w="20" h="17">
                    <a:moveTo>
                      <a:pt x="1" y="9"/>
                    </a:moveTo>
                    <a:lnTo>
                      <a:pt x="19" y="0"/>
                    </a:lnTo>
                    <a:lnTo>
                      <a:pt x="0" y="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" name=""/>
              <p:cNvSpPr/>
              <p:nvPr/>
            </p:nvSpPr>
            <p:spPr>
              <a:xfrm>
                <a:off x="1148040" y="4532400"/>
                <a:ext cx="80640" cy="54000"/>
              </a:xfrm>
              <a:custGeom>
                <a:avLst/>
                <a:gdLst/>
                <a:ahLst/>
                <a:rect l="l" t="t" r="r" b="b"/>
                <a:pathLst>
                  <a:path w="52" h="35">
                    <a:moveTo>
                      <a:pt x="0" y="34"/>
                    </a:moveTo>
                    <a:lnTo>
                      <a:pt x="5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" name=""/>
              <p:cNvSpPr/>
              <p:nvPr/>
            </p:nvSpPr>
            <p:spPr>
              <a:xfrm>
                <a:off x="1081800" y="4366080"/>
                <a:ext cx="114480" cy="220320"/>
              </a:xfrm>
              <a:custGeom>
                <a:avLst/>
                <a:gdLst/>
                <a:ahLst/>
                <a:rect l="l" t="t" r="r" b="b"/>
                <a:pathLst>
                  <a:path w="74" h="142">
                    <a:moveTo>
                      <a:pt x="73" y="141"/>
                    </a:moveTo>
                    <a:lnTo>
                      <a:pt x="21" y="106"/>
                    </a:lnTo>
                    <a:lnTo>
                      <a:pt x="1" y="74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" name=""/>
              <p:cNvSpPr/>
              <p:nvPr/>
            </p:nvSpPr>
            <p:spPr>
              <a:xfrm>
                <a:off x="1089360" y="4376880"/>
                <a:ext cx="63000" cy="209520"/>
              </a:xfrm>
              <a:custGeom>
                <a:avLst/>
                <a:gdLst/>
                <a:ahLst/>
                <a:rect l="l" t="t" r="r" b="b"/>
                <a:pathLst>
                  <a:path w="41" h="135">
                    <a:moveTo>
                      <a:pt x="0" y="0"/>
                    </a:moveTo>
                    <a:lnTo>
                      <a:pt x="5" y="91"/>
                    </a:lnTo>
                    <a:lnTo>
                      <a:pt x="40" y="1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" name=""/>
              <p:cNvSpPr/>
              <p:nvPr/>
            </p:nvSpPr>
            <p:spPr>
              <a:xfrm>
                <a:off x="1114200" y="4538520"/>
                <a:ext cx="26280" cy="2592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8" y="0"/>
                    </a:move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" name=""/>
              <p:cNvSpPr/>
              <p:nvPr/>
            </p:nvSpPr>
            <p:spPr>
              <a:xfrm>
                <a:off x="1238040" y="4313160"/>
                <a:ext cx="69480" cy="225360"/>
              </a:xfrm>
              <a:custGeom>
                <a:avLst/>
                <a:gdLst/>
                <a:ahLst/>
                <a:rect l="l" t="t" r="r" b="b"/>
                <a:pathLst>
                  <a:path w="45" h="145">
                    <a:moveTo>
                      <a:pt x="44" y="0"/>
                    </a:moveTo>
                    <a:lnTo>
                      <a:pt x="40" y="43"/>
                    </a:lnTo>
                    <a:lnTo>
                      <a:pt x="6" y="144"/>
                    </a:lnTo>
                    <a:lnTo>
                      <a:pt x="0" y="130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6" y="115"/>
                    </a:lnTo>
                    <a:lnTo>
                      <a:pt x="14" y="110"/>
                    </a:lnTo>
                    <a:lnTo>
                      <a:pt x="9" y="110"/>
                    </a:lnTo>
                    <a:lnTo>
                      <a:pt x="9" y="106"/>
                    </a:lnTo>
                    <a:lnTo>
                      <a:pt x="24" y="89"/>
                    </a:lnTo>
                    <a:lnTo>
                      <a:pt x="22" y="74"/>
                    </a:lnTo>
                    <a:lnTo>
                      <a:pt x="38" y="5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" name=""/>
              <p:cNvSpPr/>
              <p:nvPr/>
            </p:nvSpPr>
            <p:spPr>
              <a:xfrm>
                <a:off x="1205640" y="4313160"/>
                <a:ext cx="102240" cy="273240"/>
              </a:xfrm>
              <a:custGeom>
                <a:avLst/>
                <a:gdLst/>
                <a:ahLst/>
                <a:rect l="l" t="t" r="r" b="b"/>
                <a:pathLst>
                  <a:path w="66" h="176">
                    <a:moveTo>
                      <a:pt x="65" y="0"/>
                    </a:moveTo>
                    <a:lnTo>
                      <a:pt x="56" y="43"/>
                    </a:lnTo>
                    <a:lnTo>
                      <a:pt x="0" y="17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" name=""/>
              <p:cNvSpPr/>
              <p:nvPr/>
            </p:nvSpPr>
            <p:spPr>
              <a:xfrm>
                <a:off x="1205640" y="4313160"/>
                <a:ext cx="102240" cy="273240"/>
              </a:xfrm>
              <a:custGeom>
                <a:avLst/>
                <a:gdLst/>
                <a:ahLst/>
                <a:rect l="l" t="t" r="r" b="b"/>
                <a:pathLst>
                  <a:path w="66" h="176">
                    <a:moveTo>
                      <a:pt x="0" y="175"/>
                    </a:moveTo>
                    <a:lnTo>
                      <a:pt x="31" y="129"/>
                    </a:lnTo>
                    <a:lnTo>
                      <a:pt x="34" y="43"/>
                    </a:lnTo>
                    <a:lnTo>
                      <a:pt x="6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" name=""/>
              <p:cNvSpPr/>
              <p:nvPr/>
            </p:nvSpPr>
            <p:spPr>
              <a:xfrm>
                <a:off x="1263240" y="4313160"/>
                <a:ext cx="44280" cy="158400"/>
              </a:xfrm>
              <a:custGeom>
                <a:avLst/>
                <a:gdLst/>
                <a:ahLst/>
                <a:rect l="l" t="t" r="r" b="b"/>
                <a:pathLst>
                  <a:path w="29" h="102">
                    <a:moveTo>
                      <a:pt x="28" y="0"/>
                    </a:moveTo>
                    <a:lnTo>
                      <a:pt x="0" y="44"/>
                    </a:lnTo>
                    <a:lnTo>
                      <a:pt x="5" y="10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" name=""/>
              <p:cNvSpPr/>
              <p:nvPr/>
            </p:nvSpPr>
            <p:spPr>
              <a:xfrm>
                <a:off x="1256760" y="4392360"/>
                <a:ext cx="23040" cy="55800"/>
              </a:xfrm>
              <a:custGeom>
                <a:avLst/>
                <a:gdLst/>
                <a:ahLst/>
                <a:rect l="l" t="t" r="r" b="b"/>
                <a:pathLst>
                  <a:path w="15" h="36">
                    <a:moveTo>
                      <a:pt x="0" y="0"/>
                    </a:moveTo>
                    <a:lnTo>
                      <a:pt x="14" y="7"/>
                    </a:lnTo>
                    <a:lnTo>
                      <a:pt x="0" y="7"/>
                    </a:lnTo>
                    <a:lnTo>
                      <a:pt x="14" y="23"/>
                    </a:lnTo>
                    <a:lnTo>
                      <a:pt x="0" y="3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" name=""/>
              <p:cNvSpPr/>
              <p:nvPr/>
            </p:nvSpPr>
            <p:spPr>
              <a:xfrm>
                <a:off x="1075320" y="4384800"/>
                <a:ext cx="23040" cy="63720"/>
              </a:xfrm>
              <a:custGeom>
                <a:avLst/>
                <a:gdLst/>
                <a:ahLst/>
                <a:rect l="l" t="t" r="r" b="b"/>
                <a:pathLst>
                  <a:path w="15" h="41">
                    <a:moveTo>
                      <a:pt x="0" y="0"/>
                    </a:moveTo>
                    <a:lnTo>
                      <a:pt x="12" y="10"/>
                    </a:lnTo>
                    <a:lnTo>
                      <a:pt x="2" y="10"/>
                    </a:lnTo>
                    <a:lnTo>
                      <a:pt x="12" y="23"/>
                    </a:lnTo>
                    <a:lnTo>
                      <a:pt x="2" y="23"/>
                    </a:lnTo>
                    <a:lnTo>
                      <a:pt x="14" y="40"/>
                    </a:lnTo>
                    <a:lnTo>
                      <a:pt x="2" y="4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" name=""/>
              <p:cNvSpPr/>
              <p:nvPr/>
            </p:nvSpPr>
            <p:spPr>
              <a:xfrm>
                <a:off x="1072440" y="4420440"/>
                <a:ext cx="26280" cy="54360"/>
              </a:xfrm>
              <a:custGeom>
                <a:avLst/>
                <a:gdLst/>
                <a:ahLst/>
                <a:rect l="l" t="t" r="r" b="b"/>
                <a:pathLst>
                  <a:path w="17" h="35">
                    <a:moveTo>
                      <a:pt x="16" y="34"/>
                    </a:move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" name=""/>
              <p:cNvSpPr/>
              <p:nvPr/>
            </p:nvSpPr>
            <p:spPr>
              <a:xfrm>
                <a:off x="1159200" y="4544640"/>
                <a:ext cx="2304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0" y="16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" name=""/>
              <p:cNvSpPr/>
              <p:nvPr/>
            </p:nvSpPr>
            <p:spPr>
              <a:xfrm>
                <a:off x="1101960" y="4480920"/>
                <a:ext cx="60120" cy="79200"/>
              </a:xfrm>
              <a:custGeom>
                <a:avLst/>
                <a:gdLst/>
                <a:ahLst/>
                <a:rect l="l" t="t" r="r" b="b"/>
                <a:pathLst>
                  <a:path w="39" h="51">
                    <a:moveTo>
                      <a:pt x="38" y="50"/>
                    </a:moveTo>
                    <a:lnTo>
                      <a:pt x="27" y="33"/>
                    </a:lnTo>
                    <a:lnTo>
                      <a:pt x="12" y="12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" name=""/>
              <p:cNvSpPr/>
              <p:nvPr/>
            </p:nvSpPr>
            <p:spPr>
              <a:xfrm>
                <a:off x="1081800" y="4476240"/>
                <a:ext cx="46080" cy="66600"/>
              </a:xfrm>
              <a:custGeom>
                <a:avLst/>
                <a:gdLst/>
                <a:ahLst/>
                <a:rect l="l" t="t" r="r" b="b"/>
                <a:pathLst>
                  <a:path w="30" h="43">
                    <a:moveTo>
                      <a:pt x="0" y="0"/>
                    </a:moveTo>
                    <a:lnTo>
                      <a:pt x="29" y="4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" name=""/>
              <p:cNvSpPr/>
              <p:nvPr/>
            </p:nvSpPr>
            <p:spPr>
              <a:xfrm>
                <a:off x="1094040" y="4484160"/>
                <a:ext cx="33840" cy="49320"/>
              </a:xfrm>
              <a:custGeom>
                <a:avLst/>
                <a:gdLst/>
                <a:ahLst/>
                <a:rect l="l" t="t" r="r" b="b"/>
                <a:pathLst>
                  <a:path w="22" h="32">
                    <a:moveTo>
                      <a:pt x="21" y="17"/>
                    </a:moveTo>
                    <a:lnTo>
                      <a:pt x="19" y="31"/>
                    </a:lnTo>
                    <a:lnTo>
                      <a:pt x="17" y="12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" name=""/>
              <p:cNvSpPr/>
              <p:nvPr/>
            </p:nvSpPr>
            <p:spPr>
              <a:xfrm>
                <a:off x="1205640" y="4480920"/>
                <a:ext cx="44640" cy="57600"/>
              </a:xfrm>
              <a:custGeom>
                <a:avLst/>
                <a:gdLst/>
                <a:ahLst/>
                <a:rect l="l" t="t" r="r" b="b"/>
                <a:pathLst>
                  <a:path w="29" h="37">
                    <a:moveTo>
                      <a:pt x="0" y="36"/>
                    </a:move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" name=""/>
              <p:cNvSpPr/>
              <p:nvPr/>
            </p:nvSpPr>
            <p:spPr>
              <a:xfrm>
                <a:off x="1205640" y="4496400"/>
                <a:ext cx="47880" cy="42120"/>
              </a:xfrm>
              <a:custGeom>
                <a:avLst/>
                <a:gdLst/>
                <a:ahLst/>
                <a:rect l="l" t="t" r="r" b="b"/>
                <a:pathLst>
                  <a:path w="31" h="27">
                    <a:moveTo>
                      <a:pt x="0" y="26"/>
                    </a:moveTo>
                    <a:lnTo>
                      <a:pt x="19" y="10"/>
                    </a:lnTo>
                    <a:lnTo>
                      <a:pt x="19" y="0"/>
                    </a:lnTo>
                    <a:lnTo>
                      <a:pt x="3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" name=""/>
              <p:cNvSpPr/>
              <p:nvPr/>
            </p:nvSpPr>
            <p:spPr>
              <a:xfrm>
                <a:off x="1224000" y="4499640"/>
                <a:ext cx="23040" cy="60480"/>
              </a:xfrm>
              <a:custGeom>
                <a:avLst/>
                <a:gdLst/>
                <a:ahLst/>
                <a:rect l="l" t="t" r="r" b="b"/>
                <a:pathLst>
                  <a:path w="15" h="39">
                    <a:moveTo>
                      <a:pt x="14" y="0"/>
                    </a:moveTo>
                    <a:lnTo>
                      <a:pt x="4" y="6"/>
                    </a:lnTo>
                    <a:lnTo>
                      <a:pt x="0" y="21"/>
                    </a:lnTo>
                    <a:lnTo>
                      <a:pt x="14" y="3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" name=""/>
              <p:cNvSpPr/>
              <p:nvPr/>
            </p:nvSpPr>
            <p:spPr>
              <a:xfrm>
                <a:off x="1227240" y="4496400"/>
                <a:ext cx="23040" cy="90000"/>
              </a:xfrm>
              <a:custGeom>
                <a:avLst/>
                <a:gdLst/>
                <a:ahLst/>
                <a:rect l="l" t="t" r="r" b="b"/>
                <a:pathLst>
                  <a:path w="15" h="58">
                    <a:moveTo>
                      <a:pt x="0" y="57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0" bIns="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" name=""/>
              <p:cNvSpPr/>
              <p:nvPr/>
            </p:nvSpPr>
            <p:spPr>
              <a:xfrm>
                <a:off x="1258200" y="4370760"/>
                <a:ext cx="35640" cy="33840"/>
              </a:xfrm>
              <a:custGeom>
                <a:avLst/>
                <a:gdLst/>
                <a:ahLst/>
                <a:rect l="l" t="t" r="r" b="b"/>
                <a:pathLst>
                  <a:path w="23" h="22">
                    <a:moveTo>
                      <a:pt x="22" y="2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" name=""/>
              <p:cNvSpPr/>
              <p:nvPr/>
            </p:nvSpPr>
            <p:spPr>
              <a:xfrm>
                <a:off x="1036800" y="4308840"/>
                <a:ext cx="46080" cy="96120"/>
              </a:xfrm>
              <a:custGeom>
                <a:avLst/>
                <a:gdLst/>
                <a:ahLst/>
                <a:rect l="l" t="t" r="r" b="b"/>
                <a:pathLst>
                  <a:path w="30" h="62">
                    <a:moveTo>
                      <a:pt x="13" y="61"/>
                    </a:moveTo>
                    <a:lnTo>
                      <a:pt x="29" y="44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" name=""/>
              <p:cNvSpPr/>
              <p:nvPr/>
            </p:nvSpPr>
            <p:spPr>
              <a:xfrm>
                <a:off x="1036800" y="4308840"/>
                <a:ext cx="89640" cy="110160"/>
              </a:xfrm>
              <a:custGeom>
                <a:avLst/>
                <a:gdLst/>
                <a:ahLst/>
                <a:rect l="l" t="t" r="r" b="b"/>
                <a:pathLst>
                  <a:path w="58" h="71">
                    <a:moveTo>
                      <a:pt x="0" y="0"/>
                    </a:moveTo>
                    <a:lnTo>
                      <a:pt x="33" y="44"/>
                    </a:lnTo>
                    <a:lnTo>
                      <a:pt x="57" y="7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" name=""/>
              <p:cNvSpPr/>
              <p:nvPr/>
            </p:nvSpPr>
            <p:spPr>
              <a:xfrm>
                <a:off x="1221480" y="4381560"/>
                <a:ext cx="36720" cy="3708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3"/>
                    </a:moveTo>
                    <a:lnTo>
                      <a:pt x="2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720" bIns="-9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" name=""/>
              <p:cNvSpPr/>
              <p:nvPr/>
            </p:nvSpPr>
            <p:spPr>
              <a:xfrm>
                <a:off x="927000" y="4376880"/>
                <a:ext cx="35280" cy="37080"/>
              </a:xfrm>
              <a:custGeom>
                <a:avLst/>
                <a:gdLst/>
                <a:ahLst/>
                <a:rect l="l" t="t" r="r" b="b"/>
                <a:pathLst>
                  <a:path w="23" h="24">
                    <a:moveTo>
                      <a:pt x="22" y="23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720" bIns="-9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" name=""/>
              <p:cNvSpPr/>
              <p:nvPr/>
            </p:nvSpPr>
            <p:spPr>
              <a:xfrm>
                <a:off x="927000" y="4376880"/>
                <a:ext cx="486360" cy="1080"/>
              </a:xfrm>
              <a:custGeom>
                <a:avLst/>
                <a:gdLst/>
                <a:ahLst/>
                <a:rect l="l" t="t" r="r" b="b"/>
                <a:pathLst>
                  <a:path w="314" h="1">
                    <a:moveTo>
                      <a:pt x="0" y="0"/>
                    </a:moveTo>
                    <a:lnTo>
                      <a:pt x="31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" name=""/>
              <p:cNvSpPr/>
              <p:nvPr/>
            </p:nvSpPr>
            <p:spPr>
              <a:xfrm>
                <a:off x="1379160" y="4376880"/>
                <a:ext cx="33840" cy="33840"/>
              </a:xfrm>
              <a:custGeom>
                <a:avLst/>
                <a:gdLst/>
                <a:ahLst/>
                <a:rect l="l" t="t" r="r" b="b"/>
                <a:pathLst>
                  <a:path w="22" h="22">
                    <a:moveTo>
                      <a:pt x="21" y="0"/>
                    </a:moveTo>
                    <a:lnTo>
                      <a:pt x="0" y="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" name=""/>
              <p:cNvSpPr/>
              <p:nvPr/>
            </p:nvSpPr>
            <p:spPr>
              <a:xfrm>
                <a:off x="927000" y="4344120"/>
                <a:ext cx="486360" cy="33840"/>
              </a:xfrm>
              <a:custGeom>
                <a:avLst/>
                <a:gdLst/>
                <a:ahLst/>
                <a:rect l="l" t="t" r="r" b="b"/>
                <a:pathLst>
                  <a:path w="314" h="22">
                    <a:moveTo>
                      <a:pt x="313" y="21"/>
                    </a:moveTo>
                    <a:lnTo>
                      <a:pt x="244" y="2"/>
                    </a:lnTo>
                    <a:lnTo>
                      <a:pt x="228" y="9"/>
                    </a:lnTo>
                    <a:lnTo>
                      <a:pt x="98" y="9"/>
                    </a:lnTo>
                    <a:lnTo>
                      <a:pt x="77" y="0"/>
                    </a:lnTo>
                    <a:lnTo>
                      <a:pt x="0" y="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" name=""/>
              <p:cNvSpPr/>
              <p:nvPr/>
            </p:nvSpPr>
            <p:spPr>
              <a:xfrm>
                <a:off x="1036800" y="4308840"/>
                <a:ext cx="23040" cy="69480"/>
              </a:xfrm>
              <a:custGeom>
                <a:avLst/>
                <a:gdLst/>
                <a:ahLst/>
                <a:rect l="l" t="t" r="r" b="b"/>
                <a:pathLst>
                  <a:path w="15" h="45">
                    <a:moveTo>
                      <a:pt x="14" y="4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" name=""/>
              <p:cNvSpPr/>
              <p:nvPr/>
            </p:nvSpPr>
            <p:spPr>
              <a:xfrm>
                <a:off x="951480" y="4355280"/>
                <a:ext cx="437040" cy="26280"/>
              </a:xfrm>
              <a:custGeom>
                <a:avLst/>
                <a:gdLst/>
                <a:ahLst/>
                <a:rect l="l" t="t" r="r" b="b"/>
                <a:pathLst>
                  <a:path w="282" h="17">
                    <a:moveTo>
                      <a:pt x="0" y="16"/>
                    </a:moveTo>
                    <a:lnTo>
                      <a:pt x="2" y="10"/>
                    </a:lnTo>
                    <a:lnTo>
                      <a:pt x="12" y="16"/>
                    </a:lnTo>
                    <a:lnTo>
                      <a:pt x="12" y="10"/>
                    </a:lnTo>
                    <a:lnTo>
                      <a:pt x="22" y="13"/>
                    </a:lnTo>
                    <a:lnTo>
                      <a:pt x="22" y="5"/>
                    </a:lnTo>
                    <a:lnTo>
                      <a:pt x="35" y="13"/>
                    </a:lnTo>
                    <a:lnTo>
                      <a:pt x="27" y="2"/>
                    </a:lnTo>
                    <a:lnTo>
                      <a:pt x="48" y="16"/>
                    </a:lnTo>
                    <a:lnTo>
                      <a:pt x="43" y="0"/>
                    </a:lnTo>
                    <a:lnTo>
                      <a:pt x="67" y="16"/>
                    </a:lnTo>
                    <a:lnTo>
                      <a:pt x="83" y="2"/>
                    </a:lnTo>
                    <a:lnTo>
                      <a:pt x="91" y="16"/>
                    </a:lnTo>
                    <a:lnTo>
                      <a:pt x="103" y="2"/>
                    </a:lnTo>
                    <a:lnTo>
                      <a:pt x="110" y="16"/>
                    </a:lnTo>
                    <a:lnTo>
                      <a:pt x="120" y="2"/>
                    </a:lnTo>
                    <a:lnTo>
                      <a:pt x="130" y="16"/>
                    </a:lnTo>
                    <a:lnTo>
                      <a:pt x="138" y="2"/>
                    </a:lnTo>
                    <a:lnTo>
                      <a:pt x="147" y="16"/>
                    </a:lnTo>
                    <a:lnTo>
                      <a:pt x="158" y="2"/>
                    </a:lnTo>
                    <a:lnTo>
                      <a:pt x="167" y="16"/>
                    </a:lnTo>
                    <a:lnTo>
                      <a:pt x="176" y="2"/>
                    </a:lnTo>
                    <a:lnTo>
                      <a:pt x="184" y="16"/>
                    </a:lnTo>
                    <a:lnTo>
                      <a:pt x="194" y="2"/>
                    </a:lnTo>
                    <a:lnTo>
                      <a:pt x="204" y="16"/>
                    </a:lnTo>
                    <a:lnTo>
                      <a:pt x="212" y="2"/>
                    </a:lnTo>
                    <a:lnTo>
                      <a:pt x="224" y="16"/>
                    </a:lnTo>
                    <a:lnTo>
                      <a:pt x="255" y="5"/>
                    </a:lnTo>
                    <a:lnTo>
                      <a:pt x="255" y="16"/>
                    </a:lnTo>
                    <a:lnTo>
                      <a:pt x="270" y="8"/>
                    </a:lnTo>
                    <a:lnTo>
                      <a:pt x="270" y="16"/>
                    </a:lnTo>
                    <a:lnTo>
                      <a:pt x="274" y="9"/>
                    </a:lnTo>
                    <a:lnTo>
                      <a:pt x="276" y="16"/>
                    </a:lnTo>
                    <a:lnTo>
                      <a:pt x="281" y="1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" name=""/>
              <p:cNvSpPr/>
              <p:nvPr/>
            </p:nvSpPr>
            <p:spPr>
              <a:xfrm>
                <a:off x="957600" y="4352040"/>
                <a:ext cx="441720" cy="26280"/>
              </a:xfrm>
              <a:custGeom>
                <a:avLst/>
                <a:gdLst/>
                <a:ahLst/>
                <a:rect l="l" t="t" r="r" b="b"/>
                <a:pathLst>
                  <a:path w="285" h="17">
                    <a:moveTo>
                      <a:pt x="284" y="16"/>
                    </a:moveTo>
                    <a:lnTo>
                      <a:pt x="283" y="14"/>
                    </a:lnTo>
                    <a:lnTo>
                      <a:pt x="273" y="16"/>
                    </a:lnTo>
                    <a:lnTo>
                      <a:pt x="273" y="11"/>
                    </a:lnTo>
                    <a:lnTo>
                      <a:pt x="259" y="16"/>
                    </a:lnTo>
                    <a:lnTo>
                      <a:pt x="262" y="9"/>
                    </a:lnTo>
                    <a:lnTo>
                      <a:pt x="246" y="16"/>
                    </a:lnTo>
                    <a:lnTo>
                      <a:pt x="257" y="6"/>
                    </a:lnTo>
                    <a:lnTo>
                      <a:pt x="236" y="16"/>
                    </a:lnTo>
                    <a:lnTo>
                      <a:pt x="238" y="2"/>
                    </a:lnTo>
                    <a:lnTo>
                      <a:pt x="218" y="16"/>
                    </a:lnTo>
                    <a:lnTo>
                      <a:pt x="201" y="4"/>
                    </a:lnTo>
                    <a:lnTo>
                      <a:pt x="193" y="16"/>
                    </a:lnTo>
                    <a:lnTo>
                      <a:pt x="181" y="4"/>
                    </a:lnTo>
                    <a:lnTo>
                      <a:pt x="174" y="16"/>
                    </a:lnTo>
                    <a:lnTo>
                      <a:pt x="164" y="4"/>
                    </a:lnTo>
                    <a:lnTo>
                      <a:pt x="154" y="16"/>
                    </a:lnTo>
                    <a:lnTo>
                      <a:pt x="146" y="4"/>
                    </a:lnTo>
                    <a:lnTo>
                      <a:pt x="136" y="16"/>
                    </a:lnTo>
                    <a:lnTo>
                      <a:pt x="125" y="4"/>
                    </a:lnTo>
                    <a:lnTo>
                      <a:pt x="117" y="16"/>
                    </a:lnTo>
                    <a:lnTo>
                      <a:pt x="107" y="4"/>
                    </a:lnTo>
                    <a:lnTo>
                      <a:pt x="99" y="16"/>
                    </a:lnTo>
                    <a:lnTo>
                      <a:pt x="90" y="4"/>
                    </a:lnTo>
                    <a:lnTo>
                      <a:pt x="79" y="16"/>
                    </a:lnTo>
                    <a:lnTo>
                      <a:pt x="68" y="0"/>
                    </a:lnTo>
                    <a:lnTo>
                      <a:pt x="55" y="14"/>
                    </a:lnTo>
                    <a:lnTo>
                      <a:pt x="29" y="6"/>
                    </a:lnTo>
                    <a:lnTo>
                      <a:pt x="29" y="16"/>
                    </a:lnTo>
                    <a:lnTo>
                      <a:pt x="15" y="9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0" y="11"/>
                    </a:lnTo>
                    <a:lnTo>
                      <a:pt x="7" y="16"/>
                    </a:lnTo>
                    <a:lnTo>
                      <a:pt x="0" y="1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75" name=""/>
              <p:cNvGrpSpPr/>
              <p:nvPr/>
            </p:nvGrpSpPr>
            <p:grpSpPr>
              <a:xfrm>
                <a:off x="957600" y="4406400"/>
                <a:ext cx="425520" cy="50040"/>
                <a:chOff x="957600" y="4406400"/>
                <a:chExt cx="425520" cy="50040"/>
              </a:xfrm>
            </p:grpSpPr>
            <p:grpSp>
              <p:nvGrpSpPr>
                <p:cNvPr id="276" name=""/>
                <p:cNvGrpSpPr/>
                <p:nvPr/>
              </p:nvGrpSpPr>
              <p:grpSpPr>
                <a:xfrm>
                  <a:off x="957600" y="4406400"/>
                  <a:ext cx="95400" cy="39600"/>
                  <a:chOff x="957600" y="4406400"/>
                  <a:chExt cx="95400" cy="39600"/>
                </a:xfrm>
              </p:grpSpPr>
              <p:sp>
                <p:nvSpPr>
                  <p:cNvPr id="277" name=""/>
                  <p:cNvSpPr/>
                  <p:nvPr/>
                </p:nvSpPr>
                <p:spPr>
                  <a:xfrm>
                    <a:off x="957600" y="4409280"/>
                    <a:ext cx="47880" cy="36360"/>
                  </a:xfrm>
                  <a:custGeom>
                    <a:avLst/>
                    <a:gdLst/>
                    <a:ahLst/>
                    <a:rect l="l" t="t" r="r" b="b"/>
                    <a:pathLst>
                      <a:path w="31" h="24">
                        <a:moveTo>
                          <a:pt x="0" y="1"/>
                        </a:moveTo>
                        <a:lnTo>
                          <a:pt x="29" y="23"/>
                        </a:lnTo>
                        <a:lnTo>
                          <a:pt x="30" y="2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0440" bIns="-10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8" name=""/>
                  <p:cNvSpPr/>
                  <p:nvPr/>
                </p:nvSpPr>
                <p:spPr>
                  <a:xfrm>
                    <a:off x="1006920" y="4406400"/>
                    <a:ext cx="46080" cy="39600"/>
                  </a:xfrm>
                  <a:custGeom>
                    <a:avLst/>
                    <a:gdLst/>
                    <a:ahLst/>
                    <a:rect l="l" t="t" r="r" b="b"/>
                    <a:pathLst>
                      <a:path w="30" h="26">
                        <a:moveTo>
                          <a:pt x="29" y="1"/>
                        </a:moveTo>
                        <a:lnTo>
                          <a:pt x="1" y="25"/>
                        </a:lnTo>
                        <a:lnTo>
                          <a:pt x="0" y="24"/>
                        </a:lnTo>
                        <a:lnTo>
                          <a:pt x="26" y="0"/>
                        </a:lnTo>
                        <a:lnTo>
                          <a:pt x="29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79" name=""/>
                <p:cNvGrpSpPr/>
                <p:nvPr/>
              </p:nvGrpSpPr>
              <p:grpSpPr>
                <a:xfrm>
                  <a:off x="1121400" y="4412160"/>
                  <a:ext cx="99000" cy="44280"/>
                  <a:chOff x="1121400" y="4412160"/>
                  <a:chExt cx="99000" cy="44280"/>
                </a:xfrm>
              </p:grpSpPr>
              <p:sp>
                <p:nvSpPr>
                  <p:cNvPr id="280" name=""/>
                  <p:cNvSpPr/>
                  <p:nvPr/>
                </p:nvSpPr>
                <p:spPr>
                  <a:xfrm>
                    <a:off x="1121400" y="4416840"/>
                    <a:ext cx="47880" cy="39600"/>
                  </a:xfrm>
                  <a:custGeom>
                    <a:avLst/>
                    <a:gdLst/>
                    <a:ahLst/>
                    <a:rect l="l" t="t" r="r" b="b"/>
                    <a:pathLst>
                      <a:path w="31" h="26">
                        <a:moveTo>
                          <a:pt x="0" y="1"/>
                        </a:moveTo>
                        <a:lnTo>
                          <a:pt x="29" y="25"/>
                        </a:lnTo>
                        <a:lnTo>
                          <a:pt x="30" y="23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1" name=""/>
                  <p:cNvSpPr/>
                  <p:nvPr/>
                </p:nvSpPr>
                <p:spPr>
                  <a:xfrm>
                    <a:off x="1177200" y="4412160"/>
                    <a:ext cx="43200" cy="39960"/>
                  </a:xfrm>
                  <a:custGeom>
                    <a:avLst/>
                    <a:gdLst/>
                    <a:ahLst/>
                    <a:rect l="l" t="t" r="r" b="b"/>
                    <a:pathLst>
                      <a:path w="28" h="26">
                        <a:moveTo>
                          <a:pt x="27" y="1"/>
                        </a:moveTo>
                        <a:lnTo>
                          <a:pt x="1" y="25"/>
                        </a:lnTo>
                        <a:lnTo>
                          <a:pt x="0" y="24"/>
                        </a:lnTo>
                        <a:lnTo>
                          <a:pt x="26" y="0"/>
                        </a:lnTo>
                        <a:lnTo>
                          <a:pt x="27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840" bIns="-6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82" name=""/>
                <p:cNvGrpSpPr/>
                <p:nvPr/>
              </p:nvGrpSpPr>
              <p:grpSpPr>
                <a:xfrm>
                  <a:off x="1292040" y="4406400"/>
                  <a:ext cx="91080" cy="39600"/>
                  <a:chOff x="1292040" y="4406400"/>
                  <a:chExt cx="91080" cy="39600"/>
                </a:xfrm>
              </p:grpSpPr>
              <p:sp>
                <p:nvSpPr>
                  <p:cNvPr id="283" name=""/>
                  <p:cNvSpPr/>
                  <p:nvPr/>
                </p:nvSpPr>
                <p:spPr>
                  <a:xfrm>
                    <a:off x="1292040" y="4406400"/>
                    <a:ext cx="44640" cy="3960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26">
                        <a:moveTo>
                          <a:pt x="0" y="1"/>
                        </a:moveTo>
                        <a:lnTo>
                          <a:pt x="27" y="25"/>
                        </a:lnTo>
                        <a:lnTo>
                          <a:pt x="28" y="23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4" name=""/>
                  <p:cNvSpPr/>
                  <p:nvPr/>
                </p:nvSpPr>
                <p:spPr>
                  <a:xfrm>
                    <a:off x="1338480" y="4406400"/>
                    <a:ext cx="44640" cy="3960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26">
                        <a:moveTo>
                          <a:pt x="28" y="1"/>
                        </a:moveTo>
                        <a:lnTo>
                          <a:pt x="1" y="25"/>
                        </a:lnTo>
                        <a:lnTo>
                          <a:pt x="0" y="24"/>
                        </a:lnTo>
                        <a:lnTo>
                          <a:pt x="26" y="0"/>
                        </a:lnTo>
                        <a:lnTo>
                          <a:pt x="28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285" name=""/>
              <p:cNvSpPr/>
              <p:nvPr/>
            </p:nvSpPr>
            <p:spPr>
              <a:xfrm>
                <a:off x="1306440" y="4349160"/>
                <a:ext cx="23040" cy="29160"/>
              </a:xfrm>
              <a:custGeom>
                <a:avLst/>
                <a:gdLst/>
                <a:ahLst/>
                <a:rect l="l" t="t" r="r" b="b"/>
                <a:pathLst>
                  <a:path w="15" h="19">
                    <a:moveTo>
                      <a:pt x="0" y="0"/>
                    </a:moveTo>
                    <a:lnTo>
                      <a:pt x="14" y="1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640" bIns="-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86" name=""/>
          <p:cNvSpPr/>
          <p:nvPr/>
        </p:nvSpPr>
        <p:spPr>
          <a:xfrm>
            <a:off x="803160" y="1241280"/>
            <a:ext cx="12873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716040" y="3537000"/>
            <a:ext cx="11185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1633680" y="5054760"/>
            <a:ext cx="779400" cy="339480"/>
          </a:xfrm>
          <a:prstGeom prst="rightArrow">
            <a:avLst>
              <a:gd name="adj1" fmla="val 50000"/>
              <a:gd name="adj2" fmla="val 66750"/>
            </a:avLst>
          </a:prstGeom>
          <a:gradFill rotWithShape="0">
            <a:gsLst>
              <a:gs pos="0">
                <a:srgbClr val="000000"/>
              </a:gs>
              <a:gs pos="50000">
                <a:srgbClr val="919191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638280" y="5029200"/>
            <a:ext cx="1209600" cy="365040"/>
          </a:xfrm>
          <a:prstGeom prst="rect">
            <a:avLst/>
          </a:prstGeom>
          <a:gradFill rotWithShape="0">
            <a:gsLst>
              <a:gs pos="0">
                <a:srgbClr val="fc667d"/>
              </a:gs>
              <a:gs pos="100000">
                <a:srgbClr val="fc0128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695160" y="5073480"/>
            <a:ext cx="10911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3511440" y="5054760"/>
            <a:ext cx="781200" cy="339480"/>
          </a:xfrm>
          <a:prstGeom prst="rightArrow">
            <a:avLst>
              <a:gd name="adj1" fmla="val 50000"/>
              <a:gd name="adj2" fmla="val 66904"/>
            </a:avLst>
          </a:prstGeom>
          <a:gradFill rotWithShape="0">
            <a:gsLst>
              <a:gs pos="0">
                <a:srgbClr val="000000"/>
              </a:gs>
              <a:gs pos="50000">
                <a:srgbClr val="919191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2433600" y="5029200"/>
            <a:ext cx="1246320" cy="365040"/>
          </a:xfrm>
          <a:prstGeom prst="rect">
            <a:avLst/>
          </a:prstGeom>
          <a:gradFill rotWithShape="0">
            <a:gsLst>
              <a:gs pos="0">
                <a:srgbClr val="fc667d"/>
              </a:gs>
              <a:gs pos="100000">
                <a:srgbClr val="fc0128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2414160" y="5072040"/>
            <a:ext cx="13089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5008680" y="5054760"/>
            <a:ext cx="877680" cy="339480"/>
          </a:xfrm>
          <a:prstGeom prst="rightArrow">
            <a:avLst>
              <a:gd name="adj1" fmla="val 50000"/>
              <a:gd name="adj2" fmla="val 75167"/>
            </a:avLst>
          </a:prstGeom>
          <a:gradFill rotWithShape="0">
            <a:gsLst>
              <a:gs pos="0">
                <a:srgbClr val="000000"/>
              </a:gs>
              <a:gs pos="50000">
                <a:srgbClr val="919191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4319640" y="5029200"/>
            <a:ext cx="1209600" cy="365040"/>
          </a:xfrm>
          <a:prstGeom prst="rect">
            <a:avLst/>
          </a:prstGeom>
          <a:gradFill rotWithShape="0">
            <a:gsLst>
              <a:gs pos="0">
                <a:srgbClr val="fc667d"/>
              </a:gs>
              <a:gs pos="100000">
                <a:srgbClr val="fc0128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4366800" y="5073480"/>
            <a:ext cx="11502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7" name=""/>
          <p:cNvGrpSpPr/>
          <p:nvPr/>
        </p:nvGrpSpPr>
        <p:grpSpPr>
          <a:xfrm>
            <a:off x="2355840" y="3840120"/>
            <a:ext cx="1428840" cy="1076760"/>
            <a:chOff x="2355840" y="3840120"/>
            <a:chExt cx="1428840" cy="1076760"/>
          </a:xfrm>
        </p:grpSpPr>
        <p:sp>
          <p:nvSpPr>
            <p:cNvPr id="298" name=""/>
            <p:cNvSpPr/>
            <p:nvPr/>
          </p:nvSpPr>
          <p:spPr>
            <a:xfrm>
              <a:off x="2622960" y="3942360"/>
              <a:ext cx="1158120" cy="380520"/>
            </a:xfrm>
            <a:custGeom>
              <a:avLst/>
              <a:gdLst/>
              <a:ahLst/>
              <a:rect l="l" t="t" r="r" b="b"/>
              <a:pathLst>
                <a:path w="745" h="245">
                  <a:moveTo>
                    <a:pt x="0" y="244"/>
                  </a:moveTo>
                  <a:lnTo>
                    <a:pt x="453" y="3"/>
                  </a:lnTo>
                  <a:lnTo>
                    <a:pt x="744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99" name=""/>
            <p:cNvGrpSpPr/>
            <p:nvPr/>
          </p:nvGrpSpPr>
          <p:grpSpPr>
            <a:xfrm>
              <a:off x="2355840" y="3840120"/>
              <a:ext cx="1428840" cy="556560"/>
              <a:chOff x="2355840" y="3840120"/>
              <a:chExt cx="1428840" cy="556560"/>
            </a:xfrm>
          </p:grpSpPr>
          <p:grpSp>
            <p:nvGrpSpPr>
              <p:cNvPr id="300" name=""/>
              <p:cNvGrpSpPr/>
              <p:nvPr/>
            </p:nvGrpSpPr>
            <p:grpSpPr>
              <a:xfrm>
                <a:off x="2355840" y="4231080"/>
                <a:ext cx="1428840" cy="165600"/>
                <a:chOff x="2355840" y="4231080"/>
                <a:chExt cx="1428840" cy="165600"/>
              </a:xfrm>
            </p:grpSpPr>
            <p:sp>
              <p:nvSpPr>
                <p:cNvPr id="301" name=""/>
                <p:cNvSpPr/>
                <p:nvPr/>
              </p:nvSpPr>
              <p:spPr>
                <a:xfrm>
                  <a:off x="2355840" y="4238640"/>
                  <a:ext cx="1428840" cy="158040"/>
                </a:xfrm>
                <a:custGeom>
                  <a:avLst/>
                  <a:gdLst/>
                  <a:ahLst/>
                  <a:rect l="l" t="t" r="r" b="b"/>
                  <a:pathLst>
                    <a:path w="919" h="102">
                      <a:moveTo>
                        <a:pt x="0" y="45"/>
                      </a:moveTo>
                      <a:lnTo>
                        <a:pt x="215" y="0"/>
                      </a:lnTo>
                      <a:lnTo>
                        <a:pt x="918" y="10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" name=""/>
                <p:cNvSpPr/>
                <p:nvPr/>
              </p:nvSpPr>
              <p:spPr>
                <a:xfrm>
                  <a:off x="2355840" y="4268160"/>
                  <a:ext cx="1428840" cy="111600"/>
                </a:xfrm>
                <a:custGeom>
                  <a:avLst/>
                  <a:gdLst/>
                  <a:ahLst/>
                  <a:rect l="l" t="t" r="r" b="b"/>
                  <a:pathLst>
                    <a:path w="919" h="72">
                      <a:moveTo>
                        <a:pt x="0" y="47"/>
                      </a:moveTo>
                      <a:lnTo>
                        <a:pt x="215" y="0"/>
                      </a:lnTo>
                      <a:lnTo>
                        <a:pt x="337" y="21"/>
                      </a:lnTo>
                      <a:lnTo>
                        <a:pt x="918" y="71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" name=""/>
                <p:cNvSpPr/>
                <p:nvPr/>
              </p:nvSpPr>
              <p:spPr>
                <a:xfrm>
                  <a:off x="2355840" y="4231080"/>
                  <a:ext cx="1428840" cy="125640"/>
                </a:xfrm>
                <a:custGeom>
                  <a:avLst/>
                  <a:gdLst/>
                  <a:ahLst/>
                  <a:rect l="l" t="t" r="r" b="b"/>
                  <a:pathLst>
                    <a:path w="919" h="81">
                      <a:moveTo>
                        <a:pt x="918" y="45"/>
                      </a:moveTo>
                      <a:lnTo>
                        <a:pt x="671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" name=""/>
                <p:cNvSpPr/>
                <p:nvPr/>
              </p:nvSpPr>
              <p:spPr>
                <a:xfrm>
                  <a:off x="2355840" y="4255920"/>
                  <a:ext cx="1428840" cy="12384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918" y="40"/>
                      </a:moveTo>
                      <a:lnTo>
                        <a:pt x="674" y="0"/>
                      </a:lnTo>
                      <a:lnTo>
                        <a:pt x="318" y="40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" name=""/>
                <p:cNvSpPr/>
                <p:nvPr/>
              </p:nvSpPr>
              <p:spPr>
                <a:xfrm>
                  <a:off x="2355840" y="4277520"/>
                  <a:ext cx="1428840" cy="114480"/>
                </a:xfrm>
                <a:custGeom>
                  <a:avLst/>
                  <a:gdLst/>
                  <a:ahLst/>
                  <a:rect l="l" t="t" r="r" b="b"/>
                  <a:pathLst>
                    <a:path w="919" h="74">
                      <a:moveTo>
                        <a:pt x="0" y="73"/>
                      </a:moveTo>
                      <a:lnTo>
                        <a:pt x="443" y="0"/>
                      </a:lnTo>
                      <a:lnTo>
                        <a:pt x="570" y="26"/>
                      </a:lnTo>
                      <a:lnTo>
                        <a:pt x="918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" name=""/>
                <p:cNvSpPr/>
                <p:nvPr/>
              </p:nvSpPr>
              <p:spPr>
                <a:xfrm>
                  <a:off x="2355840" y="4248000"/>
                  <a:ext cx="1428840" cy="123840"/>
                </a:xfrm>
                <a:custGeom>
                  <a:avLst/>
                  <a:gdLst/>
                  <a:ahLst/>
                  <a:rect l="l" t="t" r="r" b="b"/>
                  <a:pathLst>
                    <a:path w="919" h="80">
                      <a:moveTo>
                        <a:pt x="0" y="74"/>
                      </a:moveTo>
                      <a:lnTo>
                        <a:pt x="318" y="29"/>
                      </a:lnTo>
                      <a:lnTo>
                        <a:pt x="440" y="0"/>
                      </a:lnTo>
                      <a:lnTo>
                        <a:pt x="573" y="29"/>
                      </a:lnTo>
                      <a:lnTo>
                        <a:pt x="918" y="79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07" name=""/>
              <p:cNvSpPr/>
              <p:nvPr/>
            </p:nvSpPr>
            <p:spPr>
              <a:xfrm>
                <a:off x="2568600" y="3840120"/>
                <a:ext cx="1212480" cy="231120"/>
              </a:xfrm>
              <a:custGeom>
                <a:avLst/>
                <a:gdLst/>
                <a:ahLst/>
                <a:rect l="l" t="t" r="r" b="b"/>
                <a:pathLst>
                  <a:path w="780" h="149">
                    <a:moveTo>
                      <a:pt x="0" y="148"/>
                    </a:moveTo>
                    <a:lnTo>
                      <a:pt x="109" y="71"/>
                    </a:lnTo>
                    <a:lnTo>
                      <a:pt x="779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08" name=""/>
            <p:cNvGrpSpPr/>
            <p:nvPr/>
          </p:nvGrpSpPr>
          <p:grpSpPr>
            <a:xfrm>
              <a:off x="2509560" y="3942360"/>
              <a:ext cx="1047960" cy="974520"/>
              <a:chOff x="2509560" y="3942360"/>
              <a:chExt cx="1047960" cy="974520"/>
            </a:xfrm>
          </p:grpSpPr>
          <p:grpSp>
            <p:nvGrpSpPr>
              <p:cNvPr id="309" name=""/>
              <p:cNvGrpSpPr/>
              <p:nvPr/>
            </p:nvGrpSpPr>
            <p:grpSpPr>
              <a:xfrm>
                <a:off x="2903040" y="4530600"/>
                <a:ext cx="303120" cy="196920"/>
                <a:chOff x="2903040" y="4530600"/>
                <a:chExt cx="303120" cy="196920"/>
              </a:xfrm>
            </p:grpSpPr>
            <p:sp>
              <p:nvSpPr>
                <p:cNvPr id="310" name=""/>
                <p:cNvSpPr/>
                <p:nvPr/>
              </p:nvSpPr>
              <p:spPr>
                <a:xfrm>
                  <a:off x="2903040" y="4701240"/>
                  <a:ext cx="303120" cy="26280"/>
                </a:xfrm>
                <a:custGeom>
                  <a:avLst/>
                  <a:gdLst/>
                  <a:ahLst/>
                  <a:rect l="l" t="t" r="r" b="b"/>
                  <a:pathLst>
                    <a:path w="195" h="17">
                      <a:moveTo>
                        <a:pt x="0" y="0"/>
                      </a:moveTo>
                      <a:lnTo>
                        <a:pt x="194" y="0"/>
                      </a:lnTo>
                      <a:lnTo>
                        <a:pt x="144" y="16"/>
                      </a:lnTo>
                      <a:lnTo>
                        <a:pt x="5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" name=""/>
                <p:cNvSpPr/>
                <p:nvPr/>
              </p:nvSpPr>
              <p:spPr>
                <a:xfrm>
                  <a:off x="2927520" y="4530600"/>
                  <a:ext cx="240840" cy="26280"/>
                </a:xfrm>
                <a:custGeom>
                  <a:avLst/>
                  <a:gdLst/>
                  <a:ahLst/>
                  <a:rect l="l" t="t" r="r" b="b"/>
                  <a:pathLst>
                    <a:path w="155" h="17">
                      <a:moveTo>
                        <a:pt x="0" y="16"/>
                      </a:moveTo>
                      <a:lnTo>
                        <a:pt x="37" y="0"/>
                      </a:lnTo>
                      <a:lnTo>
                        <a:pt x="154" y="0"/>
                      </a:lnTo>
                      <a:lnTo>
                        <a:pt x="117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12" name=""/>
              <p:cNvGrpSpPr/>
              <p:nvPr/>
            </p:nvGrpSpPr>
            <p:grpSpPr>
              <a:xfrm>
                <a:off x="2877840" y="4530600"/>
                <a:ext cx="367920" cy="386280"/>
                <a:chOff x="2877840" y="4530600"/>
                <a:chExt cx="367920" cy="386280"/>
              </a:xfrm>
            </p:grpSpPr>
            <p:sp>
              <p:nvSpPr>
                <p:cNvPr id="313" name=""/>
                <p:cNvSpPr/>
                <p:nvPr/>
              </p:nvSpPr>
              <p:spPr>
                <a:xfrm>
                  <a:off x="2877840" y="4541400"/>
                  <a:ext cx="51120" cy="356760"/>
                </a:xfrm>
                <a:custGeom>
                  <a:avLst/>
                  <a:gdLst/>
                  <a:ahLst/>
                  <a:rect l="l" t="t" r="r" b="b"/>
                  <a:pathLst>
                    <a:path w="33" h="230">
                      <a:moveTo>
                        <a:pt x="32" y="0"/>
                      </a:moveTo>
                      <a:lnTo>
                        <a:pt x="0" y="229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" name=""/>
                <p:cNvSpPr/>
                <p:nvPr/>
              </p:nvSpPr>
              <p:spPr>
                <a:xfrm>
                  <a:off x="2961360" y="4541400"/>
                  <a:ext cx="24840" cy="356760"/>
                </a:xfrm>
                <a:custGeom>
                  <a:avLst/>
                  <a:gdLst/>
                  <a:ahLst/>
                  <a:rect l="l" t="t" r="r" b="b"/>
                  <a:pathLst>
                    <a:path w="16" h="230">
                      <a:moveTo>
                        <a:pt x="15" y="0"/>
                      </a:moveTo>
                      <a:lnTo>
                        <a:pt x="0" y="2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" name=""/>
                <p:cNvSpPr/>
                <p:nvPr/>
              </p:nvSpPr>
              <p:spPr>
                <a:xfrm>
                  <a:off x="3111120" y="4541400"/>
                  <a:ext cx="43200" cy="375480"/>
                </a:xfrm>
                <a:custGeom>
                  <a:avLst/>
                  <a:gdLst/>
                  <a:ahLst/>
                  <a:rect l="l" t="t" r="r" b="b"/>
                  <a:pathLst>
                    <a:path w="28" h="242">
                      <a:moveTo>
                        <a:pt x="0" y="0"/>
                      </a:moveTo>
                      <a:lnTo>
                        <a:pt x="27" y="2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" name=""/>
                <p:cNvSpPr/>
                <p:nvPr/>
              </p:nvSpPr>
              <p:spPr>
                <a:xfrm>
                  <a:off x="3166560" y="4530600"/>
                  <a:ext cx="79200" cy="376920"/>
                </a:xfrm>
                <a:custGeom>
                  <a:avLst/>
                  <a:gdLst/>
                  <a:ahLst/>
                  <a:rect l="l" t="t" r="r" b="b"/>
                  <a:pathLst>
                    <a:path w="51" h="243">
                      <a:moveTo>
                        <a:pt x="0" y="0"/>
                      </a:moveTo>
                      <a:lnTo>
                        <a:pt x="50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60606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17" name=""/>
              <p:cNvSpPr/>
              <p:nvPr/>
            </p:nvSpPr>
            <p:spPr>
              <a:xfrm>
                <a:off x="2977560" y="4541400"/>
                <a:ext cx="142560" cy="161280"/>
              </a:xfrm>
              <a:custGeom>
                <a:avLst/>
                <a:gdLst/>
                <a:ahLst/>
                <a:rect l="l" t="t" r="r" b="b"/>
                <a:pathLst>
                  <a:path w="92" h="104">
                    <a:moveTo>
                      <a:pt x="91" y="0"/>
                    </a:moveTo>
                    <a:lnTo>
                      <a:pt x="0" y="103"/>
                    </a:lnTo>
                    <a:lnTo>
                      <a:pt x="9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" name=""/>
              <p:cNvSpPr/>
              <p:nvPr/>
            </p:nvSpPr>
            <p:spPr>
              <a:xfrm>
                <a:off x="2985480" y="4530600"/>
                <a:ext cx="220680" cy="367920"/>
              </a:xfrm>
              <a:custGeom>
                <a:avLst/>
                <a:gdLst/>
                <a:ahLst/>
                <a:rect l="l" t="t" r="r" b="b"/>
                <a:pathLst>
                  <a:path w="142" h="237">
                    <a:moveTo>
                      <a:pt x="0" y="37"/>
                    </a:moveTo>
                    <a:lnTo>
                      <a:pt x="29" y="0"/>
                    </a:lnTo>
                    <a:lnTo>
                      <a:pt x="141" y="109"/>
                    </a:lnTo>
                    <a:lnTo>
                      <a:pt x="96" y="159"/>
                    </a:lnTo>
                    <a:lnTo>
                      <a:pt x="61" y="236"/>
                    </a:lnTo>
                    <a:lnTo>
                      <a:pt x="29" y="16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" name=""/>
              <p:cNvSpPr/>
              <p:nvPr/>
            </p:nvSpPr>
            <p:spPr>
              <a:xfrm>
                <a:off x="2985480" y="4788360"/>
                <a:ext cx="97560" cy="110520"/>
              </a:xfrm>
              <a:custGeom>
                <a:avLst/>
                <a:gdLst/>
                <a:ahLst/>
                <a:rect l="l" t="t" r="r" b="b"/>
                <a:pathLst>
                  <a:path w="63" h="71">
                    <a:moveTo>
                      <a:pt x="0" y="0"/>
                    </a:moveTo>
                    <a:lnTo>
                      <a:pt x="30" y="70"/>
                    </a:lnTo>
                    <a:lnTo>
                      <a:pt x="6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" name=""/>
              <p:cNvSpPr/>
              <p:nvPr/>
            </p:nvSpPr>
            <p:spPr>
              <a:xfrm>
                <a:off x="2891880" y="4541400"/>
                <a:ext cx="223560" cy="352080"/>
              </a:xfrm>
              <a:custGeom>
                <a:avLst/>
                <a:gdLst/>
                <a:ahLst/>
                <a:rect l="l" t="t" r="r" b="b"/>
                <a:pathLst>
                  <a:path w="144" h="227">
                    <a:moveTo>
                      <a:pt x="19" y="226"/>
                    </a:moveTo>
                    <a:lnTo>
                      <a:pt x="0" y="170"/>
                    </a:lnTo>
                    <a:lnTo>
                      <a:pt x="34" y="133"/>
                    </a:lnTo>
                    <a:lnTo>
                      <a:pt x="8" y="104"/>
                    </a:lnTo>
                    <a:lnTo>
                      <a:pt x="111" y="0"/>
                    </a:lnTo>
                    <a:lnTo>
                      <a:pt x="143" y="3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" name=""/>
              <p:cNvSpPr/>
              <p:nvPr/>
            </p:nvSpPr>
            <p:spPr>
              <a:xfrm>
                <a:off x="2895120" y="4788360"/>
                <a:ext cx="327600" cy="1440"/>
              </a:xfrm>
              <a:custGeom>
                <a:avLst/>
                <a:gdLst/>
                <a:ahLst/>
                <a:rect l="l" t="t" r="r" b="b"/>
                <a:pathLst>
                  <a:path w="211" h="1">
                    <a:moveTo>
                      <a:pt x="0" y="0"/>
                    </a:moveTo>
                    <a:lnTo>
                      <a:pt x="21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" name=""/>
              <p:cNvSpPr/>
              <p:nvPr/>
            </p:nvSpPr>
            <p:spPr>
              <a:xfrm>
                <a:off x="2961720" y="4642560"/>
                <a:ext cx="69840" cy="1080"/>
              </a:xfrm>
              <a:custGeom>
                <a:avLst/>
                <a:gdLst/>
                <a:ahLst/>
                <a:rect l="l" t="t" r="r" b="b"/>
                <a:pathLst>
                  <a:path w="45" h="1">
                    <a:moveTo>
                      <a:pt x="0" y="0"/>
                    </a:moveTo>
                    <a:lnTo>
                      <a:pt x="4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" name=""/>
              <p:cNvSpPr/>
              <p:nvPr/>
            </p:nvSpPr>
            <p:spPr>
              <a:xfrm>
                <a:off x="3072240" y="4642560"/>
                <a:ext cx="52560" cy="1080"/>
              </a:xfrm>
              <a:custGeom>
                <a:avLst/>
                <a:gdLst/>
                <a:ahLst/>
                <a:rect l="l" t="t" r="r" b="b"/>
                <a:pathLst>
                  <a:path w="34" h="1">
                    <a:moveTo>
                      <a:pt x="0" y="0"/>
                    </a:moveTo>
                    <a:lnTo>
                      <a:pt x="3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" name=""/>
              <p:cNvSpPr/>
              <p:nvPr/>
            </p:nvSpPr>
            <p:spPr>
              <a:xfrm>
                <a:off x="2877840" y="4840920"/>
                <a:ext cx="62280" cy="57600"/>
              </a:xfrm>
              <a:custGeom>
                <a:avLst/>
                <a:gdLst/>
                <a:ahLst/>
                <a:rect l="l" t="t" r="r" b="b"/>
                <a:pathLst>
                  <a:path w="40" h="37">
                    <a:moveTo>
                      <a:pt x="6" y="0"/>
                    </a:moveTo>
                    <a:lnTo>
                      <a:pt x="39" y="0"/>
                    </a:lnTo>
                    <a:lnTo>
                      <a:pt x="0" y="3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" name=""/>
              <p:cNvSpPr/>
              <p:nvPr/>
            </p:nvSpPr>
            <p:spPr>
              <a:xfrm>
                <a:off x="3126960" y="4794480"/>
                <a:ext cx="96120" cy="9900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3"/>
                    </a:moveTo>
                    <a:lnTo>
                      <a:pt x="40" y="63"/>
                    </a:lnTo>
                    <a:lnTo>
                      <a:pt x="6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" name=""/>
              <p:cNvSpPr/>
              <p:nvPr/>
            </p:nvSpPr>
            <p:spPr>
              <a:xfrm>
                <a:off x="2999160" y="4709520"/>
                <a:ext cx="57240" cy="80280"/>
              </a:xfrm>
              <a:custGeom>
                <a:avLst/>
                <a:gdLst/>
                <a:ahLst/>
                <a:rect l="l" t="t" r="r" b="b"/>
                <a:pathLst>
                  <a:path w="37" h="52">
                    <a:moveTo>
                      <a:pt x="0" y="0"/>
                    </a:moveTo>
                    <a:lnTo>
                      <a:pt x="36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" name=""/>
              <p:cNvSpPr/>
              <p:nvPr/>
            </p:nvSpPr>
            <p:spPr>
              <a:xfrm>
                <a:off x="3066120" y="4709520"/>
                <a:ext cx="61920" cy="80280"/>
              </a:xfrm>
              <a:custGeom>
                <a:avLst/>
                <a:gdLst/>
                <a:ahLst/>
                <a:rect l="l" t="t" r="r" b="b"/>
                <a:pathLst>
                  <a:path w="40" h="52">
                    <a:moveTo>
                      <a:pt x="39" y="0"/>
                    </a:moveTo>
                    <a:lnTo>
                      <a:pt x="0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" name=""/>
              <p:cNvSpPr/>
              <p:nvPr/>
            </p:nvSpPr>
            <p:spPr>
              <a:xfrm>
                <a:off x="2938680" y="4709520"/>
                <a:ext cx="32760" cy="86760"/>
              </a:xfrm>
              <a:custGeom>
                <a:avLst/>
                <a:gdLst/>
                <a:ahLst/>
                <a:rect l="l" t="t" r="r" b="b"/>
                <a:pathLst>
                  <a:path w="21" h="56">
                    <a:moveTo>
                      <a:pt x="20" y="0"/>
                    </a:moveTo>
                    <a:lnTo>
                      <a:pt x="0" y="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" name=""/>
              <p:cNvSpPr/>
              <p:nvPr/>
            </p:nvSpPr>
            <p:spPr>
              <a:xfrm>
                <a:off x="3126960" y="4709520"/>
                <a:ext cx="34200" cy="80280"/>
              </a:xfrm>
              <a:custGeom>
                <a:avLst/>
                <a:gdLst/>
                <a:ahLst/>
                <a:rect l="l" t="t" r="r" b="b"/>
                <a:pathLst>
                  <a:path w="22" h="52">
                    <a:moveTo>
                      <a:pt x="0" y="0"/>
                    </a:moveTo>
                    <a:lnTo>
                      <a:pt x="21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" name=""/>
              <p:cNvSpPr/>
              <p:nvPr/>
            </p:nvSpPr>
            <p:spPr>
              <a:xfrm>
                <a:off x="3153240" y="4701600"/>
                <a:ext cx="69480" cy="210600"/>
              </a:xfrm>
              <a:custGeom>
                <a:avLst/>
                <a:gdLst/>
                <a:ahLst/>
                <a:rect l="l" t="t" r="r" b="b"/>
                <a:pathLst>
                  <a:path w="45" h="136">
                    <a:moveTo>
                      <a:pt x="0" y="135"/>
                    </a:moveTo>
                    <a:lnTo>
                      <a:pt x="5" y="0"/>
                    </a:lnTo>
                    <a:lnTo>
                      <a:pt x="44" y="12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" name=""/>
              <p:cNvSpPr/>
              <p:nvPr/>
            </p:nvSpPr>
            <p:spPr>
              <a:xfrm>
                <a:off x="2895120" y="4704480"/>
                <a:ext cx="45000" cy="189360"/>
              </a:xfrm>
              <a:custGeom>
                <a:avLst/>
                <a:gdLst/>
                <a:ahLst/>
                <a:rect l="l" t="t" r="r" b="b"/>
                <a:pathLst>
                  <a:path w="29" h="122">
                    <a:moveTo>
                      <a:pt x="0" y="121"/>
                    </a:moveTo>
                    <a:lnTo>
                      <a:pt x="28" y="0"/>
                    </a:lnTo>
                    <a:lnTo>
                      <a:pt x="28" y="12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" name=""/>
              <p:cNvSpPr/>
              <p:nvPr/>
            </p:nvSpPr>
            <p:spPr>
              <a:xfrm>
                <a:off x="2913840" y="4541400"/>
                <a:ext cx="118080" cy="152280"/>
              </a:xfrm>
              <a:custGeom>
                <a:avLst/>
                <a:gdLst/>
                <a:ahLst/>
                <a:rect l="l" t="t" r="r" b="b"/>
                <a:pathLst>
                  <a:path w="76" h="98">
                    <a:moveTo>
                      <a:pt x="0" y="97"/>
                    </a:moveTo>
                    <a:lnTo>
                      <a:pt x="36" y="0"/>
                    </a:lnTo>
                    <a:lnTo>
                      <a:pt x="47" y="31"/>
                    </a:lnTo>
                    <a:lnTo>
                      <a:pt x="75" y="71"/>
                    </a:lnTo>
                    <a:lnTo>
                      <a:pt x="7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" name=""/>
              <p:cNvSpPr/>
              <p:nvPr/>
            </p:nvSpPr>
            <p:spPr>
              <a:xfrm>
                <a:off x="2913840" y="4541400"/>
                <a:ext cx="291960" cy="254880"/>
              </a:xfrm>
              <a:custGeom>
                <a:avLst/>
                <a:gdLst/>
                <a:ahLst/>
                <a:rect l="l" t="t" r="r" b="b"/>
                <a:pathLst>
                  <a:path w="188" h="164">
                    <a:moveTo>
                      <a:pt x="0" y="71"/>
                    </a:moveTo>
                    <a:lnTo>
                      <a:pt x="11" y="71"/>
                    </a:lnTo>
                    <a:lnTo>
                      <a:pt x="5" y="34"/>
                    </a:lnTo>
                    <a:lnTo>
                      <a:pt x="21" y="0"/>
                    </a:lnTo>
                    <a:lnTo>
                      <a:pt x="42" y="103"/>
                    </a:lnTo>
                    <a:lnTo>
                      <a:pt x="132" y="0"/>
                    </a:lnTo>
                    <a:lnTo>
                      <a:pt x="187" y="103"/>
                    </a:lnTo>
                    <a:lnTo>
                      <a:pt x="176" y="16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" name=""/>
              <p:cNvSpPr/>
              <p:nvPr/>
            </p:nvSpPr>
            <p:spPr>
              <a:xfrm>
                <a:off x="3072240" y="4591080"/>
                <a:ext cx="63720" cy="6228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32" y="39"/>
                    </a:moveTo>
                    <a:lnTo>
                      <a:pt x="40" y="39"/>
                    </a:lnTo>
                    <a:lnTo>
                      <a:pt x="27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480" bIns="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" name=""/>
              <p:cNvSpPr/>
              <p:nvPr/>
            </p:nvSpPr>
            <p:spPr>
              <a:xfrm>
                <a:off x="2964960" y="4848840"/>
                <a:ext cx="48240" cy="4968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0"/>
                    </a:moveTo>
                    <a:lnTo>
                      <a:pt x="30" y="0"/>
                    </a:lnTo>
                    <a:lnTo>
                      <a:pt x="5" y="3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6" name=""/>
              <p:cNvSpPr/>
              <p:nvPr/>
            </p:nvSpPr>
            <p:spPr>
              <a:xfrm>
                <a:off x="3106800" y="4844160"/>
                <a:ext cx="47880" cy="60480"/>
              </a:xfrm>
              <a:custGeom>
                <a:avLst/>
                <a:gdLst/>
                <a:ahLst/>
                <a:rect l="l" t="t" r="r" b="b"/>
                <a:pathLst>
                  <a:path w="31" h="39">
                    <a:moveTo>
                      <a:pt x="25" y="3"/>
                    </a:moveTo>
                    <a:lnTo>
                      <a:pt x="0" y="0"/>
                    </a:lnTo>
                    <a:lnTo>
                      <a:pt x="30" y="38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7" name=""/>
              <p:cNvSpPr/>
              <p:nvPr/>
            </p:nvSpPr>
            <p:spPr>
              <a:xfrm>
                <a:off x="2999160" y="4709520"/>
                <a:ext cx="113400" cy="80280"/>
              </a:xfrm>
              <a:custGeom>
                <a:avLst/>
                <a:gdLst/>
                <a:ahLst/>
                <a:rect l="l" t="t" r="r" b="b"/>
                <a:pathLst>
                  <a:path w="73" h="52">
                    <a:moveTo>
                      <a:pt x="0" y="51"/>
                    </a:moveTo>
                    <a:lnTo>
                      <a:pt x="37" y="0"/>
                    </a:lnTo>
                    <a:lnTo>
                      <a:pt x="72" y="5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480" bIns="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8" name=""/>
              <p:cNvSpPr/>
              <p:nvPr/>
            </p:nvSpPr>
            <p:spPr>
              <a:xfrm>
                <a:off x="2903040" y="4701600"/>
                <a:ext cx="68400" cy="70920"/>
              </a:xfrm>
              <a:custGeom>
                <a:avLst/>
                <a:gdLst/>
                <a:ahLst/>
                <a:rect l="l" t="t" r="r" b="b"/>
                <a:pathLst>
                  <a:path w="44" h="46">
                    <a:moveTo>
                      <a:pt x="43" y="4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9" name=""/>
              <p:cNvSpPr/>
              <p:nvPr/>
            </p:nvSpPr>
            <p:spPr>
              <a:xfrm>
                <a:off x="2903040" y="4721760"/>
                <a:ext cx="37080" cy="120960"/>
              </a:xfrm>
              <a:custGeom>
                <a:avLst/>
                <a:gdLst/>
                <a:ahLst/>
                <a:rect l="l" t="t" r="r" b="b"/>
                <a:pathLst>
                  <a:path w="24" h="78">
                    <a:moveTo>
                      <a:pt x="0" y="0"/>
                    </a:moveTo>
                    <a:lnTo>
                      <a:pt x="23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0" name=""/>
              <p:cNvSpPr/>
              <p:nvPr/>
            </p:nvSpPr>
            <p:spPr>
              <a:xfrm>
                <a:off x="3204360" y="4840920"/>
                <a:ext cx="26280" cy="144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1" name=""/>
              <p:cNvSpPr/>
              <p:nvPr/>
            </p:nvSpPr>
            <p:spPr>
              <a:xfrm>
                <a:off x="3159360" y="4746240"/>
                <a:ext cx="63720" cy="49680"/>
              </a:xfrm>
              <a:custGeom>
                <a:avLst/>
                <a:gdLst/>
                <a:ahLst/>
                <a:rect l="l" t="t" r="r" b="b"/>
                <a:pathLst>
                  <a:path w="41" h="32">
                    <a:moveTo>
                      <a:pt x="40" y="3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2" name=""/>
              <p:cNvSpPr/>
              <p:nvPr/>
            </p:nvSpPr>
            <p:spPr>
              <a:xfrm>
                <a:off x="2895120" y="4754160"/>
                <a:ext cx="45000" cy="1440"/>
              </a:xfrm>
              <a:custGeom>
                <a:avLst/>
                <a:gdLst/>
                <a:ahLst/>
                <a:rect l="l" t="t" r="r" b="b"/>
                <a:pathLst>
                  <a:path w="29" h="1">
                    <a:moveTo>
                      <a:pt x="0" y="0"/>
                    </a:move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" name=""/>
              <p:cNvSpPr/>
              <p:nvPr/>
            </p:nvSpPr>
            <p:spPr>
              <a:xfrm>
                <a:off x="3204360" y="4840920"/>
                <a:ext cx="38880" cy="52560"/>
              </a:xfrm>
              <a:custGeom>
                <a:avLst/>
                <a:gdLst/>
                <a:ahLst/>
                <a:rect l="l" t="t" r="r" b="b"/>
                <a:pathLst>
                  <a:path w="25" h="34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4" name=""/>
              <p:cNvSpPr/>
              <p:nvPr/>
            </p:nvSpPr>
            <p:spPr>
              <a:xfrm>
                <a:off x="2985480" y="4555440"/>
                <a:ext cx="135000" cy="147240"/>
              </a:xfrm>
              <a:custGeom>
                <a:avLst/>
                <a:gdLst/>
                <a:ahLst/>
                <a:rect l="l" t="t" r="r" b="b"/>
                <a:pathLst>
                  <a:path w="87" h="95">
                    <a:moveTo>
                      <a:pt x="0" y="0"/>
                    </a:moveTo>
                    <a:lnTo>
                      <a:pt x="86" y="9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5" name=""/>
              <p:cNvSpPr/>
              <p:nvPr/>
            </p:nvSpPr>
            <p:spPr>
              <a:xfrm>
                <a:off x="3126960" y="4530600"/>
                <a:ext cx="34200" cy="241920"/>
              </a:xfrm>
              <a:custGeom>
                <a:avLst/>
                <a:gdLst/>
                <a:ahLst/>
                <a:rect l="l" t="t" r="r" b="b"/>
                <a:pathLst>
                  <a:path w="22" h="156">
                    <a:moveTo>
                      <a:pt x="0" y="104"/>
                    </a:moveTo>
                    <a:lnTo>
                      <a:pt x="21" y="0"/>
                    </a:lnTo>
                    <a:lnTo>
                      <a:pt x="5" y="15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" name=""/>
              <p:cNvSpPr/>
              <p:nvPr/>
            </p:nvSpPr>
            <p:spPr>
              <a:xfrm>
                <a:off x="3129840" y="4535280"/>
                <a:ext cx="63360" cy="108360"/>
              </a:xfrm>
              <a:custGeom>
                <a:avLst/>
                <a:gdLst/>
                <a:ahLst/>
                <a:rect l="l" t="t" r="r" b="b"/>
                <a:pathLst>
                  <a:path w="41" h="70">
                    <a:moveTo>
                      <a:pt x="0" y="0"/>
                    </a:moveTo>
                    <a:lnTo>
                      <a:pt x="29" y="29"/>
                    </a:lnTo>
                    <a:lnTo>
                      <a:pt x="8" y="69"/>
                    </a:lnTo>
                    <a:lnTo>
                      <a:pt x="40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7" name=""/>
              <p:cNvSpPr/>
              <p:nvPr/>
            </p:nvSpPr>
            <p:spPr>
              <a:xfrm>
                <a:off x="3148560" y="4535280"/>
                <a:ext cx="29160" cy="108360"/>
              </a:xfrm>
              <a:custGeom>
                <a:avLst/>
                <a:gdLst/>
                <a:ahLst/>
                <a:rect l="l" t="t" r="r" b="b"/>
                <a:pathLst>
                  <a:path w="19" h="70">
                    <a:moveTo>
                      <a:pt x="0" y="0"/>
                    </a:moveTo>
                    <a:lnTo>
                      <a:pt x="18" y="29"/>
                    </a:lnTo>
                    <a:lnTo>
                      <a:pt x="15" y="6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8" name=""/>
              <p:cNvSpPr/>
              <p:nvPr/>
            </p:nvSpPr>
            <p:spPr>
              <a:xfrm>
                <a:off x="2922840" y="4541400"/>
                <a:ext cx="48240" cy="111600"/>
              </a:xfrm>
              <a:custGeom>
                <a:avLst/>
                <a:gdLst/>
                <a:ahLst/>
                <a:rect l="l" t="t" r="r" b="b"/>
                <a:pathLst>
                  <a:path w="31" h="72">
                    <a:moveTo>
                      <a:pt x="30" y="0"/>
                    </a:moveTo>
                    <a:lnTo>
                      <a:pt x="0" y="39"/>
                    </a:lnTo>
                    <a:lnTo>
                      <a:pt x="20" y="7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9" name=""/>
              <p:cNvSpPr/>
              <p:nvPr/>
            </p:nvSpPr>
            <p:spPr>
              <a:xfrm>
                <a:off x="2977560" y="4420440"/>
                <a:ext cx="190800" cy="111600"/>
              </a:xfrm>
              <a:custGeom>
                <a:avLst/>
                <a:gdLst/>
                <a:ahLst/>
                <a:rect l="l" t="t" r="r" b="b"/>
                <a:pathLst>
                  <a:path w="123" h="72">
                    <a:moveTo>
                      <a:pt x="122" y="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0" name=""/>
              <p:cNvSpPr/>
              <p:nvPr/>
            </p:nvSpPr>
            <p:spPr>
              <a:xfrm>
                <a:off x="2927520" y="4420440"/>
                <a:ext cx="278280" cy="122760"/>
              </a:xfrm>
              <a:custGeom>
                <a:avLst/>
                <a:gdLst/>
                <a:ahLst/>
                <a:rect l="l" t="t" r="r" b="b"/>
                <a:pathLst>
                  <a:path w="179" h="79">
                    <a:moveTo>
                      <a:pt x="0" y="78"/>
                    </a:moveTo>
                    <a:lnTo>
                      <a:pt x="117" y="5"/>
                    </a:lnTo>
                    <a:lnTo>
                      <a:pt x="143" y="0"/>
                    </a:lnTo>
                    <a:lnTo>
                      <a:pt x="178" y="0"/>
                    </a:lnTo>
                    <a:lnTo>
                      <a:pt x="154" y="73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1" name=""/>
              <p:cNvSpPr/>
              <p:nvPr/>
            </p:nvSpPr>
            <p:spPr>
              <a:xfrm>
                <a:off x="2786040" y="4088160"/>
                <a:ext cx="200520" cy="443880"/>
              </a:xfrm>
              <a:custGeom>
                <a:avLst/>
                <a:gdLst/>
                <a:ahLst/>
                <a:rect l="l" t="t" r="r" b="b"/>
                <a:pathLst>
                  <a:path w="129" h="286">
                    <a:moveTo>
                      <a:pt x="128" y="28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2" name=""/>
              <p:cNvSpPr/>
              <p:nvPr/>
            </p:nvSpPr>
            <p:spPr>
              <a:xfrm>
                <a:off x="2748960" y="3949920"/>
                <a:ext cx="180360" cy="592920"/>
              </a:xfrm>
              <a:custGeom>
                <a:avLst/>
                <a:gdLst/>
                <a:ahLst/>
                <a:rect l="l" t="t" r="r" b="b"/>
                <a:pathLst>
                  <a:path w="116" h="382">
                    <a:moveTo>
                      <a:pt x="0" y="0"/>
                    </a:moveTo>
                    <a:lnTo>
                      <a:pt x="11" y="88"/>
                    </a:lnTo>
                    <a:lnTo>
                      <a:pt x="115" y="381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3" name=""/>
              <p:cNvSpPr/>
              <p:nvPr/>
            </p:nvSpPr>
            <p:spPr>
              <a:xfrm>
                <a:off x="2895120" y="4378320"/>
                <a:ext cx="51120" cy="164520"/>
              </a:xfrm>
              <a:custGeom>
                <a:avLst/>
                <a:gdLst/>
                <a:ahLst/>
                <a:rect l="l" t="t" r="r" b="b"/>
                <a:pathLst>
                  <a:path w="33" h="106">
                    <a:moveTo>
                      <a:pt x="21" y="105"/>
                    </a:moveTo>
                    <a:lnTo>
                      <a:pt x="32" y="54"/>
                    </a:lnTo>
                    <a:lnTo>
                      <a:pt x="0" y="43"/>
                    </a:ln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4" name=""/>
              <p:cNvSpPr/>
              <p:nvPr/>
            </p:nvSpPr>
            <p:spPr>
              <a:xfrm>
                <a:off x="3066120" y="4425120"/>
                <a:ext cx="65160" cy="5400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3" y="18"/>
                    </a:moveTo>
                    <a:lnTo>
                      <a:pt x="41" y="0"/>
                    </a:lnTo>
                    <a:lnTo>
                      <a:pt x="0" y="3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5" name=""/>
              <p:cNvSpPr/>
              <p:nvPr/>
            </p:nvSpPr>
            <p:spPr>
              <a:xfrm>
                <a:off x="2985480" y="4420440"/>
                <a:ext cx="175320" cy="111600"/>
              </a:xfrm>
              <a:custGeom>
                <a:avLst/>
                <a:gdLst/>
                <a:ahLst/>
                <a:rect l="l" t="t" r="r" b="b"/>
                <a:pathLst>
                  <a:path w="113" h="72">
                    <a:moveTo>
                      <a:pt x="0" y="71"/>
                    </a:moveTo>
                    <a:lnTo>
                      <a:pt x="112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" name=""/>
              <p:cNvSpPr/>
              <p:nvPr/>
            </p:nvSpPr>
            <p:spPr>
              <a:xfrm>
                <a:off x="2842200" y="4063320"/>
                <a:ext cx="248400" cy="468720"/>
              </a:xfrm>
              <a:custGeom>
                <a:avLst/>
                <a:gdLst/>
                <a:ahLst/>
                <a:rect l="l" t="t" r="r" b="b"/>
                <a:pathLst>
                  <a:path w="160" h="302">
                    <a:moveTo>
                      <a:pt x="159" y="301"/>
                    </a:moveTo>
                    <a:lnTo>
                      <a:pt x="45" y="227"/>
                    </a:lnTo>
                    <a:lnTo>
                      <a:pt x="3" y="15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" name=""/>
              <p:cNvSpPr/>
              <p:nvPr/>
            </p:nvSpPr>
            <p:spPr>
              <a:xfrm>
                <a:off x="2860920" y="4088160"/>
                <a:ext cx="139680" cy="443880"/>
              </a:xfrm>
              <a:custGeom>
                <a:avLst/>
                <a:gdLst/>
                <a:ahLst/>
                <a:rect l="l" t="t" r="r" b="b"/>
                <a:pathLst>
                  <a:path w="90" h="286">
                    <a:moveTo>
                      <a:pt x="0" y="0"/>
                    </a:moveTo>
                    <a:lnTo>
                      <a:pt x="11" y="193"/>
                    </a:lnTo>
                    <a:lnTo>
                      <a:pt x="89" y="28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" name=""/>
              <p:cNvSpPr/>
              <p:nvPr/>
            </p:nvSpPr>
            <p:spPr>
              <a:xfrm>
                <a:off x="2913840" y="4433040"/>
                <a:ext cx="57240" cy="554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18" y="0"/>
                    </a:moveTo>
                    <a:lnTo>
                      <a:pt x="0" y="35"/>
                    </a:lnTo>
                    <a:lnTo>
                      <a:pt x="36" y="3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" name=""/>
              <p:cNvSpPr/>
              <p:nvPr/>
            </p:nvSpPr>
            <p:spPr>
              <a:xfrm>
                <a:off x="3184200" y="3949920"/>
                <a:ext cx="142920" cy="480960"/>
              </a:xfrm>
              <a:custGeom>
                <a:avLst/>
                <a:gdLst/>
                <a:ahLst/>
                <a:rect l="l" t="t" r="r" b="b"/>
                <a:pathLst>
                  <a:path w="92" h="310">
                    <a:moveTo>
                      <a:pt x="91" y="0"/>
                    </a:moveTo>
                    <a:lnTo>
                      <a:pt x="83" y="93"/>
                    </a:lnTo>
                    <a:lnTo>
                      <a:pt x="13" y="309"/>
                    </a:lnTo>
                    <a:lnTo>
                      <a:pt x="0" y="280"/>
                    </a:lnTo>
                    <a:lnTo>
                      <a:pt x="24" y="274"/>
                    </a:lnTo>
                    <a:lnTo>
                      <a:pt x="24" y="248"/>
                    </a:lnTo>
                    <a:lnTo>
                      <a:pt x="35" y="248"/>
                    </a:lnTo>
                    <a:lnTo>
                      <a:pt x="29" y="237"/>
                    </a:lnTo>
                    <a:lnTo>
                      <a:pt x="19" y="237"/>
                    </a:lnTo>
                    <a:lnTo>
                      <a:pt x="19" y="226"/>
                    </a:lnTo>
                    <a:lnTo>
                      <a:pt x="51" y="192"/>
                    </a:lnTo>
                    <a:lnTo>
                      <a:pt x="46" y="160"/>
                    </a:lnTo>
                    <a:lnTo>
                      <a:pt x="78" y="115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" name=""/>
              <p:cNvSpPr/>
              <p:nvPr/>
            </p:nvSpPr>
            <p:spPr>
              <a:xfrm>
                <a:off x="3111120" y="3949920"/>
                <a:ext cx="216000" cy="5821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138" y="0"/>
                    </a:moveTo>
                    <a:lnTo>
                      <a:pt x="119" y="93"/>
                    </a:lnTo>
                    <a:lnTo>
                      <a:pt x="0" y="37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" name=""/>
              <p:cNvSpPr/>
              <p:nvPr/>
            </p:nvSpPr>
            <p:spPr>
              <a:xfrm>
                <a:off x="3111120" y="3949920"/>
                <a:ext cx="216000" cy="582120"/>
              </a:xfrm>
              <a:custGeom>
                <a:avLst/>
                <a:gdLst/>
                <a:ahLst/>
                <a:rect l="l" t="t" r="r" b="b"/>
                <a:pathLst>
                  <a:path w="139" h="375">
                    <a:moveTo>
                      <a:pt x="0" y="374"/>
                    </a:moveTo>
                    <a:lnTo>
                      <a:pt x="66" y="276"/>
                    </a:lnTo>
                    <a:lnTo>
                      <a:pt x="72" y="93"/>
                    </a:lnTo>
                    <a:lnTo>
                      <a:pt x="138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" name=""/>
              <p:cNvSpPr/>
              <p:nvPr/>
            </p:nvSpPr>
            <p:spPr>
              <a:xfrm>
                <a:off x="3237120" y="3949920"/>
                <a:ext cx="90000" cy="336600"/>
              </a:xfrm>
              <a:custGeom>
                <a:avLst/>
                <a:gdLst/>
                <a:ahLst/>
                <a:rect l="l" t="t" r="r" b="b"/>
                <a:pathLst>
                  <a:path w="58" h="217">
                    <a:moveTo>
                      <a:pt x="57" y="0"/>
                    </a:moveTo>
                    <a:lnTo>
                      <a:pt x="0" y="93"/>
                    </a:lnTo>
                    <a:lnTo>
                      <a:pt x="8" y="21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" name=""/>
              <p:cNvSpPr/>
              <p:nvPr/>
            </p:nvSpPr>
            <p:spPr>
              <a:xfrm>
                <a:off x="3221640" y="4119120"/>
                <a:ext cx="24480" cy="120960"/>
              </a:xfrm>
              <a:custGeom>
                <a:avLst/>
                <a:gdLst/>
                <a:ahLst/>
                <a:rect l="l" t="t" r="r" b="b"/>
                <a:pathLst>
                  <a:path w="16" h="78">
                    <a:moveTo>
                      <a:pt x="0" y="0"/>
                    </a:moveTo>
                    <a:lnTo>
                      <a:pt x="15" y="16"/>
                    </a:lnTo>
                    <a:lnTo>
                      <a:pt x="0" y="16"/>
                    </a:lnTo>
                    <a:lnTo>
                      <a:pt x="15" y="50"/>
                    </a:lnTo>
                    <a:lnTo>
                      <a:pt x="0" y="7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" name=""/>
              <p:cNvSpPr/>
              <p:nvPr/>
            </p:nvSpPr>
            <p:spPr>
              <a:xfrm>
                <a:off x="2829960" y="4103640"/>
                <a:ext cx="36720" cy="136440"/>
              </a:xfrm>
              <a:custGeom>
                <a:avLst/>
                <a:gdLst/>
                <a:ahLst/>
                <a:rect l="l" t="t" r="r" b="b"/>
                <a:pathLst>
                  <a:path w="24" h="88">
                    <a:moveTo>
                      <a:pt x="0" y="0"/>
                    </a:moveTo>
                    <a:lnTo>
                      <a:pt x="20" y="21"/>
                    </a:lnTo>
                    <a:lnTo>
                      <a:pt x="5" y="21"/>
                    </a:lnTo>
                    <a:lnTo>
                      <a:pt x="20" y="50"/>
                    </a:lnTo>
                    <a:lnTo>
                      <a:pt x="5" y="50"/>
                    </a:lnTo>
                    <a:lnTo>
                      <a:pt x="23" y="87"/>
                    </a:lnTo>
                    <a:lnTo>
                      <a:pt x="5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" name=""/>
              <p:cNvSpPr/>
              <p:nvPr/>
            </p:nvSpPr>
            <p:spPr>
              <a:xfrm>
                <a:off x="2824920" y="4181400"/>
                <a:ext cx="54360" cy="111600"/>
              </a:xfrm>
              <a:custGeom>
                <a:avLst/>
                <a:gdLst/>
                <a:ahLst/>
                <a:rect l="l" t="t" r="r" b="b"/>
                <a:pathLst>
                  <a:path w="35" h="72">
                    <a:moveTo>
                      <a:pt x="34" y="71"/>
                    </a:move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" name=""/>
              <p:cNvSpPr/>
              <p:nvPr/>
            </p:nvSpPr>
            <p:spPr>
              <a:xfrm>
                <a:off x="3011760" y="4449960"/>
                <a:ext cx="23040" cy="4176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6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" name=""/>
              <p:cNvSpPr/>
              <p:nvPr/>
            </p:nvSpPr>
            <p:spPr>
              <a:xfrm>
                <a:off x="2887560" y="4308840"/>
                <a:ext cx="128880" cy="170640"/>
              </a:xfrm>
              <a:custGeom>
                <a:avLst/>
                <a:gdLst/>
                <a:ahLst/>
                <a:rect l="l" t="t" r="r" b="b"/>
                <a:pathLst>
                  <a:path w="83" h="110">
                    <a:moveTo>
                      <a:pt x="82" y="109"/>
                    </a:moveTo>
                    <a:lnTo>
                      <a:pt x="58" y="72"/>
                    </a:lnTo>
                    <a:lnTo>
                      <a:pt x="26" y="27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" name=""/>
              <p:cNvSpPr/>
              <p:nvPr/>
            </p:nvSpPr>
            <p:spPr>
              <a:xfrm>
                <a:off x="2842200" y="4302360"/>
                <a:ext cx="103680" cy="136440"/>
              </a:xfrm>
              <a:custGeom>
                <a:avLst/>
                <a:gdLst/>
                <a:ahLst/>
                <a:rect l="l" t="t" r="r" b="b"/>
                <a:pathLst>
                  <a:path w="67" h="88">
                    <a:moveTo>
                      <a:pt x="0" y="0"/>
                    </a:moveTo>
                    <a:lnTo>
                      <a:pt x="66" y="87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>
                <a:off x="2873160" y="4317840"/>
                <a:ext cx="72720" cy="104040"/>
              </a:xfrm>
              <a:custGeom>
                <a:avLst/>
                <a:gdLst/>
                <a:ahLst/>
                <a:rect l="l" t="t" r="r" b="b"/>
                <a:pathLst>
                  <a:path w="47" h="67">
                    <a:moveTo>
                      <a:pt x="46" y="37"/>
                    </a:moveTo>
                    <a:lnTo>
                      <a:pt x="41" y="66"/>
                    </a:lnTo>
                    <a:lnTo>
                      <a:pt x="36" y="26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>
                <a:off x="3111120" y="4308840"/>
                <a:ext cx="94680" cy="122400"/>
              </a:xfrm>
              <a:custGeom>
                <a:avLst/>
                <a:gdLst/>
                <a:ahLst/>
                <a:rect l="l" t="t" r="r" b="b"/>
                <a:pathLst>
                  <a:path w="61" h="79">
                    <a:moveTo>
                      <a:pt x="0" y="78"/>
                    </a:moveTo>
                    <a:lnTo>
                      <a:pt x="6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>
                <a:off x="3111120" y="4342680"/>
                <a:ext cx="103680" cy="88200"/>
              </a:xfrm>
              <a:custGeom>
                <a:avLst/>
                <a:gdLst/>
                <a:ahLst/>
                <a:rect l="l" t="t" r="r" b="b"/>
                <a:pathLst>
                  <a:path w="67" h="57">
                    <a:moveTo>
                      <a:pt x="0" y="56"/>
                    </a:moveTo>
                    <a:lnTo>
                      <a:pt x="42" y="21"/>
                    </a:lnTo>
                    <a:lnTo>
                      <a:pt x="42" y="0"/>
                    </a:lnTo>
                    <a:lnTo>
                      <a:pt x="66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400" bIns="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>
                <a:off x="3153240" y="4350600"/>
                <a:ext cx="32400" cy="128520"/>
              </a:xfrm>
              <a:custGeom>
                <a:avLst/>
                <a:gdLst/>
                <a:ahLst/>
                <a:rect l="l" t="t" r="r" b="b"/>
                <a:pathLst>
                  <a:path w="21" h="83">
                    <a:moveTo>
                      <a:pt x="20" y="0"/>
                    </a:moveTo>
                    <a:lnTo>
                      <a:pt x="5" y="13"/>
                    </a:lnTo>
                    <a:lnTo>
                      <a:pt x="0" y="45"/>
                    </a:lnTo>
                    <a:lnTo>
                      <a:pt x="20" y="82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>
                <a:off x="3159360" y="4342680"/>
                <a:ext cx="23400" cy="189360"/>
              </a:xfrm>
              <a:custGeom>
                <a:avLst/>
                <a:gdLst/>
                <a:ahLst/>
                <a:rect l="l" t="t" r="r" b="b"/>
                <a:pathLst>
                  <a:path w="15" h="122">
                    <a:moveTo>
                      <a:pt x="0" y="121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>
                <a:off x="3224880" y="4075560"/>
                <a:ext cx="70920" cy="6984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4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>
                <a:off x="2748960" y="3942360"/>
                <a:ext cx="94680" cy="203400"/>
              </a:xfrm>
              <a:custGeom>
                <a:avLst/>
                <a:gdLst/>
                <a:ahLst/>
                <a:rect l="l" t="t" r="r" b="b"/>
                <a:pathLst>
                  <a:path w="61" h="131">
                    <a:moveTo>
                      <a:pt x="27" y="130"/>
                    </a:moveTo>
                    <a:lnTo>
                      <a:pt x="60" y="93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>
                <a:off x="2748960" y="3942360"/>
                <a:ext cx="191160" cy="232920"/>
              </a:xfrm>
              <a:custGeom>
                <a:avLst/>
                <a:gdLst/>
                <a:ahLst/>
                <a:rect l="l" t="t" r="r" b="b"/>
                <a:pathLst>
                  <a:path w="123" h="150">
                    <a:moveTo>
                      <a:pt x="0" y="0"/>
                    </a:moveTo>
                    <a:lnTo>
                      <a:pt x="72" y="93"/>
                    </a:lnTo>
                    <a:lnTo>
                      <a:pt x="122" y="149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>
                <a:off x="3142440" y="4096080"/>
                <a:ext cx="80640" cy="79200"/>
              </a:xfrm>
              <a:custGeom>
                <a:avLst/>
                <a:gdLst/>
                <a:ahLst/>
                <a:rect l="l" t="t" r="r" b="b"/>
                <a:pathLst>
                  <a:path w="52" h="51">
                    <a:moveTo>
                      <a:pt x="0" y="50"/>
                    </a:moveTo>
                    <a:lnTo>
                      <a:pt x="51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>
                <a:off x="2509560" y="4088160"/>
                <a:ext cx="79200" cy="77400"/>
              </a:xfrm>
              <a:custGeom>
                <a:avLst/>
                <a:gdLst/>
                <a:ahLst/>
                <a:rect l="l" t="t" r="r" b="b"/>
                <a:pathLst>
                  <a:path w="51" h="50">
                    <a:moveTo>
                      <a:pt x="50" y="49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600" bIns="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2509560" y="4088160"/>
                <a:ext cx="1047960" cy="1080"/>
              </a:xfrm>
              <a:custGeom>
                <a:avLst/>
                <a:gdLst/>
                <a:ahLst/>
                <a:rect l="l" t="t" r="r" b="b"/>
                <a:pathLst>
                  <a:path w="674" h="1">
                    <a:moveTo>
                      <a:pt x="0" y="0"/>
                    </a:moveTo>
                    <a:lnTo>
                      <a:pt x="673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3485880" y="4088160"/>
                <a:ext cx="71280" cy="69480"/>
              </a:xfrm>
              <a:custGeom>
                <a:avLst/>
                <a:gdLst/>
                <a:ahLst/>
                <a:rect l="l" t="t" r="r" b="b"/>
                <a:pathLst>
                  <a:path w="46" h="45">
                    <a:moveTo>
                      <a:pt x="45" y="0"/>
                    </a:moveTo>
                    <a:lnTo>
                      <a:pt x="0" y="4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2509560" y="4016880"/>
                <a:ext cx="1047960" cy="72720"/>
              </a:xfrm>
              <a:custGeom>
                <a:avLst/>
                <a:gdLst/>
                <a:ahLst/>
                <a:rect l="l" t="t" r="r" b="b"/>
                <a:pathLst>
                  <a:path w="674" h="47">
                    <a:moveTo>
                      <a:pt x="673" y="46"/>
                    </a:moveTo>
                    <a:lnTo>
                      <a:pt x="525" y="5"/>
                    </a:lnTo>
                    <a:lnTo>
                      <a:pt x="490" y="19"/>
                    </a:lnTo>
                    <a:lnTo>
                      <a:pt x="209" y="19"/>
                    </a:lnTo>
                    <a:lnTo>
                      <a:pt x="164" y="0"/>
                    </a:lnTo>
                    <a:lnTo>
                      <a:pt x="0" y="46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920" bIns="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2748960" y="3942360"/>
                <a:ext cx="37080" cy="147240"/>
              </a:xfrm>
              <a:custGeom>
                <a:avLst/>
                <a:gdLst/>
                <a:ahLst/>
                <a:rect l="l" t="t" r="r" b="b"/>
                <a:pathLst>
                  <a:path w="24" h="95">
                    <a:moveTo>
                      <a:pt x="23" y="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>
                <a:off x="2563920" y="4038480"/>
                <a:ext cx="938880" cy="50760"/>
              </a:xfrm>
              <a:custGeom>
                <a:avLst/>
                <a:gdLst/>
                <a:ahLst/>
                <a:rect l="l" t="t" r="r" b="b"/>
                <a:pathLst>
                  <a:path w="604" h="33">
                    <a:moveTo>
                      <a:pt x="0" y="32"/>
                    </a:moveTo>
                    <a:lnTo>
                      <a:pt x="5" y="21"/>
                    </a:lnTo>
                    <a:lnTo>
                      <a:pt x="27" y="32"/>
                    </a:lnTo>
                    <a:lnTo>
                      <a:pt x="27" y="21"/>
                    </a:lnTo>
                    <a:lnTo>
                      <a:pt x="48" y="27"/>
                    </a:lnTo>
                    <a:lnTo>
                      <a:pt x="48" y="11"/>
                    </a:lnTo>
                    <a:lnTo>
                      <a:pt x="77" y="27"/>
                    </a:lnTo>
                    <a:lnTo>
                      <a:pt x="58" y="5"/>
                    </a:lnTo>
                    <a:lnTo>
                      <a:pt x="103" y="32"/>
                    </a:lnTo>
                    <a:lnTo>
                      <a:pt x="93" y="0"/>
                    </a:lnTo>
                    <a:lnTo>
                      <a:pt x="143" y="32"/>
                    </a:lnTo>
                    <a:lnTo>
                      <a:pt x="179" y="5"/>
                    </a:lnTo>
                    <a:lnTo>
                      <a:pt x="195" y="32"/>
                    </a:lnTo>
                    <a:lnTo>
                      <a:pt x="219" y="5"/>
                    </a:lnTo>
                    <a:lnTo>
                      <a:pt x="235" y="32"/>
                    </a:lnTo>
                    <a:lnTo>
                      <a:pt x="256" y="5"/>
                    </a:lnTo>
                    <a:lnTo>
                      <a:pt x="280" y="32"/>
                    </a:lnTo>
                    <a:lnTo>
                      <a:pt x="296" y="5"/>
                    </a:lnTo>
                    <a:lnTo>
                      <a:pt x="317" y="32"/>
                    </a:lnTo>
                    <a:lnTo>
                      <a:pt x="339" y="5"/>
                    </a:lnTo>
                    <a:lnTo>
                      <a:pt x="357" y="32"/>
                    </a:lnTo>
                    <a:lnTo>
                      <a:pt x="378" y="5"/>
                    </a:lnTo>
                    <a:lnTo>
                      <a:pt x="394" y="32"/>
                    </a:lnTo>
                    <a:lnTo>
                      <a:pt x="418" y="5"/>
                    </a:lnTo>
                    <a:lnTo>
                      <a:pt x="439" y="32"/>
                    </a:lnTo>
                    <a:lnTo>
                      <a:pt x="455" y="5"/>
                    </a:lnTo>
                    <a:lnTo>
                      <a:pt x="482" y="32"/>
                    </a:lnTo>
                    <a:lnTo>
                      <a:pt x="547" y="11"/>
                    </a:lnTo>
                    <a:lnTo>
                      <a:pt x="547" y="32"/>
                    </a:lnTo>
                    <a:lnTo>
                      <a:pt x="577" y="16"/>
                    </a:lnTo>
                    <a:lnTo>
                      <a:pt x="577" y="32"/>
                    </a:lnTo>
                    <a:lnTo>
                      <a:pt x="587" y="19"/>
                    </a:lnTo>
                    <a:lnTo>
                      <a:pt x="592" y="32"/>
                    </a:lnTo>
                    <a:lnTo>
                      <a:pt x="603" y="24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2579400" y="4033800"/>
                <a:ext cx="948240" cy="55800"/>
              </a:xfrm>
              <a:custGeom>
                <a:avLst/>
                <a:gdLst/>
                <a:ahLst/>
                <a:rect l="l" t="t" r="r" b="b"/>
                <a:pathLst>
                  <a:path w="610" h="36">
                    <a:moveTo>
                      <a:pt x="609" y="35"/>
                    </a:moveTo>
                    <a:lnTo>
                      <a:pt x="606" y="30"/>
                    </a:lnTo>
                    <a:lnTo>
                      <a:pt x="582" y="35"/>
                    </a:lnTo>
                    <a:lnTo>
                      <a:pt x="582" y="24"/>
                    </a:lnTo>
                    <a:lnTo>
                      <a:pt x="556" y="35"/>
                    </a:lnTo>
                    <a:lnTo>
                      <a:pt x="561" y="19"/>
                    </a:lnTo>
                    <a:lnTo>
                      <a:pt x="527" y="35"/>
                    </a:lnTo>
                    <a:lnTo>
                      <a:pt x="548" y="13"/>
                    </a:lnTo>
                    <a:lnTo>
                      <a:pt x="506" y="35"/>
                    </a:lnTo>
                    <a:lnTo>
                      <a:pt x="511" y="5"/>
                    </a:lnTo>
                    <a:lnTo>
                      <a:pt x="466" y="35"/>
                    </a:lnTo>
                    <a:lnTo>
                      <a:pt x="430" y="8"/>
                    </a:lnTo>
                    <a:lnTo>
                      <a:pt x="414" y="35"/>
                    </a:lnTo>
                    <a:lnTo>
                      <a:pt x="390" y="8"/>
                    </a:lnTo>
                    <a:lnTo>
                      <a:pt x="374" y="35"/>
                    </a:lnTo>
                    <a:lnTo>
                      <a:pt x="353" y="8"/>
                    </a:lnTo>
                    <a:lnTo>
                      <a:pt x="329" y="35"/>
                    </a:lnTo>
                    <a:lnTo>
                      <a:pt x="313" y="8"/>
                    </a:lnTo>
                    <a:lnTo>
                      <a:pt x="291" y="35"/>
                    </a:lnTo>
                    <a:lnTo>
                      <a:pt x="271" y="8"/>
                    </a:lnTo>
                    <a:lnTo>
                      <a:pt x="251" y="35"/>
                    </a:lnTo>
                    <a:lnTo>
                      <a:pt x="231" y="8"/>
                    </a:lnTo>
                    <a:lnTo>
                      <a:pt x="215" y="35"/>
                    </a:lnTo>
                    <a:lnTo>
                      <a:pt x="194" y="8"/>
                    </a:lnTo>
                    <a:lnTo>
                      <a:pt x="170" y="35"/>
                    </a:lnTo>
                    <a:lnTo>
                      <a:pt x="149" y="0"/>
                    </a:lnTo>
                    <a:lnTo>
                      <a:pt x="117" y="30"/>
                    </a:lnTo>
                    <a:lnTo>
                      <a:pt x="61" y="13"/>
                    </a:lnTo>
                    <a:lnTo>
                      <a:pt x="61" y="35"/>
                    </a:lnTo>
                    <a:lnTo>
                      <a:pt x="32" y="19"/>
                    </a:lnTo>
                    <a:lnTo>
                      <a:pt x="32" y="35"/>
                    </a:lnTo>
                    <a:lnTo>
                      <a:pt x="27" y="30"/>
                    </a:lnTo>
                    <a:lnTo>
                      <a:pt x="21" y="24"/>
                    </a:lnTo>
                    <a:lnTo>
                      <a:pt x="16" y="35"/>
                    </a:lnTo>
                    <a:lnTo>
                      <a:pt x="0" y="3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85" name=""/>
              <p:cNvGrpSpPr/>
              <p:nvPr/>
            </p:nvGrpSpPr>
            <p:grpSpPr>
              <a:xfrm>
                <a:off x="2579400" y="4150080"/>
                <a:ext cx="914760" cy="106200"/>
                <a:chOff x="2579400" y="4150080"/>
                <a:chExt cx="914760" cy="106200"/>
              </a:xfrm>
            </p:grpSpPr>
            <p:grpSp>
              <p:nvGrpSpPr>
                <p:cNvPr id="386" name=""/>
                <p:cNvGrpSpPr/>
                <p:nvPr/>
              </p:nvGrpSpPr>
              <p:grpSpPr>
                <a:xfrm>
                  <a:off x="2579400" y="4150080"/>
                  <a:ext cx="201600" cy="86400"/>
                  <a:chOff x="2579400" y="4150080"/>
                  <a:chExt cx="201600" cy="86400"/>
                </a:xfrm>
              </p:grpSpPr>
              <p:sp>
                <p:nvSpPr>
                  <p:cNvPr id="387" name=""/>
                  <p:cNvSpPr/>
                  <p:nvPr/>
                </p:nvSpPr>
                <p:spPr>
                  <a:xfrm>
                    <a:off x="2579400" y="4156200"/>
                    <a:ext cx="10224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66" h="52">
                        <a:moveTo>
                          <a:pt x="0" y="3"/>
                        </a:moveTo>
                        <a:lnTo>
                          <a:pt x="62" y="51"/>
                        </a:lnTo>
                        <a:lnTo>
                          <a:pt x="65" y="46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8" name=""/>
                  <p:cNvSpPr/>
                  <p:nvPr/>
                </p:nvSpPr>
                <p:spPr>
                  <a:xfrm>
                    <a:off x="2686320" y="4150080"/>
                    <a:ext cx="94680" cy="82080"/>
                  </a:xfrm>
                  <a:custGeom>
                    <a:avLst/>
                    <a:gdLst/>
                    <a:ahLst/>
                    <a:rect l="l" t="t" r="r" b="b"/>
                    <a:pathLst>
                      <a:path w="61" h="53">
                        <a:moveTo>
                          <a:pt x="60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5" y="0"/>
                        </a:lnTo>
                        <a:lnTo>
                          <a:pt x="6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5280" bIns="35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89" name=""/>
                <p:cNvGrpSpPr/>
                <p:nvPr/>
              </p:nvGrpSpPr>
              <p:grpSpPr>
                <a:xfrm>
                  <a:off x="2932200" y="4164120"/>
                  <a:ext cx="209160" cy="92160"/>
                  <a:chOff x="2932200" y="4164120"/>
                  <a:chExt cx="209160" cy="92160"/>
                </a:xfrm>
              </p:grpSpPr>
              <p:sp>
                <p:nvSpPr>
                  <p:cNvPr id="390" name=""/>
                  <p:cNvSpPr/>
                  <p:nvPr/>
                </p:nvSpPr>
                <p:spPr>
                  <a:xfrm>
                    <a:off x="2932200" y="4173120"/>
                    <a:ext cx="10512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68" h="54">
                        <a:moveTo>
                          <a:pt x="0" y="3"/>
                        </a:moveTo>
                        <a:lnTo>
                          <a:pt x="64" y="53"/>
                        </a:lnTo>
                        <a:lnTo>
                          <a:pt x="67" y="48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1" name=""/>
                  <p:cNvSpPr/>
                  <p:nvPr/>
                </p:nvSpPr>
                <p:spPr>
                  <a:xfrm>
                    <a:off x="3053160" y="4164120"/>
                    <a:ext cx="88200" cy="8460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55">
                        <a:moveTo>
                          <a:pt x="56" y="3"/>
                        </a:moveTo>
                        <a:lnTo>
                          <a:pt x="3" y="54"/>
                        </a:lnTo>
                        <a:lnTo>
                          <a:pt x="0" y="51"/>
                        </a:lnTo>
                        <a:lnTo>
                          <a:pt x="53" y="0"/>
                        </a:lnTo>
                        <a:lnTo>
                          <a:pt x="56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800" bIns="37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92" name=""/>
                <p:cNvGrpSpPr/>
                <p:nvPr/>
              </p:nvGrpSpPr>
              <p:grpSpPr>
                <a:xfrm>
                  <a:off x="3294000" y="4150080"/>
                  <a:ext cx="200160" cy="86760"/>
                  <a:chOff x="3294000" y="4150080"/>
                  <a:chExt cx="200160" cy="86760"/>
                </a:xfrm>
              </p:grpSpPr>
              <p:sp>
                <p:nvSpPr>
                  <p:cNvPr id="393" name=""/>
                  <p:cNvSpPr/>
                  <p:nvPr/>
                </p:nvSpPr>
                <p:spPr>
                  <a:xfrm>
                    <a:off x="3294000" y="4150080"/>
                    <a:ext cx="100800" cy="86760"/>
                  </a:xfrm>
                  <a:custGeom>
                    <a:avLst/>
                    <a:gdLst/>
                    <a:ahLst/>
                    <a:rect l="l" t="t" r="r" b="b"/>
                    <a:pathLst>
                      <a:path w="65" h="56">
                        <a:moveTo>
                          <a:pt x="0" y="3"/>
                        </a:moveTo>
                        <a:lnTo>
                          <a:pt x="61" y="55"/>
                        </a:lnTo>
                        <a:lnTo>
                          <a:pt x="64" y="5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4" name=""/>
                  <p:cNvSpPr/>
                  <p:nvPr/>
                </p:nvSpPr>
                <p:spPr>
                  <a:xfrm>
                    <a:off x="3398040" y="4150080"/>
                    <a:ext cx="96120" cy="82080"/>
                  </a:xfrm>
                  <a:custGeom>
                    <a:avLst/>
                    <a:gdLst/>
                    <a:ahLst/>
                    <a:rect l="l" t="t" r="r" b="b"/>
                    <a:pathLst>
                      <a:path w="62" h="53">
                        <a:moveTo>
                          <a:pt x="61" y="3"/>
                        </a:moveTo>
                        <a:lnTo>
                          <a:pt x="3" y="52"/>
                        </a:lnTo>
                        <a:lnTo>
                          <a:pt x="0" y="49"/>
                        </a:lnTo>
                        <a:lnTo>
                          <a:pt x="56" y="0"/>
                        </a:lnTo>
                        <a:lnTo>
                          <a:pt x="61" y="3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5280" bIns="35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395" name=""/>
              <p:cNvSpPr/>
              <p:nvPr/>
            </p:nvSpPr>
            <p:spPr>
              <a:xfrm>
                <a:off x="3325680" y="4027680"/>
                <a:ext cx="24840" cy="61920"/>
              </a:xfrm>
              <a:custGeom>
                <a:avLst/>
                <a:gdLst/>
                <a:ahLst/>
                <a:rect l="l" t="t" r="r" b="b"/>
                <a:pathLst>
                  <a:path w="16" h="40">
                    <a:moveTo>
                      <a:pt x="0" y="0"/>
                    </a:moveTo>
                    <a:lnTo>
                      <a:pt x="15" y="39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60606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96" name=""/>
          <p:cNvGrpSpPr/>
          <p:nvPr/>
        </p:nvGrpSpPr>
        <p:grpSpPr>
          <a:xfrm>
            <a:off x="6675480" y="4756320"/>
            <a:ext cx="1337760" cy="596520"/>
            <a:chOff x="6675480" y="4756320"/>
            <a:chExt cx="1337760" cy="596520"/>
          </a:xfrm>
        </p:grpSpPr>
        <p:grpSp>
          <p:nvGrpSpPr>
            <p:cNvPr id="397" name=""/>
            <p:cNvGrpSpPr/>
            <p:nvPr/>
          </p:nvGrpSpPr>
          <p:grpSpPr>
            <a:xfrm>
              <a:off x="6675480" y="4756320"/>
              <a:ext cx="1204200" cy="414000"/>
              <a:chOff x="6675480" y="4756320"/>
              <a:chExt cx="1204200" cy="414000"/>
            </a:xfrm>
          </p:grpSpPr>
          <p:grpSp>
            <p:nvGrpSpPr>
              <p:cNvPr id="398" name=""/>
              <p:cNvGrpSpPr/>
              <p:nvPr/>
            </p:nvGrpSpPr>
            <p:grpSpPr>
              <a:xfrm>
                <a:off x="6675480" y="4756320"/>
                <a:ext cx="1204200" cy="414000"/>
                <a:chOff x="6675480" y="4756320"/>
                <a:chExt cx="1204200" cy="414000"/>
              </a:xfrm>
            </p:grpSpPr>
            <p:grpSp>
              <p:nvGrpSpPr>
                <p:cNvPr id="399" name=""/>
                <p:cNvGrpSpPr/>
                <p:nvPr/>
              </p:nvGrpSpPr>
              <p:grpSpPr>
                <a:xfrm>
                  <a:off x="6675480" y="4780800"/>
                  <a:ext cx="478440" cy="389520"/>
                  <a:chOff x="6675480" y="4780800"/>
                  <a:chExt cx="478440" cy="389520"/>
                </a:xfrm>
              </p:grpSpPr>
              <p:grpSp>
                <p:nvGrpSpPr>
                  <p:cNvPr id="400" name=""/>
                  <p:cNvGrpSpPr/>
                  <p:nvPr/>
                </p:nvGrpSpPr>
                <p:grpSpPr>
                  <a:xfrm>
                    <a:off x="6675480" y="4780800"/>
                    <a:ext cx="448560" cy="389520"/>
                    <a:chOff x="6675480" y="4780800"/>
                    <a:chExt cx="448560" cy="389520"/>
                  </a:xfrm>
                </p:grpSpPr>
                <p:sp>
                  <p:nvSpPr>
                    <p:cNvPr id="401" name=""/>
                    <p:cNvSpPr/>
                    <p:nvPr/>
                  </p:nvSpPr>
                  <p:spPr>
                    <a:xfrm>
                      <a:off x="6715800" y="4788360"/>
                      <a:ext cx="408240" cy="37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39">
                          <a:moveTo>
                            <a:pt x="0" y="201"/>
                          </a:moveTo>
                          <a:lnTo>
                            <a:pt x="262" y="238"/>
                          </a:lnTo>
                          <a:lnTo>
                            <a:pt x="262" y="92"/>
                          </a:lnTo>
                          <a:lnTo>
                            <a:pt x="94" y="0"/>
                          </a:lnTo>
                          <a:lnTo>
                            <a:pt x="0" y="163"/>
                          </a:lnTo>
                          <a:lnTo>
                            <a:pt x="0" y="201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02" name=""/>
                    <p:cNvSpPr/>
                    <p:nvPr/>
                  </p:nvSpPr>
                  <p:spPr>
                    <a:xfrm>
                      <a:off x="6958080" y="4995000"/>
                      <a:ext cx="63720" cy="150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97">
                          <a:moveTo>
                            <a:pt x="0" y="90"/>
                          </a:moveTo>
                          <a:lnTo>
                            <a:pt x="40" y="96"/>
                          </a:lnTo>
                          <a:lnTo>
                            <a:pt x="30" y="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7f3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03" name=""/>
                    <p:cNvSpPr/>
                    <p:nvPr/>
                  </p:nvSpPr>
                  <p:spPr>
                    <a:xfrm>
                      <a:off x="6678360" y="4786920"/>
                      <a:ext cx="178200" cy="265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5" h="171">
                          <a:moveTo>
                            <a:pt x="0" y="170"/>
                          </a:moveTo>
                          <a:lnTo>
                            <a:pt x="24" y="170"/>
                          </a:lnTo>
                          <a:lnTo>
                            <a:pt x="114" y="17"/>
                          </a:lnTo>
                          <a:lnTo>
                            <a:pt x="90" y="0"/>
                          </a:lnTo>
                          <a:lnTo>
                            <a:pt x="0" y="170"/>
                          </a:lnTo>
                        </a:path>
                      </a:pathLst>
                    </a:custGeom>
                    <a:solidFill>
                      <a:srgbClr val="ffbf1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04" name=""/>
                    <p:cNvSpPr/>
                    <p:nvPr/>
                  </p:nvSpPr>
                  <p:spPr>
                    <a:xfrm>
                      <a:off x="6715800" y="4802400"/>
                      <a:ext cx="408240" cy="28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182">
                          <a:moveTo>
                            <a:pt x="0" y="144"/>
                          </a:moveTo>
                          <a:lnTo>
                            <a:pt x="84" y="0"/>
                          </a:lnTo>
                          <a:lnTo>
                            <a:pt x="262" y="110"/>
                          </a:lnTo>
                          <a:lnTo>
                            <a:pt x="262" y="142"/>
                          </a:lnTo>
                          <a:lnTo>
                            <a:pt x="215" y="181"/>
                          </a:lnTo>
                          <a:lnTo>
                            <a:pt x="215" y="115"/>
                          </a:lnTo>
                          <a:lnTo>
                            <a:pt x="197" y="115"/>
                          </a:lnTo>
                          <a:lnTo>
                            <a:pt x="187" y="87"/>
                          </a:lnTo>
                          <a:lnTo>
                            <a:pt x="86" y="20"/>
                          </a:lnTo>
                          <a:lnTo>
                            <a:pt x="86" y="31"/>
                          </a:lnTo>
                          <a:lnTo>
                            <a:pt x="75" y="38"/>
                          </a:lnTo>
                          <a:lnTo>
                            <a:pt x="74" y="34"/>
                          </a:lnTo>
                          <a:lnTo>
                            <a:pt x="0" y="162"/>
                          </a:lnTo>
                          <a:lnTo>
                            <a:pt x="0" y="144"/>
                          </a:lnTo>
                        </a:path>
                      </a:pathLst>
                    </a:custGeom>
                    <a:solidFill>
                      <a:srgbClr val="bf7f3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05" name=""/>
                    <p:cNvSpPr/>
                    <p:nvPr/>
                  </p:nvSpPr>
                  <p:spPr>
                    <a:xfrm>
                      <a:off x="6675480" y="4780800"/>
                      <a:ext cx="375480" cy="27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2" h="175">
                          <a:moveTo>
                            <a:pt x="3" y="174"/>
                          </a:moveTo>
                          <a:lnTo>
                            <a:pt x="95" y="11"/>
                          </a:lnTo>
                          <a:lnTo>
                            <a:pt x="227" y="98"/>
                          </a:lnTo>
                          <a:lnTo>
                            <a:pt x="241" y="98"/>
                          </a:lnTo>
                          <a:lnTo>
                            <a:pt x="93" y="0"/>
                          </a:lnTo>
                          <a:lnTo>
                            <a:pt x="0" y="167"/>
                          </a:lnTo>
                          <a:lnTo>
                            <a:pt x="3" y="174"/>
                          </a:lnTo>
                        </a:path>
                      </a:pathLst>
                    </a:custGeom>
                    <a:solidFill>
                      <a:srgbClr val="9f3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06" name=""/>
                    <p:cNvSpPr/>
                    <p:nvPr/>
                  </p:nvSpPr>
                  <p:spPr>
                    <a:xfrm>
                      <a:off x="7035480" y="4976280"/>
                      <a:ext cx="20160" cy="192600"/>
                    </a:xfrm>
                    <a:prstGeom prst="rect">
                      <a:avLst/>
                    </a:prstGeom>
                    <a:solidFill>
                      <a:srgbClr val="ffbf1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07" name=""/>
                    <p:cNvSpPr/>
                    <p:nvPr/>
                  </p:nvSpPr>
                  <p:spPr>
                    <a:xfrm>
                      <a:off x="7004520" y="4979520"/>
                      <a:ext cx="32400" cy="19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" h="123">
                          <a:moveTo>
                            <a:pt x="20" y="122"/>
                          </a:moveTo>
                          <a:lnTo>
                            <a:pt x="0" y="118"/>
                          </a:lnTo>
                          <a:lnTo>
                            <a:pt x="0" y="0"/>
                          </a:lnTo>
                          <a:lnTo>
                            <a:pt x="20" y="0"/>
                          </a:lnTo>
                          <a:lnTo>
                            <a:pt x="20" y="122"/>
                          </a:lnTo>
                        </a:path>
                      </a:pathLst>
                    </a:custGeom>
                    <a:solidFill>
                      <a:srgbClr val="bf7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408" name=""/>
                  <p:cNvSpPr/>
                  <p:nvPr/>
                </p:nvSpPr>
                <p:spPr>
                  <a:xfrm>
                    <a:off x="6966000" y="4928040"/>
                    <a:ext cx="52560" cy="46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30">
                        <a:moveTo>
                          <a:pt x="0" y="29"/>
                        </a:moveTo>
                        <a:lnTo>
                          <a:pt x="30" y="0"/>
                        </a:lnTo>
                        <a:lnTo>
                          <a:pt x="33" y="25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5f3f1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0" bIns="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9" name=""/>
                  <p:cNvSpPr/>
                  <p:nvPr/>
                </p:nvSpPr>
                <p:spPr>
                  <a:xfrm>
                    <a:off x="6970680" y="4979520"/>
                    <a:ext cx="18324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18" h="17">
                        <a:moveTo>
                          <a:pt x="0" y="10"/>
                        </a:moveTo>
                        <a:lnTo>
                          <a:pt x="33" y="0"/>
                        </a:lnTo>
                        <a:lnTo>
                          <a:pt x="117" y="2"/>
                        </a:lnTo>
                        <a:lnTo>
                          <a:pt x="33" y="16"/>
                        </a:lnTo>
                        <a:lnTo>
                          <a:pt x="0" y="10"/>
                        </a:lnTo>
                      </a:path>
                    </a:pathLst>
                  </a:custGeom>
                  <a:solidFill>
                    <a:srgbClr val="5f3f1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0" name=""/>
                  <p:cNvSpPr/>
                  <p:nvPr/>
                </p:nvSpPr>
                <p:spPr>
                  <a:xfrm>
                    <a:off x="6966000" y="4962240"/>
                    <a:ext cx="6192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40" h="17">
                        <a:moveTo>
                          <a:pt x="0" y="4"/>
                        </a:moveTo>
                        <a:lnTo>
                          <a:pt x="35" y="0"/>
                        </a:lnTo>
                        <a:lnTo>
                          <a:pt x="39" y="13"/>
                        </a:lnTo>
                        <a:lnTo>
                          <a:pt x="5" y="16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7f3f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411" name=""/>
                <p:cNvSpPr/>
                <p:nvPr/>
              </p:nvSpPr>
              <p:spPr>
                <a:xfrm>
                  <a:off x="7122960" y="4821480"/>
                  <a:ext cx="671040" cy="338400"/>
                </a:xfrm>
                <a:custGeom>
                  <a:avLst/>
                  <a:gdLst/>
                  <a:ahLst/>
                  <a:rect l="l" t="t" r="r" b="b"/>
                  <a:pathLst>
                    <a:path w="432" h="218">
                      <a:moveTo>
                        <a:pt x="0" y="217"/>
                      </a:moveTo>
                      <a:lnTo>
                        <a:pt x="431" y="184"/>
                      </a:lnTo>
                      <a:lnTo>
                        <a:pt x="431" y="103"/>
                      </a:lnTo>
                      <a:lnTo>
                        <a:pt x="216" y="19"/>
                      </a:lnTo>
                      <a:lnTo>
                        <a:pt x="0" y="0"/>
                      </a:lnTo>
                      <a:lnTo>
                        <a:pt x="0" y="217"/>
                      </a:lnTo>
                    </a:path>
                  </a:pathLst>
                </a:custGeom>
                <a:solidFill>
                  <a:srgbClr val="ffbf5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" name=""/>
                <p:cNvSpPr/>
                <p:nvPr/>
              </p:nvSpPr>
              <p:spPr>
                <a:xfrm>
                  <a:off x="6816960" y="4780800"/>
                  <a:ext cx="1062720" cy="209880"/>
                </a:xfrm>
                <a:custGeom>
                  <a:avLst/>
                  <a:gdLst/>
                  <a:ahLst/>
                  <a:rect l="l" t="t" r="r" b="b"/>
                  <a:pathLst>
                    <a:path w="684" h="135">
                      <a:moveTo>
                        <a:pt x="0" y="0"/>
                      </a:moveTo>
                      <a:lnTo>
                        <a:pt x="409" y="43"/>
                      </a:lnTo>
                      <a:lnTo>
                        <a:pt x="683" y="134"/>
                      </a:lnTo>
                      <a:lnTo>
                        <a:pt x="129" y="119"/>
                      </a:lnTo>
                      <a:lnTo>
                        <a:pt x="126" y="95"/>
                      </a:lnTo>
                      <a:lnTo>
                        <a:pt x="143" y="9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7f3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" name=""/>
                <p:cNvSpPr/>
                <p:nvPr/>
              </p:nvSpPr>
              <p:spPr>
                <a:xfrm>
                  <a:off x="7122960" y="4812120"/>
                  <a:ext cx="352440" cy="214200"/>
                </a:xfrm>
                <a:custGeom>
                  <a:avLst/>
                  <a:gdLst/>
                  <a:ahLst/>
                  <a:rect l="l" t="t" r="r" b="b"/>
                  <a:pathLst>
                    <a:path w="227" h="138">
                      <a:moveTo>
                        <a:pt x="0" y="104"/>
                      </a:moveTo>
                      <a:lnTo>
                        <a:pt x="0" y="137"/>
                      </a:lnTo>
                      <a:lnTo>
                        <a:pt x="29" y="137"/>
                      </a:lnTo>
                      <a:lnTo>
                        <a:pt x="50" y="106"/>
                      </a:lnTo>
                      <a:lnTo>
                        <a:pt x="172" y="106"/>
                      </a:lnTo>
                      <a:lnTo>
                        <a:pt x="172" y="121"/>
                      </a:lnTo>
                      <a:lnTo>
                        <a:pt x="226" y="121"/>
                      </a:lnTo>
                      <a:lnTo>
                        <a:pt x="152" y="5"/>
                      </a:lnTo>
                      <a:lnTo>
                        <a:pt x="76" y="0"/>
                      </a:lnTo>
                      <a:lnTo>
                        <a:pt x="16" y="106"/>
                      </a:lnTo>
                      <a:lnTo>
                        <a:pt x="0" y="104"/>
                      </a:lnTo>
                    </a:path>
                  </a:pathLst>
                </a:custGeom>
                <a:solidFill>
                  <a:srgbClr val="ff9f1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" name=""/>
                <p:cNvSpPr/>
                <p:nvPr/>
              </p:nvSpPr>
              <p:spPr>
                <a:xfrm>
                  <a:off x="7258320" y="4756320"/>
                  <a:ext cx="117720" cy="72720"/>
                </a:xfrm>
                <a:custGeom>
                  <a:avLst/>
                  <a:gdLst/>
                  <a:ahLst/>
                  <a:rect l="l" t="t" r="r" b="b"/>
                  <a:pathLst>
                    <a:path w="76" h="47">
                      <a:moveTo>
                        <a:pt x="15" y="0"/>
                      </a:moveTo>
                      <a:lnTo>
                        <a:pt x="0" y="37"/>
                      </a:lnTo>
                      <a:lnTo>
                        <a:pt x="75" y="46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7f5f3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" name=""/>
                <p:cNvSpPr/>
                <p:nvPr/>
              </p:nvSpPr>
              <p:spPr>
                <a:xfrm>
                  <a:off x="7094880" y="4756320"/>
                  <a:ext cx="184680" cy="208080"/>
                </a:xfrm>
                <a:custGeom>
                  <a:avLst/>
                  <a:gdLst/>
                  <a:ahLst/>
                  <a:rect l="l" t="t" r="r" b="b"/>
                  <a:pathLst>
                    <a:path w="119" h="134">
                      <a:moveTo>
                        <a:pt x="118" y="0"/>
                      </a:moveTo>
                      <a:lnTo>
                        <a:pt x="105" y="35"/>
                      </a:lnTo>
                      <a:lnTo>
                        <a:pt x="33" y="133"/>
                      </a:lnTo>
                      <a:lnTo>
                        <a:pt x="0" y="40"/>
                      </a:lnTo>
                      <a:lnTo>
                        <a:pt x="118" y="0"/>
                      </a:lnTo>
                    </a:path>
                  </a:pathLst>
                </a:custGeom>
                <a:solidFill>
                  <a:srgbClr val="5f3f1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" name=""/>
                <p:cNvSpPr/>
                <p:nvPr/>
              </p:nvSpPr>
              <p:spPr>
                <a:xfrm>
                  <a:off x="7337520" y="4835520"/>
                  <a:ext cx="136440" cy="155160"/>
                </a:xfrm>
                <a:custGeom>
                  <a:avLst/>
                  <a:gdLst/>
                  <a:ahLst/>
                  <a:rect l="l" t="t" r="r" b="b"/>
                  <a:pathLst>
                    <a:path w="88" h="100">
                      <a:moveTo>
                        <a:pt x="23" y="0"/>
                      </a:moveTo>
                      <a:lnTo>
                        <a:pt x="0" y="8"/>
                      </a:lnTo>
                      <a:lnTo>
                        <a:pt x="57" y="99"/>
                      </a:lnTo>
                      <a:lnTo>
                        <a:pt x="87" y="99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bf7f3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" name=""/>
                <p:cNvSpPr/>
                <p:nvPr/>
              </p:nvSpPr>
              <p:spPr>
                <a:xfrm>
                  <a:off x="7250400" y="4821480"/>
                  <a:ext cx="122400" cy="29520"/>
                </a:xfrm>
                <a:custGeom>
                  <a:avLst/>
                  <a:gdLst/>
                  <a:ahLst/>
                  <a:rect l="l" t="t" r="r" b="b"/>
                  <a:pathLst>
                    <a:path w="79" h="19">
                      <a:moveTo>
                        <a:pt x="78" y="10"/>
                      </a:moveTo>
                      <a:lnTo>
                        <a:pt x="56" y="18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78" y="10"/>
                      </a:lnTo>
                    </a:path>
                  </a:pathLst>
                </a:custGeom>
                <a:solidFill>
                  <a:srgbClr val="7f3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" name=""/>
                <p:cNvSpPr/>
                <p:nvPr/>
              </p:nvSpPr>
              <p:spPr>
                <a:xfrm>
                  <a:off x="7017120" y="4812120"/>
                  <a:ext cx="862560" cy="187560"/>
                </a:xfrm>
                <a:custGeom>
                  <a:avLst/>
                  <a:gdLst/>
                  <a:ahLst/>
                  <a:rect l="l" t="t" r="r" b="b"/>
                  <a:pathLst>
                    <a:path w="555" h="121">
                      <a:moveTo>
                        <a:pt x="0" y="98"/>
                      </a:moveTo>
                      <a:lnTo>
                        <a:pt x="4" y="109"/>
                      </a:lnTo>
                      <a:lnTo>
                        <a:pt x="86" y="109"/>
                      </a:lnTo>
                      <a:lnTo>
                        <a:pt x="160" y="9"/>
                      </a:lnTo>
                      <a:lnTo>
                        <a:pt x="223" y="17"/>
                      </a:lnTo>
                      <a:lnTo>
                        <a:pt x="288" y="115"/>
                      </a:lnTo>
                      <a:lnTo>
                        <a:pt x="551" y="120"/>
                      </a:lnTo>
                      <a:lnTo>
                        <a:pt x="554" y="113"/>
                      </a:lnTo>
                      <a:lnTo>
                        <a:pt x="292" y="105"/>
                      </a:lnTo>
                      <a:lnTo>
                        <a:pt x="229" y="9"/>
                      </a:lnTo>
                      <a:lnTo>
                        <a:pt x="156" y="0"/>
                      </a:lnTo>
                      <a:lnTo>
                        <a:pt x="83" y="98"/>
                      </a:lnTo>
                      <a:lnTo>
                        <a:pt x="0" y="98"/>
                      </a:lnTo>
                    </a:path>
                  </a:pathLst>
                </a:custGeom>
                <a:solidFill>
                  <a:srgbClr val="9f3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19" name=""/>
              <p:cNvGrpSpPr/>
              <p:nvPr/>
            </p:nvGrpSpPr>
            <p:grpSpPr>
              <a:xfrm>
                <a:off x="6732720" y="4965840"/>
                <a:ext cx="212760" cy="153360"/>
                <a:chOff x="6732720" y="4965840"/>
                <a:chExt cx="212760" cy="153360"/>
              </a:xfrm>
            </p:grpSpPr>
            <p:grpSp>
              <p:nvGrpSpPr>
                <p:cNvPr id="420" name=""/>
                <p:cNvGrpSpPr/>
                <p:nvPr/>
              </p:nvGrpSpPr>
              <p:grpSpPr>
                <a:xfrm>
                  <a:off x="6791760" y="4965840"/>
                  <a:ext cx="103680" cy="153360"/>
                  <a:chOff x="6791760" y="4965840"/>
                  <a:chExt cx="103680" cy="153360"/>
                </a:xfrm>
              </p:grpSpPr>
              <p:grpSp>
                <p:nvGrpSpPr>
                  <p:cNvPr id="421" name=""/>
                  <p:cNvGrpSpPr/>
                  <p:nvPr/>
                </p:nvGrpSpPr>
                <p:grpSpPr>
                  <a:xfrm>
                    <a:off x="6791760" y="4965840"/>
                    <a:ext cx="103680" cy="80280"/>
                    <a:chOff x="6791760" y="4965840"/>
                    <a:chExt cx="103680" cy="80280"/>
                  </a:xfrm>
                </p:grpSpPr>
                <p:sp>
                  <p:nvSpPr>
                    <p:cNvPr id="422" name=""/>
                    <p:cNvSpPr/>
                    <p:nvPr/>
                  </p:nvSpPr>
                  <p:spPr>
                    <a:xfrm>
                      <a:off x="6791760" y="4965840"/>
                      <a:ext cx="102240" cy="4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" h="27">
                          <a:moveTo>
                            <a:pt x="0" y="26"/>
                          </a:moveTo>
                          <a:lnTo>
                            <a:pt x="39" y="0"/>
                          </a:lnTo>
                          <a:lnTo>
                            <a:pt x="65" y="26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solidFill>
                      <a:srgbClr val="9f3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400" bIns="-5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23" name=""/>
                    <p:cNvSpPr/>
                    <p:nvPr/>
                  </p:nvSpPr>
                  <p:spPr>
                    <a:xfrm>
                      <a:off x="6856560" y="5006160"/>
                      <a:ext cx="38520" cy="39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" h="26">
                          <a:moveTo>
                            <a:pt x="0" y="0"/>
                          </a:moveTo>
                          <a:lnTo>
                            <a:pt x="0" y="25"/>
                          </a:lnTo>
                          <a:lnTo>
                            <a:pt x="24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9f1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840" bIns="-6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24" name=""/>
                    <p:cNvSpPr/>
                    <p:nvPr/>
                  </p:nvSpPr>
                  <p:spPr>
                    <a:xfrm>
                      <a:off x="6791760" y="5006160"/>
                      <a:ext cx="103680" cy="26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7" h="17">
                          <a:moveTo>
                            <a:pt x="0" y="0"/>
                          </a:moveTo>
                          <a:lnTo>
                            <a:pt x="64" y="0"/>
                          </a:lnTo>
                          <a:lnTo>
                            <a:pt x="66" y="16"/>
                          </a:lnTo>
                          <a:lnTo>
                            <a:pt x="3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5f3f1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0520" bIns="-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25" name=""/>
                  <p:cNvGrpSpPr/>
                  <p:nvPr/>
                </p:nvGrpSpPr>
                <p:grpSpPr>
                  <a:xfrm>
                    <a:off x="6799320" y="5009400"/>
                    <a:ext cx="59040" cy="109800"/>
                    <a:chOff x="6799320" y="5009400"/>
                    <a:chExt cx="59040" cy="109800"/>
                  </a:xfrm>
                </p:grpSpPr>
                <p:grpSp>
                  <p:nvGrpSpPr>
                    <p:cNvPr id="426" name=""/>
                    <p:cNvGrpSpPr/>
                    <p:nvPr/>
                  </p:nvGrpSpPr>
                  <p:grpSpPr>
                    <a:xfrm>
                      <a:off x="6799320" y="5009400"/>
                      <a:ext cx="59040" cy="109800"/>
                      <a:chOff x="6799320" y="5009400"/>
                      <a:chExt cx="59040" cy="109800"/>
                    </a:xfrm>
                  </p:grpSpPr>
                  <p:sp>
                    <p:nvSpPr>
                      <p:cNvPr id="427" name=""/>
                      <p:cNvSpPr/>
                      <p:nvPr/>
                    </p:nvSpPr>
                    <p:spPr>
                      <a:xfrm>
                        <a:off x="6799320" y="5009400"/>
                        <a:ext cx="59040" cy="109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" h="71">
                            <a:moveTo>
                              <a:pt x="0" y="0"/>
                            </a:moveTo>
                            <a:lnTo>
                              <a:pt x="37" y="0"/>
                            </a:lnTo>
                            <a:lnTo>
                              <a:pt x="37" y="70"/>
                            </a:lnTo>
                            <a:lnTo>
                              <a:pt x="0" y="6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9f7f5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28" name=""/>
                      <p:cNvSpPr/>
                      <p:nvPr/>
                    </p:nvSpPr>
                    <p:spPr>
                      <a:xfrm>
                        <a:off x="6799320" y="5009400"/>
                        <a:ext cx="59040" cy="3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" h="24">
                            <a:moveTo>
                              <a:pt x="0" y="0"/>
                            </a:moveTo>
                            <a:lnTo>
                              <a:pt x="37" y="0"/>
                            </a:lnTo>
                            <a:lnTo>
                              <a:pt x="37" y="23"/>
                            </a:lnTo>
                            <a:lnTo>
                              <a:pt x="0" y="2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7f5f3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0080" bIns="-10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29" name=""/>
                      <p:cNvSpPr/>
                      <p:nvPr/>
                    </p:nvSpPr>
                    <p:spPr>
                      <a:xfrm>
                        <a:off x="6802200" y="5013720"/>
                        <a:ext cx="52560" cy="10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68">
                            <a:moveTo>
                              <a:pt x="0" y="62"/>
                            </a:moveTo>
                            <a:lnTo>
                              <a:pt x="0" y="0"/>
                            </a:lnTo>
                            <a:lnTo>
                              <a:pt x="33" y="0"/>
                            </a:lnTo>
                            <a:lnTo>
                              <a:pt x="33" y="67"/>
                            </a:lnTo>
                          </a:path>
                        </a:pathLst>
                      </a:custGeom>
                      <a:noFill/>
                      <a:ln cap="rnd" w="12600">
                        <a:solidFill>
                          <a:srgbClr val="5f3f1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430" name=""/>
                    <p:cNvGrpSpPr/>
                    <p:nvPr/>
                  </p:nvGrpSpPr>
                  <p:grpSpPr>
                    <a:xfrm>
                      <a:off x="6806880" y="5019840"/>
                      <a:ext cx="46080" cy="59760"/>
                      <a:chOff x="6806880" y="5019840"/>
                      <a:chExt cx="46080" cy="59760"/>
                    </a:xfrm>
                  </p:grpSpPr>
                  <p:grpSp>
                    <p:nvGrpSpPr>
                      <p:cNvPr id="431" name=""/>
                      <p:cNvGrpSpPr/>
                      <p:nvPr/>
                    </p:nvGrpSpPr>
                    <p:grpSpPr>
                      <a:xfrm>
                        <a:off x="6806880" y="5019840"/>
                        <a:ext cx="46080" cy="32400"/>
                        <a:chOff x="6806880" y="5019840"/>
                        <a:chExt cx="46080" cy="32400"/>
                      </a:xfrm>
                    </p:grpSpPr>
                    <p:grpSp>
                      <p:nvGrpSpPr>
                        <p:cNvPr id="432" name=""/>
                        <p:cNvGrpSpPr/>
                        <p:nvPr/>
                      </p:nvGrpSpPr>
                      <p:grpSpPr>
                        <a:xfrm>
                          <a:off x="6806880" y="5019840"/>
                          <a:ext cx="23040" cy="32400"/>
                          <a:chOff x="6806880" y="5019840"/>
                          <a:chExt cx="23040" cy="32400"/>
                        </a:xfrm>
                      </p:grpSpPr>
                      <p:sp>
                        <p:nvSpPr>
                          <p:cNvPr id="433" name=""/>
                          <p:cNvSpPr/>
                          <p:nvPr/>
                        </p:nvSpPr>
                        <p:spPr>
                          <a:xfrm>
                            <a:off x="6806880" y="5019840"/>
                            <a:ext cx="23040" cy="324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" h="21">
                                <a:moveTo>
                                  <a:pt x="0" y="0"/>
                                </a:moveTo>
                                <a:lnTo>
                                  <a:pt x="0" y="20"/>
                                </a:lnTo>
                                <a:lnTo>
                                  <a:pt x="14" y="20"/>
                                </a:lnTo>
                              </a:path>
                            </a:pathLst>
                          </a:custGeom>
                          <a:noFill/>
                          <a:ln cap="rnd" w="12600">
                            <a:solidFill>
                              <a:srgbClr val="bf7f1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14400" bIns="-144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434" name=""/>
                          <p:cNvSpPr/>
                          <p:nvPr/>
                        </p:nvSpPr>
                        <p:spPr>
                          <a:xfrm>
                            <a:off x="6806880" y="5022720"/>
                            <a:ext cx="23040" cy="291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" h="19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14" y="18"/>
                                </a:lnTo>
                              </a:path>
                            </a:pathLst>
                          </a:custGeom>
                          <a:noFill/>
                          <a:ln cap="rnd" w="12600">
                            <a:solidFill>
                              <a:srgbClr val="5f3f1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17640" bIns="-1764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5" name=""/>
                        <p:cNvGrpSpPr/>
                        <p:nvPr/>
                      </p:nvGrpSpPr>
                      <p:grpSpPr>
                        <a:xfrm>
                          <a:off x="6829920" y="5019840"/>
                          <a:ext cx="23040" cy="32400"/>
                          <a:chOff x="6829920" y="5019840"/>
                          <a:chExt cx="23040" cy="32400"/>
                        </a:xfrm>
                      </p:grpSpPr>
                      <p:sp>
                        <p:nvSpPr>
                          <p:cNvPr id="436" name=""/>
                          <p:cNvSpPr/>
                          <p:nvPr/>
                        </p:nvSpPr>
                        <p:spPr>
                          <a:xfrm>
                            <a:off x="6829920" y="5019840"/>
                            <a:ext cx="23040" cy="324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" h="21">
                                <a:moveTo>
                                  <a:pt x="0" y="0"/>
                                </a:moveTo>
                                <a:lnTo>
                                  <a:pt x="0" y="20"/>
                                </a:lnTo>
                                <a:lnTo>
                                  <a:pt x="14" y="20"/>
                                </a:lnTo>
                              </a:path>
                            </a:pathLst>
                          </a:custGeom>
                          <a:noFill/>
                          <a:ln cap="rnd" w="12600">
                            <a:solidFill>
                              <a:srgbClr val="bf7f1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14400" bIns="-144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437" name=""/>
                          <p:cNvSpPr/>
                          <p:nvPr/>
                        </p:nvSpPr>
                        <p:spPr>
                          <a:xfrm>
                            <a:off x="6829920" y="5022720"/>
                            <a:ext cx="23040" cy="291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" h="19">
                                <a:moveTo>
                                  <a:pt x="0" y="0"/>
                                </a:moveTo>
                                <a:lnTo>
                                  <a:pt x="0" y="18"/>
                                </a:lnTo>
                                <a:lnTo>
                                  <a:pt x="14" y="18"/>
                                </a:lnTo>
                              </a:path>
                            </a:pathLst>
                          </a:custGeom>
                          <a:noFill/>
                          <a:ln cap="rnd" w="12600">
                            <a:solidFill>
                              <a:srgbClr val="5f3f1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17640" bIns="-1764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38" name=""/>
                      <p:cNvGrpSpPr/>
                      <p:nvPr/>
                    </p:nvGrpSpPr>
                    <p:grpSpPr>
                      <a:xfrm>
                        <a:off x="6806880" y="5052240"/>
                        <a:ext cx="46080" cy="27360"/>
                        <a:chOff x="6806880" y="5052240"/>
                        <a:chExt cx="46080" cy="27360"/>
                      </a:xfrm>
                    </p:grpSpPr>
                    <p:grpSp>
                      <p:nvGrpSpPr>
                        <p:cNvPr id="439" name=""/>
                        <p:cNvGrpSpPr/>
                        <p:nvPr/>
                      </p:nvGrpSpPr>
                      <p:grpSpPr>
                        <a:xfrm>
                          <a:off x="6806880" y="5052240"/>
                          <a:ext cx="23040" cy="27360"/>
                          <a:chOff x="6806880" y="5052240"/>
                          <a:chExt cx="23040" cy="27360"/>
                        </a:xfrm>
                      </p:grpSpPr>
                      <p:sp>
                        <p:nvSpPr>
                          <p:cNvPr id="440" name=""/>
                          <p:cNvSpPr/>
                          <p:nvPr/>
                        </p:nvSpPr>
                        <p:spPr>
                          <a:xfrm>
                            <a:off x="6806880" y="5052240"/>
                            <a:ext cx="23040" cy="273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" h="18">
                                <a:moveTo>
                                  <a:pt x="0" y="0"/>
                                </a:moveTo>
                                <a:lnTo>
                                  <a:pt x="0" y="17"/>
                                </a:lnTo>
                                <a:lnTo>
                                  <a:pt x="14" y="17"/>
                                </a:lnTo>
                              </a:path>
                            </a:pathLst>
                          </a:custGeom>
                          <a:noFill/>
                          <a:ln cap="rnd" w="12600">
                            <a:solidFill>
                              <a:srgbClr val="bf7f1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19440" bIns="-1944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441" name=""/>
                          <p:cNvSpPr/>
                          <p:nvPr/>
                        </p:nvSpPr>
                        <p:spPr>
                          <a:xfrm>
                            <a:off x="6806880" y="5052240"/>
                            <a:ext cx="23040" cy="273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" h="18">
                                <a:moveTo>
                                  <a:pt x="0" y="0"/>
                                </a:moveTo>
                                <a:lnTo>
                                  <a:pt x="0" y="17"/>
                                </a:lnTo>
                                <a:lnTo>
                                  <a:pt x="14" y="17"/>
                                </a:lnTo>
                              </a:path>
                            </a:pathLst>
                          </a:custGeom>
                          <a:noFill/>
                          <a:ln cap="rnd" w="12600">
                            <a:solidFill>
                              <a:srgbClr val="5f3f1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19440" bIns="-1944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2" name=""/>
                        <p:cNvGrpSpPr/>
                        <p:nvPr/>
                      </p:nvGrpSpPr>
                      <p:grpSpPr>
                        <a:xfrm>
                          <a:off x="6829920" y="5052240"/>
                          <a:ext cx="23040" cy="27360"/>
                          <a:chOff x="6829920" y="5052240"/>
                          <a:chExt cx="23040" cy="27360"/>
                        </a:xfrm>
                      </p:grpSpPr>
                      <p:sp>
                        <p:nvSpPr>
                          <p:cNvPr id="443" name=""/>
                          <p:cNvSpPr/>
                          <p:nvPr/>
                        </p:nvSpPr>
                        <p:spPr>
                          <a:xfrm>
                            <a:off x="6829920" y="5052240"/>
                            <a:ext cx="23040" cy="273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" h="18">
                                <a:moveTo>
                                  <a:pt x="0" y="0"/>
                                </a:moveTo>
                                <a:lnTo>
                                  <a:pt x="0" y="17"/>
                                </a:lnTo>
                                <a:lnTo>
                                  <a:pt x="14" y="17"/>
                                </a:lnTo>
                              </a:path>
                            </a:pathLst>
                          </a:custGeom>
                          <a:noFill/>
                          <a:ln cap="rnd" w="12600">
                            <a:solidFill>
                              <a:srgbClr val="bf7f1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19440" bIns="-1944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444" name=""/>
                          <p:cNvSpPr/>
                          <p:nvPr/>
                        </p:nvSpPr>
                        <p:spPr>
                          <a:xfrm>
                            <a:off x="6829920" y="5052240"/>
                            <a:ext cx="23040" cy="273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" h="18">
                                <a:moveTo>
                                  <a:pt x="0" y="0"/>
                                </a:moveTo>
                                <a:lnTo>
                                  <a:pt x="0" y="17"/>
                                </a:lnTo>
                                <a:lnTo>
                                  <a:pt x="14" y="17"/>
                                </a:lnTo>
                              </a:path>
                            </a:pathLst>
                          </a:custGeom>
                          <a:noFill/>
                          <a:ln cap="rnd" w="12600">
                            <a:solidFill>
                              <a:srgbClr val="5f3f1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19440" bIns="-1944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445" name=""/>
                <p:cNvGrpSpPr/>
                <p:nvPr/>
              </p:nvGrpSpPr>
              <p:grpSpPr>
                <a:xfrm>
                  <a:off x="6732720" y="5033880"/>
                  <a:ext cx="212760" cy="67680"/>
                  <a:chOff x="6732720" y="5033880"/>
                  <a:chExt cx="212760" cy="67680"/>
                </a:xfrm>
              </p:grpSpPr>
              <p:grpSp>
                <p:nvGrpSpPr>
                  <p:cNvPr id="446" name=""/>
                  <p:cNvGrpSpPr/>
                  <p:nvPr/>
                </p:nvGrpSpPr>
                <p:grpSpPr>
                  <a:xfrm>
                    <a:off x="6732720" y="5033880"/>
                    <a:ext cx="31320" cy="60120"/>
                    <a:chOff x="6732720" y="5033880"/>
                    <a:chExt cx="31320" cy="60120"/>
                  </a:xfrm>
                </p:grpSpPr>
                <p:sp>
                  <p:nvSpPr>
                    <p:cNvPr id="447" name=""/>
                    <p:cNvSpPr/>
                    <p:nvPr/>
                  </p:nvSpPr>
                  <p:spPr>
                    <a:xfrm>
                      <a:off x="6732720" y="5033880"/>
                      <a:ext cx="31320" cy="60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" h="39">
                          <a:moveTo>
                            <a:pt x="0" y="1"/>
                          </a:moveTo>
                          <a:lnTo>
                            <a:pt x="19" y="0"/>
                          </a:lnTo>
                          <a:lnTo>
                            <a:pt x="19" y="38"/>
                          </a:lnTo>
                          <a:lnTo>
                            <a:pt x="0" y="36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7f3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3320" bIns="13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8" name=""/>
                    <p:cNvSpPr/>
                    <p:nvPr/>
                  </p:nvSpPr>
                  <p:spPr>
                    <a:xfrm>
                      <a:off x="6734160" y="5035320"/>
                      <a:ext cx="26280" cy="27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" h="18">
                          <a:moveTo>
                            <a:pt x="0" y="1"/>
                          </a:moveTo>
                          <a:lnTo>
                            <a:pt x="0" y="17"/>
                          </a:lnTo>
                          <a:lnTo>
                            <a:pt x="16" y="17"/>
                          </a:lnTo>
                          <a:lnTo>
                            <a:pt x="16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005f5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9440" bIns="-19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9" name=""/>
                    <p:cNvSpPr/>
                    <p:nvPr/>
                  </p:nvSpPr>
                  <p:spPr>
                    <a:xfrm>
                      <a:off x="6734160" y="5064480"/>
                      <a:ext cx="26280" cy="25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5f5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0880" bIns="-20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50" name=""/>
                  <p:cNvGrpSpPr/>
                  <p:nvPr/>
                </p:nvGrpSpPr>
                <p:grpSpPr>
                  <a:xfrm>
                    <a:off x="6883200" y="5038200"/>
                    <a:ext cx="62280" cy="63360"/>
                    <a:chOff x="6883200" y="5038200"/>
                    <a:chExt cx="62280" cy="63360"/>
                  </a:xfrm>
                </p:grpSpPr>
                <p:sp>
                  <p:nvSpPr>
                    <p:cNvPr id="451" name=""/>
                    <p:cNvSpPr/>
                    <p:nvPr/>
                  </p:nvSpPr>
                  <p:spPr>
                    <a:xfrm>
                      <a:off x="6883200" y="5038200"/>
                      <a:ext cx="62280" cy="63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0" h="41">
                          <a:moveTo>
                            <a:pt x="0" y="0"/>
                          </a:moveTo>
                          <a:lnTo>
                            <a:pt x="39" y="0"/>
                          </a:lnTo>
                          <a:lnTo>
                            <a:pt x="39" y="40"/>
                          </a:lnTo>
                          <a:lnTo>
                            <a:pt x="0" y="3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7f3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6560" bIns="16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52" name=""/>
                    <p:cNvSpPr/>
                    <p:nvPr/>
                  </p:nvSpPr>
                  <p:spPr>
                    <a:xfrm>
                      <a:off x="6887520" y="5041080"/>
                      <a:ext cx="26280" cy="27720"/>
                    </a:xfrm>
                    <a:prstGeom prst="rect">
                      <a:avLst/>
                    </a:prstGeom>
                    <a:solidFill>
                      <a:srgbClr val="005f5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9080" bIns="-190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53" name=""/>
                    <p:cNvSpPr/>
                    <p:nvPr/>
                  </p:nvSpPr>
                  <p:spPr>
                    <a:xfrm>
                      <a:off x="6887520" y="5070600"/>
                      <a:ext cx="26280" cy="25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16" y="16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5f5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0880" bIns="-20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54" name=""/>
                    <p:cNvSpPr/>
                    <p:nvPr/>
                  </p:nvSpPr>
                  <p:spPr>
                    <a:xfrm>
                      <a:off x="6914160" y="5041080"/>
                      <a:ext cx="26280" cy="27720"/>
                    </a:xfrm>
                    <a:prstGeom prst="rect">
                      <a:avLst/>
                    </a:prstGeom>
                    <a:solidFill>
                      <a:srgbClr val="005f5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9080" bIns="-190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55" name=""/>
                    <p:cNvSpPr/>
                    <p:nvPr/>
                  </p:nvSpPr>
                  <p:spPr>
                    <a:xfrm>
                      <a:off x="6914160" y="5070600"/>
                      <a:ext cx="28080" cy="25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7">
                          <a:moveTo>
                            <a:pt x="0" y="0"/>
                          </a:moveTo>
                          <a:lnTo>
                            <a:pt x="17" y="0"/>
                          </a:lnTo>
                          <a:lnTo>
                            <a:pt x="17" y="16"/>
                          </a:lnTo>
                          <a:lnTo>
                            <a:pt x="0" y="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5f5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0880" bIns="-20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grpSp>
            <p:nvGrpSpPr>
              <p:cNvPr id="456" name=""/>
              <p:cNvGrpSpPr/>
              <p:nvPr/>
            </p:nvGrpSpPr>
            <p:grpSpPr>
              <a:xfrm>
                <a:off x="7460280" y="4979880"/>
                <a:ext cx="332280" cy="150120"/>
                <a:chOff x="7460280" y="4979880"/>
                <a:chExt cx="332280" cy="150120"/>
              </a:xfrm>
            </p:grpSpPr>
            <p:grpSp>
              <p:nvGrpSpPr>
                <p:cNvPr id="457" name=""/>
                <p:cNvGrpSpPr/>
                <p:nvPr/>
              </p:nvGrpSpPr>
              <p:grpSpPr>
                <a:xfrm>
                  <a:off x="7460280" y="4979880"/>
                  <a:ext cx="332280" cy="148320"/>
                  <a:chOff x="7460280" y="4979880"/>
                  <a:chExt cx="332280" cy="148320"/>
                </a:xfrm>
              </p:grpSpPr>
              <p:sp>
                <p:nvSpPr>
                  <p:cNvPr id="458" name=""/>
                  <p:cNvSpPr/>
                  <p:nvPr/>
                </p:nvSpPr>
                <p:spPr>
                  <a:xfrm>
                    <a:off x="7464600" y="4985640"/>
                    <a:ext cx="299880" cy="139320"/>
                  </a:xfrm>
                  <a:custGeom>
                    <a:avLst/>
                    <a:gdLst/>
                    <a:ahLst/>
                    <a:rect l="l" t="t" r="r" b="b"/>
                    <a:pathLst>
                      <a:path w="193" h="90">
                        <a:moveTo>
                          <a:pt x="0" y="0"/>
                        </a:moveTo>
                        <a:lnTo>
                          <a:pt x="0" y="89"/>
                        </a:lnTo>
                        <a:lnTo>
                          <a:pt x="192" y="75"/>
                        </a:lnTo>
                        <a:lnTo>
                          <a:pt x="192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f7f3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9" name=""/>
                  <p:cNvSpPr/>
                  <p:nvPr/>
                </p:nvSpPr>
                <p:spPr>
                  <a:xfrm>
                    <a:off x="7761600" y="4988880"/>
                    <a:ext cx="30960" cy="16920"/>
                  </a:xfrm>
                  <a:prstGeom prst="rect">
                    <a:avLst/>
                  </a:prstGeom>
                  <a:solidFill>
                    <a:srgbClr val="ff9f1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29880" bIns="-298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0" name=""/>
                  <p:cNvSpPr/>
                  <p:nvPr/>
                </p:nvSpPr>
                <p:spPr>
                  <a:xfrm>
                    <a:off x="7464600" y="4979880"/>
                    <a:ext cx="299880" cy="35280"/>
                  </a:xfrm>
                  <a:custGeom>
                    <a:avLst/>
                    <a:gdLst/>
                    <a:ahLst/>
                    <a:rect l="l" t="t" r="r" b="b"/>
                    <a:pathLst>
                      <a:path w="193" h="23">
                        <a:moveTo>
                          <a:pt x="0" y="0"/>
                        </a:moveTo>
                        <a:lnTo>
                          <a:pt x="192" y="5"/>
                        </a:lnTo>
                        <a:lnTo>
                          <a:pt x="192" y="18"/>
                        </a:lnTo>
                        <a:lnTo>
                          <a:pt x="0" y="2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f5f3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520" bIns="-11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461" name=""/>
                  <p:cNvGrpSpPr/>
                  <p:nvPr/>
                </p:nvGrpSpPr>
                <p:grpSpPr>
                  <a:xfrm>
                    <a:off x="7477200" y="5007600"/>
                    <a:ext cx="276480" cy="81360"/>
                    <a:chOff x="7477200" y="5007600"/>
                    <a:chExt cx="276480" cy="81360"/>
                  </a:xfrm>
                </p:grpSpPr>
                <p:grpSp>
                  <p:nvGrpSpPr>
                    <p:cNvPr id="462" name=""/>
                    <p:cNvGrpSpPr/>
                    <p:nvPr/>
                  </p:nvGrpSpPr>
                  <p:grpSpPr>
                    <a:xfrm>
                      <a:off x="7477200" y="5014800"/>
                      <a:ext cx="276480" cy="74160"/>
                      <a:chOff x="7477200" y="5014800"/>
                      <a:chExt cx="276480" cy="74160"/>
                    </a:xfrm>
                  </p:grpSpPr>
                  <p:sp>
                    <p:nvSpPr>
                      <p:cNvPr id="463" name=""/>
                      <p:cNvSpPr/>
                      <p:nvPr/>
                    </p:nvSpPr>
                    <p:spPr>
                      <a:xfrm flipV="1">
                        <a:off x="7477200" y="5014800"/>
                        <a:ext cx="274680" cy="7560"/>
                      </a:xfrm>
                      <a:prstGeom prst="line">
                        <a:avLst/>
                      </a:prstGeom>
                      <a:ln w="12600">
                        <a:solidFill>
                          <a:srgbClr val="5f3f1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64" name=""/>
                      <p:cNvSpPr/>
                      <p:nvPr/>
                    </p:nvSpPr>
                    <p:spPr>
                      <a:xfrm flipV="1">
                        <a:off x="7477200" y="5035320"/>
                        <a:ext cx="276480" cy="18000"/>
                      </a:xfrm>
                      <a:prstGeom prst="line">
                        <a:avLst/>
                      </a:prstGeom>
                      <a:ln w="12600">
                        <a:solidFill>
                          <a:srgbClr val="5f3f1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8800" bIns="-28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65" name=""/>
                      <p:cNvSpPr/>
                      <p:nvPr/>
                    </p:nvSpPr>
                    <p:spPr>
                      <a:xfrm flipV="1">
                        <a:off x="7477200" y="5065920"/>
                        <a:ext cx="274680" cy="23040"/>
                      </a:xfrm>
                      <a:prstGeom prst="line">
                        <a:avLst/>
                      </a:prstGeom>
                      <a:ln w="12600">
                        <a:solidFill>
                          <a:srgbClr val="5f3f1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466" name=""/>
                    <p:cNvGrpSpPr/>
                    <p:nvPr/>
                  </p:nvGrpSpPr>
                  <p:grpSpPr>
                    <a:xfrm>
                      <a:off x="7477200" y="5007600"/>
                      <a:ext cx="276480" cy="78120"/>
                      <a:chOff x="7477200" y="5007600"/>
                      <a:chExt cx="276480" cy="78120"/>
                    </a:xfrm>
                  </p:grpSpPr>
                  <p:sp>
                    <p:nvSpPr>
                      <p:cNvPr id="467" name=""/>
                      <p:cNvSpPr/>
                      <p:nvPr/>
                    </p:nvSpPr>
                    <p:spPr>
                      <a:xfrm flipV="1">
                        <a:off x="7477200" y="5007600"/>
                        <a:ext cx="274680" cy="13680"/>
                      </a:xfrm>
                      <a:prstGeom prst="line">
                        <a:avLst/>
                      </a:prstGeom>
                      <a:ln w="12600">
                        <a:solidFill>
                          <a:srgbClr val="ffbf7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3120" bIns="-33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68" name=""/>
                      <p:cNvSpPr/>
                      <p:nvPr/>
                    </p:nvSpPr>
                    <p:spPr>
                      <a:xfrm flipV="1">
                        <a:off x="7477200" y="5035320"/>
                        <a:ext cx="276480" cy="18000"/>
                      </a:xfrm>
                      <a:prstGeom prst="line">
                        <a:avLst/>
                      </a:prstGeom>
                      <a:ln w="12600">
                        <a:solidFill>
                          <a:srgbClr val="ffbf7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8800" bIns="-28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69" name=""/>
                      <p:cNvSpPr/>
                      <p:nvPr/>
                    </p:nvSpPr>
                    <p:spPr>
                      <a:xfrm flipV="1">
                        <a:off x="7477200" y="5065920"/>
                        <a:ext cx="274680" cy="19800"/>
                      </a:xfrm>
                      <a:prstGeom prst="line">
                        <a:avLst/>
                      </a:prstGeom>
                      <a:ln w="12600">
                        <a:solidFill>
                          <a:srgbClr val="ffbf7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7000" bIns="-27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470" name=""/>
                    <p:cNvGrpSpPr/>
                    <p:nvPr/>
                  </p:nvGrpSpPr>
                  <p:grpSpPr>
                    <a:xfrm>
                      <a:off x="7477200" y="5010480"/>
                      <a:ext cx="276480" cy="74880"/>
                      <a:chOff x="7477200" y="5010480"/>
                      <a:chExt cx="276480" cy="74880"/>
                    </a:xfrm>
                  </p:grpSpPr>
                  <p:sp>
                    <p:nvSpPr>
                      <p:cNvPr id="471" name=""/>
                      <p:cNvSpPr/>
                      <p:nvPr/>
                    </p:nvSpPr>
                    <p:spPr>
                      <a:xfrm flipV="1">
                        <a:off x="7477200" y="5010480"/>
                        <a:ext cx="274680" cy="12240"/>
                      </a:xfrm>
                      <a:prstGeom prst="line">
                        <a:avLst/>
                      </a:prstGeom>
                      <a:ln w="12600">
                        <a:solidFill>
                          <a:srgbClr val="bf7f1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4560" bIns="-34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72" name=""/>
                      <p:cNvSpPr/>
                      <p:nvPr/>
                    </p:nvSpPr>
                    <p:spPr>
                      <a:xfrm flipV="1">
                        <a:off x="7477200" y="5035320"/>
                        <a:ext cx="276480" cy="18000"/>
                      </a:xfrm>
                      <a:prstGeom prst="line">
                        <a:avLst/>
                      </a:prstGeom>
                      <a:ln w="12600">
                        <a:solidFill>
                          <a:srgbClr val="bf7f1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8800" bIns="-28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73" name=""/>
                      <p:cNvSpPr/>
                      <p:nvPr/>
                    </p:nvSpPr>
                    <p:spPr>
                      <a:xfrm flipV="1">
                        <a:off x="7477200" y="5065560"/>
                        <a:ext cx="274680" cy="19800"/>
                      </a:xfrm>
                      <a:prstGeom prst="line">
                        <a:avLst/>
                      </a:prstGeom>
                      <a:ln w="12600">
                        <a:solidFill>
                          <a:srgbClr val="bf7f1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7000" bIns="-27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  <p:sp>
                <p:nvSpPr>
                  <p:cNvPr id="474" name=""/>
                  <p:cNvSpPr/>
                  <p:nvPr/>
                </p:nvSpPr>
                <p:spPr>
                  <a:xfrm>
                    <a:off x="7460280" y="4984200"/>
                    <a:ext cx="23040" cy="144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93">
                        <a:moveTo>
                          <a:pt x="14" y="3"/>
                        </a:moveTo>
                        <a:lnTo>
                          <a:pt x="14" y="90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14" y="3"/>
                        </a:lnTo>
                      </a:path>
                    </a:pathLst>
                  </a:custGeom>
                  <a:solidFill>
                    <a:srgbClr val="bf7f1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5" name=""/>
                  <p:cNvSpPr/>
                  <p:nvPr/>
                </p:nvSpPr>
                <p:spPr>
                  <a:xfrm>
                    <a:off x="7763040" y="5006160"/>
                    <a:ext cx="23040" cy="99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64">
                        <a:moveTo>
                          <a:pt x="0" y="62"/>
                        </a:moveTo>
                        <a:lnTo>
                          <a:pt x="14" y="6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62"/>
                        </a:lnTo>
                      </a:path>
                    </a:pathLst>
                  </a:custGeom>
                  <a:solidFill>
                    <a:srgbClr val="ff9f1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6" name=""/>
                  <p:cNvSpPr/>
                  <p:nvPr/>
                </p:nvSpPr>
                <p:spPr>
                  <a:xfrm>
                    <a:off x="7763040" y="4995000"/>
                    <a:ext cx="2304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17">
                        <a:moveTo>
                          <a:pt x="0" y="16"/>
                        </a:moveTo>
                        <a:lnTo>
                          <a:pt x="14" y="16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bf7f3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77" name=""/>
                <p:cNvGrpSpPr/>
                <p:nvPr/>
              </p:nvGrpSpPr>
              <p:grpSpPr>
                <a:xfrm>
                  <a:off x="7604640" y="5103720"/>
                  <a:ext cx="24840" cy="26280"/>
                  <a:chOff x="7604640" y="5103720"/>
                  <a:chExt cx="24840" cy="26280"/>
                </a:xfrm>
              </p:grpSpPr>
              <p:sp>
                <p:nvSpPr>
                  <p:cNvPr id="478" name=""/>
                  <p:cNvSpPr/>
                  <p:nvPr/>
                </p:nvSpPr>
                <p:spPr>
                  <a:xfrm>
                    <a:off x="7604640" y="5103720"/>
                    <a:ext cx="2484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6" h="17">
                        <a:moveTo>
                          <a:pt x="0" y="3"/>
                        </a:moveTo>
                        <a:lnTo>
                          <a:pt x="4" y="16"/>
                        </a:lnTo>
                        <a:lnTo>
                          <a:pt x="13" y="12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2" y="6"/>
                        </a:lnTo>
                        <a:lnTo>
                          <a:pt x="5" y="9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5f3f1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9" name=""/>
                  <p:cNvSpPr/>
                  <p:nvPr/>
                </p:nvSpPr>
                <p:spPr>
                  <a:xfrm>
                    <a:off x="7604640" y="5103720"/>
                    <a:ext cx="2484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6" h="17">
                        <a:moveTo>
                          <a:pt x="0" y="4"/>
                        </a:moveTo>
                        <a:lnTo>
                          <a:pt x="4" y="16"/>
                        </a:lnTo>
                        <a:lnTo>
                          <a:pt x="13" y="12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2" y="4"/>
                        </a:lnTo>
                        <a:lnTo>
                          <a:pt x="5" y="8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480" name=""/>
                <p:cNvSpPr/>
                <p:nvPr/>
              </p:nvSpPr>
              <p:spPr>
                <a:xfrm>
                  <a:off x="7460280" y="5100480"/>
                  <a:ext cx="309240" cy="27720"/>
                </a:xfrm>
                <a:custGeom>
                  <a:avLst/>
                  <a:gdLst/>
                  <a:ahLst/>
                  <a:rect l="l" t="t" r="r" b="b"/>
                  <a:pathLst>
                    <a:path w="199" h="18">
                      <a:moveTo>
                        <a:pt x="2" y="15"/>
                      </a:moveTo>
                      <a:lnTo>
                        <a:pt x="196" y="0"/>
                      </a:lnTo>
                      <a:lnTo>
                        <a:pt x="198" y="2"/>
                      </a:lnTo>
                      <a:lnTo>
                        <a:pt x="0" y="17"/>
                      </a:lnTo>
                      <a:lnTo>
                        <a:pt x="2" y="15"/>
                      </a:lnTo>
                    </a:path>
                  </a:pathLst>
                </a:custGeom>
                <a:solidFill>
                  <a:srgbClr val="3f1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080" bIns="-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1" name=""/>
              <p:cNvGrpSpPr/>
              <p:nvPr/>
            </p:nvGrpSpPr>
            <p:grpSpPr>
              <a:xfrm>
                <a:off x="7178760" y="4878720"/>
                <a:ext cx="218520" cy="229320"/>
                <a:chOff x="7178760" y="4878720"/>
                <a:chExt cx="218520" cy="229320"/>
              </a:xfrm>
            </p:grpSpPr>
            <p:grpSp>
              <p:nvGrpSpPr>
                <p:cNvPr id="482" name=""/>
                <p:cNvGrpSpPr/>
                <p:nvPr/>
              </p:nvGrpSpPr>
              <p:grpSpPr>
                <a:xfrm>
                  <a:off x="7200360" y="4878720"/>
                  <a:ext cx="174600" cy="165960"/>
                  <a:chOff x="7200360" y="4878720"/>
                  <a:chExt cx="174600" cy="165960"/>
                </a:xfrm>
              </p:grpSpPr>
              <p:sp>
                <p:nvSpPr>
                  <p:cNvPr id="483" name=""/>
                  <p:cNvSpPr/>
                  <p:nvPr/>
                </p:nvSpPr>
                <p:spPr>
                  <a:xfrm>
                    <a:off x="7200360" y="4878720"/>
                    <a:ext cx="165600" cy="165960"/>
                  </a:xfrm>
                  <a:prstGeom prst="ellipse">
                    <a:avLst/>
                  </a:prstGeom>
                  <a:solidFill>
                    <a:srgbClr val="5f3f1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4" name=""/>
                  <p:cNvSpPr/>
                  <p:nvPr/>
                </p:nvSpPr>
                <p:spPr>
                  <a:xfrm>
                    <a:off x="7204680" y="4878720"/>
                    <a:ext cx="170280" cy="165960"/>
                  </a:xfrm>
                  <a:prstGeom prst="ellipse">
                    <a:avLst/>
                  </a:prstGeom>
                  <a:solidFill>
                    <a:srgbClr val="ffbf7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5" name=""/>
                  <p:cNvSpPr/>
                  <p:nvPr/>
                </p:nvSpPr>
                <p:spPr>
                  <a:xfrm>
                    <a:off x="7221960" y="4892760"/>
                    <a:ext cx="140760" cy="140760"/>
                  </a:xfrm>
                  <a:prstGeom prst="ellipse">
                    <a:avLst/>
                  </a:prstGeom>
                  <a:solidFill>
                    <a:srgbClr val="bf7f3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6" name=""/>
                  <p:cNvSpPr/>
                  <p:nvPr/>
                </p:nvSpPr>
                <p:spPr>
                  <a:xfrm>
                    <a:off x="7214040" y="4892760"/>
                    <a:ext cx="141120" cy="140760"/>
                  </a:xfrm>
                  <a:prstGeom prst="ellipse">
                    <a:avLst/>
                  </a:prstGeom>
                  <a:solidFill>
                    <a:srgbClr val="7f3f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487" name=""/>
                  <p:cNvGrpSpPr/>
                  <p:nvPr/>
                </p:nvGrpSpPr>
                <p:grpSpPr>
                  <a:xfrm>
                    <a:off x="7224840" y="4908240"/>
                    <a:ext cx="119160" cy="74160"/>
                    <a:chOff x="7224840" y="4908240"/>
                    <a:chExt cx="119160" cy="74160"/>
                  </a:xfrm>
                </p:grpSpPr>
                <p:sp>
                  <p:nvSpPr>
                    <p:cNvPr id="488" name=""/>
                    <p:cNvSpPr/>
                    <p:nvPr/>
                  </p:nvSpPr>
                  <p:spPr>
                    <a:xfrm>
                      <a:off x="7284960" y="4908240"/>
                      <a:ext cx="0" cy="59040"/>
                    </a:xfrm>
                    <a:prstGeom prst="line">
                      <a:avLst/>
                    </a:prstGeom>
                    <a:ln w="12600">
                      <a:solidFill>
                        <a:srgbClr val="bf7f3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2240" bIns="12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489" name=""/>
                    <p:cNvGrpSpPr/>
                    <p:nvPr/>
                  </p:nvGrpSpPr>
                  <p:grpSpPr>
                    <a:xfrm>
                      <a:off x="7224840" y="4908240"/>
                      <a:ext cx="46440" cy="74160"/>
                      <a:chOff x="7224840" y="4908240"/>
                      <a:chExt cx="46440" cy="74160"/>
                    </a:xfrm>
                  </p:grpSpPr>
                  <p:sp>
                    <p:nvSpPr>
                      <p:cNvPr id="490" name=""/>
                      <p:cNvSpPr/>
                      <p:nvPr/>
                    </p:nvSpPr>
                    <p:spPr>
                      <a:xfrm>
                        <a:off x="7271280" y="4908240"/>
                        <a:ext cx="0" cy="61560"/>
                      </a:xfrm>
                      <a:prstGeom prst="line">
                        <a:avLst/>
                      </a:prstGeom>
                      <a:ln w="12600">
                        <a:solidFill>
                          <a:srgbClr val="bf7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4760" bIns="14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1" name=""/>
                      <p:cNvSpPr/>
                      <p:nvPr/>
                    </p:nvSpPr>
                    <p:spPr>
                      <a:xfrm>
                        <a:off x="7255800" y="4911120"/>
                        <a:ext cx="0" cy="58680"/>
                      </a:xfrm>
                      <a:prstGeom prst="line">
                        <a:avLst/>
                      </a:prstGeom>
                      <a:ln w="12600">
                        <a:solidFill>
                          <a:srgbClr val="bf7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1880" bIns="11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" name=""/>
                      <p:cNvSpPr/>
                      <p:nvPr/>
                    </p:nvSpPr>
                    <p:spPr>
                      <a:xfrm>
                        <a:off x="7239960" y="4922280"/>
                        <a:ext cx="0" cy="57240"/>
                      </a:xfrm>
                      <a:prstGeom prst="line">
                        <a:avLst/>
                      </a:prstGeom>
                      <a:ln w="12600">
                        <a:solidFill>
                          <a:srgbClr val="bf7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440" bIns="10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" name=""/>
                      <p:cNvSpPr/>
                      <p:nvPr/>
                    </p:nvSpPr>
                    <p:spPr>
                      <a:xfrm>
                        <a:off x="7224840" y="4937760"/>
                        <a:ext cx="0" cy="44640"/>
                      </a:xfrm>
                      <a:prstGeom prst="line">
                        <a:avLst/>
                      </a:prstGeom>
                      <a:ln w="12600">
                        <a:solidFill>
                          <a:srgbClr val="bf7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160" bIns="-21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sp>
                  <p:nvSpPr>
                    <p:cNvPr id="494" name=""/>
                    <p:cNvSpPr/>
                    <p:nvPr/>
                  </p:nvSpPr>
                  <p:spPr>
                    <a:xfrm>
                      <a:off x="7297560" y="4908240"/>
                      <a:ext cx="0" cy="61560"/>
                    </a:xfrm>
                    <a:prstGeom prst="line">
                      <a:avLst/>
                    </a:prstGeom>
                    <a:ln w="12600">
                      <a:solidFill>
                        <a:srgbClr val="bf7f3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4760" bIns="147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95" name=""/>
                    <p:cNvSpPr/>
                    <p:nvPr/>
                  </p:nvSpPr>
                  <p:spPr>
                    <a:xfrm>
                      <a:off x="7314480" y="4911120"/>
                      <a:ext cx="0" cy="58680"/>
                    </a:xfrm>
                    <a:prstGeom prst="line">
                      <a:avLst/>
                    </a:prstGeom>
                    <a:ln w="12600">
                      <a:solidFill>
                        <a:srgbClr val="bf7f3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1880" bIns="11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96" name=""/>
                    <p:cNvSpPr/>
                    <p:nvPr/>
                  </p:nvSpPr>
                  <p:spPr>
                    <a:xfrm>
                      <a:off x="7329960" y="4920480"/>
                      <a:ext cx="0" cy="59040"/>
                    </a:xfrm>
                    <a:prstGeom prst="line">
                      <a:avLst/>
                    </a:prstGeom>
                    <a:ln w="12600">
                      <a:solidFill>
                        <a:srgbClr val="bf7f3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2240" bIns="12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97" name=""/>
                    <p:cNvSpPr/>
                    <p:nvPr/>
                  </p:nvSpPr>
                  <p:spPr>
                    <a:xfrm>
                      <a:off x="7344000" y="4931280"/>
                      <a:ext cx="0" cy="46080"/>
                    </a:xfrm>
                    <a:prstGeom prst="line">
                      <a:avLst/>
                    </a:prstGeom>
                    <a:ln w="12600">
                      <a:solidFill>
                        <a:srgbClr val="bf7f3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20" bIns="-7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498" name=""/>
                  <p:cNvSpPr/>
                  <p:nvPr/>
                </p:nvSpPr>
                <p:spPr>
                  <a:xfrm>
                    <a:off x="7232040" y="4905000"/>
                    <a:ext cx="13140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stroke="0" w="21600" h="21600">
                        <a:moveTo>
                          <a:pt x="71" y="9567"/>
                        </a:moveTo>
                        <a:arcTo wR="10800" hR="10800" stAng="-10406636" swAng="10406636"/>
                        <a:lnTo>
                          <a:pt x="10800" y="10800"/>
                        </a:lnTo>
                        <a:close/>
                      </a:path>
                      <a:path fill="none" w="21600" h="21600">
                        <a:moveTo>
                          <a:pt x="71" y="9567"/>
                        </a:moveTo>
                        <a:arcTo wR="10800" hR="10800" stAng="-10406636" swAng="10406636"/>
                      </a:path>
                    </a:pathLst>
                  </a:custGeom>
                  <a:noFill/>
                  <a:ln cap="rnd" w="12600">
                    <a:solidFill>
                      <a:srgbClr val="bf7f3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99" name=""/>
                <p:cNvGrpSpPr/>
                <p:nvPr/>
              </p:nvGrpSpPr>
              <p:grpSpPr>
                <a:xfrm>
                  <a:off x="7178760" y="4962240"/>
                  <a:ext cx="218520" cy="145800"/>
                  <a:chOff x="7178760" y="4962240"/>
                  <a:chExt cx="218520" cy="145800"/>
                </a:xfrm>
              </p:grpSpPr>
              <p:grpSp>
                <p:nvGrpSpPr>
                  <p:cNvPr id="500" name=""/>
                  <p:cNvGrpSpPr/>
                  <p:nvPr/>
                </p:nvGrpSpPr>
                <p:grpSpPr>
                  <a:xfrm>
                    <a:off x="7178760" y="4962240"/>
                    <a:ext cx="218520" cy="145800"/>
                    <a:chOff x="7178760" y="4962240"/>
                    <a:chExt cx="218520" cy="145800"/>
                  </a:xfrm>
                </p:grpSpPr>
                <p:grpSp>
                  <p:nvGrpSpPr>
                    <p:cNvPr id="501" name=""/>
                    <p:cNvGrpSpPr/>
                    <p:nvPr/>
                  </p:nvGrpSpPr>
                  <p:grpSpPr>
                    <a:xfrm>
                      <a:off x="7178760" y="4962240"/>
                      <a:ext cx="218520" cy="145800"/>
                      <a:chOff x="7178760" y="4962240"/>
                      <a:chExt cx="218520" cy="145800"/>
                    </a:xfrm>
                  </p:grpSpPr>
                  <p:sp>
                    <p:nvSpPr>
                      <p:cNvPr id="502" name=""/>
                      <p:cNvSpPr/>
                      <p:nvPr/>
                    </p:nvSpPr>
                    <p:spPr>
                      <a:xfrm>
                        <a:off x="7178760" y="4966920"/>
                        <a:ext cx="215640" cy="141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9" h="91">
                            <a:moveTo>
                              <a:pt x="0" y="1"/>
                            </a:moveTo>
                            <a:lnTo>
                              <a:pt x="138" y="0"/>
                            </a:lnTo>
                            <a:lnTo>
                              <a:pt x="138" y="8"/>
                            </a:lnTo>
                            <a:lnTo>
                              <a:pt x="130" y="8"/>
                            </a:lnTo>
                            <a:lnTo>
                              <a:pt x="130" y="78"/>
                            </a:lnTo>
                            <a:lnTo>
                              <a:pt x="138" y="78"/>
                            </a:lnTo>
                            <a:lnTo>
                              <a:pt x="138" y="86"/>
                            </a:lnTo>
                            <a:lnTo>
                              <a:pt x="0" y="90"/>
                            </a:lnTo>
                            <a:lnTo>
                              <a:pt x="0" y="83"/>
                            </a:lnTo>
                            <a:lnTo>
                              <a:pt x="8" y="83"/>
                            </a:lnTo>
                            <a:lnTo>
                              <a:pt x="8" y="9"/>
                            </a:lnTo>
                            <a:lnTo>
                              <a:pt x="0" y="9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" name=""/>
                      <p:cNvSpPr/>
                      <p:nvPr/>
                    </p:nvSpPr>
                    <p:spPr>
                      <a:xfrm>
                        <a:off x="7179840" y="4962240"/>
                        <a:ext cx="217440" cy="142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0" h="92">
                            <a:moveTo>
                              <a:pt x="0" y="1"/>
                            </a:moveTo>
                            <a:lnTo>
                              <a:pt x="139" y="0"/>
                            </a:lnTo>
                            <a:lnTo>
                              <a:pt x="139" y="8"/>
                            </a:lnTo>
                            <a:lnTo>
                              <a:pt x="131" y="8"/>
                            </a:lnTo>
                            <a:lnTo>
                              <a:pt x="131" y="79"/>
                            </a:lnTo>
                            <a:lnTo>
                              <a:pt x="139" y="79"/>
                            </a:lnTo>
                            <a:lnTo>
                              <a:pt x="139" y="87"/>
                            </a:lnTo>
                            <a:lnTo>
                              <a:pt x="0" y="91"/>
                            </a:lnTo>
                            <a:lnTo>
                              <a:pt x="0" y="84"/>
                            </a:lnTo>
                            <a:lnTo>
                              <a:pt x="8" y="84"/>
                            </a:lnTo>
                            <a:lnTo>
                              <a:pt x="8" y="9"/>
                            </a:lnTo>
                            <a:lnTo>
                              <a:pt x="0" y="9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504" name=""/>
                    <p:cNvGrpSpPr/>
                    <p:nvPr/>
                  </p:nvGrpSpPr>
                  <p:grpSpPr>
                    <a:xfrm>
                      <a:off x="7222320" y="4976280"/>
                      <a:ext cx="141840" cy="113400"/>
                      <a:chOff x="7222320" y="4976280"/>
                      <a:chExt cx="141840" cy="113400"/>
                    </a:xfrm>
                  </p:grpSpPr>
                  <p:grpSp>
                    <p:nvGrpSpPr>
                      <p:cNvPr id="505" name=""/>
                      <p:cNvGrpSpPr/>
                      <p:nvPr/>
                    </p:nvGrpSpPr>
                    <p:grpSpPr>
                      <a:xfrm>
                        <a:off x="7222320" y="4976280"/>
                        <a:ext cx="141840" cy="113400"/>
                        <a:chOff x="7222320" y="4976280"/>
                        <a:chExt cx="141840" cy="113400"/>
                      </a:xfrm>
                    </p:grpSpPr>
                    <p:sp>
                      <p:nvSpPr>
                        <p:cNvPr id="506" name=""/>
                        <p:cNvSpPr/>
                        <p:nvPr/>
                      </p:nvSpPr>
                      <p:spPr>
                        <a:xfrm>
                          <a:off x="7222320" y="4979160"/>
                          <a:ext cx="69480" cy="110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" h="71">
                              <a:moveTo>
                                <a:pt x="0" y="1"/>
                              </a:moveTo>
                              <a:lnTo>
                                <a:pt x="44" y="0"/>
                              </a:lnTo>
                              <a:lnTo>
                                <a:pt x="44" y="69"/>
                              </a:lnTo>
                              <a:lnTo>
                                <a:pt x="0" y="70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5f3f1f"/>
                        </a:solidFill>
                        <a:ln w="0">
                          <a:noFill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07" name=""/>
                        <p:cNvSpPr/>
                        <p:nvPr/>
                      </p:nvSpPr>
                      <p:spPr>
                        <a:xfrm>
                          <a:off x="7222320" y="4985280"/>
                          <a:ext cx="56880" cy="102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" h="66">
                              <a:moveTo>
                                <a:pt x="0" y="0"/>
                              </a:moveTo>
                              <a:lnTo>
                                <a:pt x="36" y="0"/>
                              </a:lnTo>
                              <a:lnTo>
                                <a:pt x="36" y="64"/>
                              </a:lnTo>
                              <a:lnTo>
                                <a:pt x="0" y="6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bfbfdf"/>
                        </a:solidFill>
                        <a:ln w="0">
                          <a:noFill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08" name=""/>
                        <p:cNvSpPr/>
                        <p:nvPr/>
                      </p:nvSpPr>
                      <p:spPr>
                        <a:xfrm>
                          <a:off x="7297920" y="4976280"/>
                          <a:ext cx="66240" cy="113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" h="73">
                              <a:moveTo>
                                <a:pt x="0" y="1"/>
                              </a:moveTo>
                              <a:lnTo>
                                <a:pt x="42" y="0"/>
                              </a:lnTo>
                              <a:lnTo>
                                <a:pt x="42" y="71"/>
                              </a:lnTo>
                              <a:lnTo>
                                <a:pt x="0" y="72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5f3f1f"/>
                        </a:solidFill>
                        <a:ln w="0">
                          <a:noFill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09" name=""/>
                        <p:cNvSpPr/>
                        <p:nvPr/>
                      </p:nvSpPr>
                      <p:spPr>
                        <a:xfrm>
                          <a:off x="7293240" y="4983840"/>
                          <a:ext cx="63360" cy="103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" h="67">
                              <a:moveTo>
                                <a:pt x="0" y="0"/>
                              </a:moveTo>
                              <a:lnTo>
                                <a:pt x="40" y="0"/>
                              </a:lnTo>
                              <a:lnTo>
                                <a:pt x="40" y="65"/>
                              </a:lnTo>
                              <a:lnTo>
                                <a:pt x="0" y="6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bfbfdf"/>
                        </a:solidFill>
                        <a:ln w="0">
                          <a:noFill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510" name=""/>
                      <p:cNvGrpSpPr/>
                      <p:nvPr/>
                    </p:nvGrpSpPr>
                    <p:grpSpPr>
                      <a:xfrm>
                        <a:off x="7232760" y="4993200"/>
                        <a:ext cx="127080" cy="88200"/>
                        <a:chOff x="7232760" y="4993200"/>
                        <a:chExt cx="127080" cy="88200"/>
                      </a:xfrm>
                    </p:grpSpPr>
                    <p:grpSp>
                      <p:nvGrpSpPr>
                        <p:cNvPr id="511" name=""/>
                        <p:cNvGrpSpPr/>
                        <p:nvPr/>
                      </p:nvGrpSpPr>
                      <p:grpSpPr>
                        <a:xfrm>
                          <a:off x="7232760" y="4993200"/>
                          <a:ext cx="122400" cy="88200"/>
                          <a:chOff x="7232760" y="4993200"/>
                          <a:chExt cx="122400" cy="88200"/>
                        </a:xfrm>
                      </p:grpSpPr>
                      <p:sp>
                        <p:nvSpPr>
                          <p:cNvPr id="512" name=""/>
                          <p:cNvSpPr/>
                          <p:nvPr/>
                        </p:nvSpPr>
                        <p:spPr>
                          <a:xfrm>
                            <a:off x="7232760" y="5061240"/>
                            <a:ext cx="122400" cy="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000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46800" bIns="-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513" name=""/>
                          <p:cNvGrpSpPr/>
                          <p:nvPr/>
                        </p:nvGrpSpPr>
                        <p:grpSpPr>
                          <a:xfrm>
                            <a:off x="7232760" y="4993200"/>
                            <a:ext cx="122400" cy="88200"/>
                            <a:chOff x="7232760" y="4993200"/>
                            <a:chExt cx="122400" cy="88200"/>
                          </a:xfrm>
                        </p:grpSpPr>
                        <p:sp>
                          <p:nvSpPr>
                            <p:cNvPr id="514" name=""/>
                            <p:cNvSpPr/>
                            <p:nvPr/>
                          </p:nvSpPr>
                          <p:spPr>
                            <a:xfrm>
                              <a:off x="7232760" y="4997520"/>
                              <a:ext cx="122400" cy="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-46800" bIns="-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15" name=""/>
                            <p:cNvSpPr/>
                            <p:nvPr/>
                          </p:nvSpPr>
                          <p:spPr>
                            <a:xfrm>
                              <a:off x="7232760" y="5027040"/>
                              <a:ext cx="122400" cy="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-46800" bIns="-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16" name=""/>
                            <p:cNvSpPr/>
                            <p:nvPr/>
                          </p:nvSpPr>
                          <p:spPr>
                            <a:xfrm>
                              <a:off x="7238880" y="4995720"/>
                              <a:ext cx="0" cy="853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38520" bIns="3852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17" name=""/>
                            <p:cNvSpPr/>
                            <p:nvPr/>
                          </p:nvSpPr>
                          <p:spPr>
                            <a:xfrm>
                              <a:off x="7261920" y="4995720"/>
                              <a:ext cx="0" cy="8532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38520" bIns="3852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18" name=""/>
                            <p:cNvSpPr/>
                            <p:nvPr/>
                          </p:nvSpPr>
                          <p:spPr>
                            <a:xfrm>
                              <a:off x="7313400" y="4993200"/>
                              <a:ext cx="0" cy="8820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1400" bIns="414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519" name=""/>
                            <p:cNvSpPr/>
                            <p:nvPr/>
                          </p:nvSpPr>
                          <p:spPr>
                            <a:xfrm>
                              <a:off x="7336440" y="4993200"/>
                              <a:ext cx="0" cy="88200"/>
                            </a:xfrm>
                            <a:prstGeom prst="line">
                              <a:avLst/>
                            </a:prstGeom>
                            <a:ln w="12600">
                              <a:solidFill>
                                <a:srgbClr val="000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1400" bIns="414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520" name=""/>
                        <p:cNvGrpSpPr/>
                        <p:nvPr/>
                      </p:nvGrpSpPr>
                      <p:grpSpPr>
                        <a:xfrm>
                          <a:off x="7232760" y="4993200"/>
                          <a:ext cx="127080" cy="88200"/>
                          <a:chOff x="7232760" y="4993200"/>
                          <a:chExt cx="127080" cy="88200"/>
                        </a:xfrm>
                      </p:grpSpPr>
                      <p:sp>
                        <p:nvSpPr>
                          <p:cNvPr id="521" name=""/>
                          <p:cNvSpPr/>
                          <p:nvPr/>
                        </p:nvSpPr>
                        <p:spPr>
                          <a:xfrm>
                            <a:off x="7232760" y="4997520"/>
                            <a:ext cx="122400" cy="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bf7f3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46800" bIns="-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522" name=""/>
                          <p:cNvSpPr/>
                          <p:nvPr/>
                        </p:nvSpPr>
                        <p:spPr>
                          <a:xfrm>
                            <a:off x="7232760" y="5027040"/>
                            <a:ext cx="122400" cy="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bf7f3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46800" bIns="-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523" name=""/>
                          <p:cNvSpPr/>
                          <p:nvPr/>
                        </p:nvSpPr>
                        <p:spPr>
                          <a:xfrm>
                            <a:off x="7232760" y="5054760"/>
                            <a:ext cx="127080" cy="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bf7f3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-46800" bIns="-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524" name=""/>
                          <p:cNvSpPr/>
                          <p:nvPr/>
                        </p:nvSpPr>
                        <p:spPr>
                          <a:xfrm>
                            <a:off x="7238880" y="4995720"/>
                            <a:ext cx="0" cy="8532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bf7f3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38520" bIns="3852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525" name=""/>
                          <p:cNvSpPr/>
                          <p:nvPr/>
                        </p:nvSpPr>
                        <p:spPr>
                          <a:xfrm>
                            <a:off x="7261920" y="4995720"/>
                            <a:ext cx="0" cy="8532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bf7f3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38520" bIns="3852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526" name=""/>
                          <p:cNvSpPr/>
                          <p:nvPr/>
                        </p:nvSpPr>
                        <p:spPr>
                          <a:xfrm>
                            <a:off x="7317720" y="4993200"/>
                            <a:ext cx="0" cy="882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bf7f3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1400" bIns="414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527" name=""/>
                          <p:cNvSpPr/>
                          <p:nvPr/>
                        </p:nvSpPr>
                        <p:spPr>
                          <a:xfrm>
                            <a:off x="7339680" y="4993200"/>
                            <a:ext cx="0" cy="88200"/>
                          </a:xfrm>
                          <a:prstGeom prst="line">
                            <a:avLst/>
                          </a:prstGeom>
                          <a:ln w="12600">
                            <a:solidFill>
                              <a:srgbClr val="bf7f3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1400" bIns="414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528" name=""/>
                  <p:cNvGrpSpPr/>
                  <p:nvPr/>
                </p:nvGrpSpPr>
                <p:grpSpPr>
                  <a:xfrm>
                    <a:off x="7191000" y="4976280"/>
                    <a:ext cx="200160" cy="117720"/>
                    <a:chOff x="7191000" y="4976280"/>
                    <a:chExt cx="200160" cy="117720"/>
                  </a:xfrm>
                </p:grpSpPr>
                <p:grpSp>
                  <p:nvGrpSpPr>
                    <p:cNvPr id="529" name=""/>
                    <p:cNvGrpSpPr/>
                    <p:nvPr/>
                  </p:nvGrpSpPr>
                  <p:grpSpPr>
                    <a:xfrm>
                      <a:off x="7191000" y="4976280"/>
                      <a:ext cx="200160" cy="117720"/>
                      <a:chOff x="7191000" y="4976280"/>
                      <a:chExt cx="200160" cy="117720"/>
                    </a:xfrm>
                  </p:grpSpPr>
                  <p:sp>
                    <p:nvSpPr>
                      <p:cNvPr id="530" name=""/>
                      <p:cNvSpPr/>
                      <p:nvPr/>
                    </p:nvSpPr>
                    <p:spPr>
                      <a:xfrm>
                        <a:off x="7191000" y="4976280"/>
                        <a:ext cx="200160" cy="117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" h="76">
                            <a:moveTo>
                              <a:pt x="0" y="1"/>
                            </a:moveTo>
                            <a:lnTo>
                              <a:pt x="19" y="1"/>
                            </a:lnTo>
                            <a:lnTo>
                              <a:pt x="19" y="73"/>
                            </a:lnTo>
                            <a:lnTo>
                              <a:pt x="61" y="73"/>
                            </a:lnTo>
                            <a:lnTo>
                              <a:pt x="61" y="0"/>
                            </a:lnTo>
                            <a:lnTo>
                              <a:pt x="69" y="0"/>
                            </a:lnTo>
                            <a:lnTo>
                              <a:pt x="69" y="72"/>
                            </a:lnTo>
                            <a:lnTo>
                              <a:pt x="109" y="72"/>
                            </a:lnTo>
                            <a:lnTo>
                              <a:pt x="109" y="0"/>
                            </a:lnTo>
                            <a:lnTo>
                              <a:pt x="128" y="0"/>
                            </a:lnTo>
                            <a:lnTo>
                              <a:pt x="128" y="73"/>
                            </a:lnTo>
                            <a:lnTo>
                              <a:pt x="0" y="75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7f3f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31" name=""/>
                      <p:cNvSpPr/>
                      <p:nvPr/>
                    </p:nvSpPr>
                    <p:spPr>
                      <a:xfrm>
                        <a:off x="7193880" y="4976280"/>
                        <a:ext cx="196920" cy="117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7" h="76">
                            <a:moveTo>
                              <a:pt x="0" y="1"/>
                            </a:moveTo>
                            <a:lnTo>
                              <a:pt x="19" y="1"/>
                            </a:lnTo>
                            <a:lnTo>
                              <a:pt x="19" y="73"/>
                            </a:lnTo>
                            <a:lnTo>
                              <a:pt x="60" y="72"/>
                            </a:lnTo>
                            <a:lnTo>
                              <a:pt x="60" y="0"/>
                            </a:lnTo>
                            <a:lnTo>
                              <a:pt x="68" y="0"/>
                            </a:lnTo>
                            <a:lnTo>
                              <a:pt x="68" y="72"/>
                            </a:lnTo>
                            <a:lnTo>
                              <a:pt x="107" y="71"/>
                            </a:lnTo>
                            <a:lnTo>
                              <a:pt x="107" y="0"/>
                            </a:lnTo>
                            <a:lnTo>
                              <a:pt x="126" y="0"/>
                            </a:lnTo>
                            <a:lnTo>
                              <a:pt x="126" y="73"/>
                            </a:lnTo>
                            <a:lnTo>
                              <a:pt x="0" y="75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bf7f3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532" name=""/>
                    <p:cNvGrpSpPr/>
                    <p:nvPr/>
                  </p:nvGrpSpPr>
                  <p:grpSpPr>
                    <a:xfrm>
                      <a:off x="7200360" y="4997880"/>
                      <a:ext cx="13680" cy="87840"/>
                      <a:chOff x="7200360" y="4997880"/>
                      <a:chExt cx="13680" cy="87840"/>
                    </a:xfrm>
                  </p:grpSpPr>
                  <p:sp>
                    <p:nvSpPr>
                      <p:cNvPr id="533" name=""/>
                      <p:cNvSpPr/>
                      <p:nvPr/>
                    </p:nvSpPr>
                    <p:spPr>
                      <a:xfrm>
                        <a:off x="7200360" y="4997880"/>
                        <a:ext cx="0" cy="1512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1680" bIns="-31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34" name=""/>
                      <p:cNvSpPr/>
                      <p:nvPr/>
                    </p:nvSpPr>
                    <p:spPr>
                      <a:xfrm>
                        <a:off x="7211160" y="5019120"/>
                        <a:ext cx="0" cy="144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5360" bIns="-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35" name=""/>
                      <p:cNvSpPr/>
                      <p:nvPr/>
                    </p:nvSpPr>
                    <p:spPr>
                      <a:xfrm>
                        <a:off x="7204680" y="5053320"/>
                        <a:ext cx="0" cy="144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5360" bIns="-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36" name=""/>
                      <p:cNvSpPr/>
                      <p:nvPr/>
                    </p:nvSpPr>
                    <p:spPr>
                      <a:xfrm>
                        <a:off x="7214040" y="5073480"/>
                        <a:ext cx="0" cy="576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37" name=""/>
                      <p:cNvSpPr/>
                      <p:nvPr/>
                    </p:nvSpPr>
                    <p:spPr>
                      <a:xfrm>
                        <a:off x="7200360" y="5084640"/>
                        <a:ext cx="0" cy="108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5720" bIns="-45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538" name=""/>
                    <p:cNvGrpSpPr/>
                    <p:nvPr/>
                  </p:nvGrpSpPr>
                  <p:grpSpPr>
                    <a:xfrm>
                      <a:off x="7372440" y="4977360"/>
                      <a:ext cx="12600" cy="104760"/>
                      <a:chOff x="7372440" y="4977360"/>
                      <a:chExt cx="12600" cy="104760"/>
                    </a:xfrm>
                  </p:grpSpPr>
                  <p:sp>
                    <p:nvSpPr>
                      <p:cNvPr id="539" name=""/>
                      <p:cNvSpPr/>
                      <p:nvPr/>
                    </p:nvSpPr>
                    <p:spPr>
                      <a:xfrm flipV="1">
                        <a:off x="7372440" y="5046840"/>
                        <a:ext cx="0" cy="3528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1520" bIns="-11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40" name=""/>
                      <p:cNvSpPr/>
                      <p:nvPr/>
                    </p:nvSpPr>
                    <p:spPr>
                      <a:xfrm flipV="1">
                        <a:off x="7385040" y="5032800"/>
                        <a:ext cx="0" cy="2160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0" bIns="-25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41" name=""/>
                      <p:cNvSpPr/>
                      <p:nvPr/>
                    </p:nvSpPr>
                    <p:spPr>
                      <a:xfrm flipV="1">
                        <a:off x="7377120" y="5002200"/>
                        <a:ext cx="0" cy="2304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42" name=""/>
                      <p:cNvSpPr/>
                      <p:nvPr/>
                    </p:nvSpPr>
                    <p:spPr>
                      <a:xfrm flipV="1">
                        <a:off x="7385040" y="4979880"/>
                        <a:ext cx="0" cy="2772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43" name=""/>
                      <p:cNvSpPr/>
                      <p:nvPr/>
                    </p:nvSpPr>
                    <p:spPr>
                      <a:xfrm flipV="1">
                        <a:off x="7372440" y="4977360"/>
                        <a:ext cx="0" cy="1080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544" name=""/>
                    <p:cNvGrpSpPr/>
                    <p:nvPr/>
                  </p:nvGrpSpPr>
                  <p:grpSpPr>
                    <a:xfrm>
                      <a:off x="7291800" y="5001120"/>
                      <a:ext cx="2880" cy="67680"/>
                      <a:chOff x="7291800" y="5001120"/>
                      <a:chExt cx="2880" cy="67680"/>
                    </a:xfrm>
                  </p:grpSpPr>
                  <p:sp>
                    <p:nvSpPr>
                      <p:cNvPr id="545" name=""/>
                      <p:cNvSpPr/>
                      <p:nvPr/>
                    </p:nvSpPr>
                    <p:spPr>
                      <a:xfrm>
                        <a:off x="7291800" y="5001120"/>
                        <a:ext cx="0" cy="1044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6360" bIns="-36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46" name=""/>
                      <p:cNvSpPr/>
                      <p:nvPr/>
                    </p:nvSpPr>
                    <p:spPr>
                      <a:xfrm>
                        <a:off x="7294680" y="5042520"/>
                        <a:ext cx="0" cy="108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5720" bIns="-45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47" name=""/>
                      <p:cNvSpPr/>
                      <p:nvPr/>
                    </p:nvSpPr>
                    <p:spPr>
                      <a:xfrm>
                        <a:off x="7291800" y="5067360"/>
                        <a:ext cx="0" cy="1440"/>
                      </a:xfrm>
                      <a:prstGeom prst="line">
                        <a:avLst/>
                      </a:prstGeom>
                      <a:ln w="12600">
                        <a:solidFill>
                          <a:srgbClr val="7f5f3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5360" bIns="-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548" name=""/>
            <p:cNvSpPr/>
            <p:nvPr/>
          </p:nvSpPr>
          <p:spPr>
            <a:xfrm>
              <a:off x="6715800" y="5071680"/>
              <a:ext cx="1297440" cy="281160"/>
            </a:xfrm>
            <a:custGeom>
              <a:avLst/>
              <a:gdLst/>
              <a:ahLst/>
              <a:rect l="l" t="t" r="r" b="b"/>
              <a:pathLst>
                <a:path w="835" h="181">
                  <a:moveTo>
                    <a:pt x="0" y="17"/>
                  </a:moveTo>
                  <a:lnTo>
                    <a:pt x="186" y="43"/>
                  </a:lnTo>
                  <a:lnTo>
                    <a:pt x="186" y="56"/>
                  </a:lnTo>
                  <a:lnTo>
                    <a:pt x="205" y="62"/>
                  </a:lnTo>
                  <a:lnTo>
                    <a:pt x="218" y="62"/>
                  </a:lnTo>
                  <a:lnTo>
                    <a:pt x="218" y="48"/>
                  </a:lnTo>
                  <a:lnTo>
                    <a:pt x="263" y="55"/>
                  </a:lnTo>
                  <a:lnTo>
                    <a:pt x="383" y="45"/>
                  </a:lnTo>
                  <a:lnTo>
                    <a:pt x="485" y="37"/>
                  </a:lnTo>
                  <a:lnTo>
                    <a:pt x="592" y="29"/>
                  </a:lnTo>
                  <a:lnTo>
                    <a:pt x="692" y="21"/>
                  </a:lnTo>
                  <a:lnTo>
                    <a:pt x="692" y="0"/>
                  </a:lnTo>
                  <a:lnTo>
                    <a:pt x="834" y="0"/>
                  </a:lnTo>
                  <a:lnTo>
                    <a:pt x="834" y="180"/>
                  </a:lnTo>
                  <a:lnTo>
                    <a:pt x="0" y="180"/>
                  </a:lnTo>
                  <a:lnTo>
                    <a:pt x="0" y="17"/>
                  </a:lnTo>
                </a:path>
              </a:pathLst>
            </a:cu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49" name=""/>
            <p:cNvGrpSpPr/>
            <p:nvPr/>
          </p:nvGrpSpPr>
          <p:grpSpPr>
            <a:xfrm>
              <a:off x="7781760" y="5037480"/>
              <a:ext cx="206280" cy="94320"/>
              <a:chOff x="7781760" y="5037480"/>
              <a:chExt cx="206280" cy="94320"/>
            </a:xfrm>
          </p:grpSpPr>
          <p:sp>
            <p:nvSpPr>
              <p:cNvPr id="550" name=""/>
              <p:cNvSpPr/>
              <p:nvPr/>
            </p:nvSpPr>
            <p:spPr>
              <a:xfrm>
                <a:off x="7787880" y="5037480"/>
                <a:ext cx="200160" cy="85320"/>
              </a:xfrm>
              <a:custGeom>
                <a:avLst/>
                <a:gdLst/>
                <a:ahLst/>
                <a:rect l="l" t="t" r="r" b="b"/>
                <a:pathLst>
                  <a:path w="129" h="55">
                    <a:moveTo>
                      <a:pt x="3" y="3"/>
                    </a:moveTo>
                    <a:lnTo>
                      <a:pt x="8" y="1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5" y="5"/>
                    </a:lnTo>
                    <a:lnTo>
                      <a:pt x="41" y="5"/>
                    </a:lnTo>
                    <a:lnTo>
                      <a:pt x="46" y="7"/>
                    </a:lnTo>
                    <a:lnTo>
                      <a:pt x="49" y="10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58" y="13"/>
                    </a:lnTo>
                    <a:lnTo>
                      <a:pt x="60" y="12"/>
                    </a:lnTo>
                    <a:lnTo>
                      <a:pt x="66" y="14"/>
                    </a:lnTo>
                    <a:lnTo>
                      <a:pt x="70" y="16"/>
                    </a:lnTo>
                    <a:lnTo>
                      <a:pt x="71" y="20"/>
                    </a:lnTo>
                    <a:lnTo>
                      <a:pt x="71" y="21"/>
                    </a:lnTo>
                    <a:lnTo>
                      <a:pt x="74" y="19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5" y="21"/>
                    </a:lnTo>
                    <a:lnTo>
                      <a:pt x="89" y="22"/>
                    </a:lnTo>
                    <a:lnTo>
                      <a:pt x="91" y="25"/>
                    </a:lnTo>
                    <a:lnTo>
                      <a:pt x="93" y="22"/>
                    </a:lnTo>
                    <a:lnTo>
                      <a:pt x="93" y="19"/>
                    </a:lnTo>
                    <a:lnTo>
                      <a:pt x="96" y="17"/>
                    </a:lnTo>
                    <a:lnTo>
                      <a:pt x="101" y="18"/>
                    </a:lnTo>
                    <a:lnTo>
                      <a:pt x="101" y="17"/>
                    </a:lnTo>
                    <a:lnTo>
                      <a:pt x="104" y="17"/>
                    </a:lnTo>
                    <a:lnTo>
                      <a:pt x="109" y="19"/>
                    </a:lnTo>
                    <a:lnTo>
                      <a:pt x="111" y="21"/>
                    </a:lnTo>
                    <a:lnTo>
                      <a:pt x="114" y="24"/>
                    </a:lnTo>
                    <a:lnTo>
                      <a:pt x="117" y="27"/>
                    </a:lnTo>
                    <a:lnTo>
                      <a:pt x="123" y="32"/>
                    </a:lnTo>
                    <a:lnTo>
                      <a:pt x="127" y="38"/>
                    </a:lnTo>
                    <a:lnTo>
                      <a:pt x="128" y="43"/>
                    </a:lnTo>
                    <a:lnTo>
                      <a:pt x="128" y="47"/>
                    </a:lnTo>
                    <a:lnTo>
                      <a:pt x="126" y="51"/>
                    </a:lnTo>
                    <a:lnTo>
                      <a:pt x="122" y="54"/>
                    </a:lnTo>
                    <a:lnTo>
                      <a:pt x="113" y="53"/>
                    </a:lnTo>
                    <a:lnTo>
                      <a:pt x="103" y="52"/>
                    </a:lnTo>
                    <a:lnTo>
                      <a:pt x="93" y="52"/>
                    </a:lnTo>
                    <a:lnTo>
                      <a:pt x="81" y="53"/>
                    </a:lnTo>
                    <a:lnTo>
                      <a:pt x="69" y="52"/>
                    </a:lnTo>
                    <a:lnTo>
                      <a:pt x="56" y="51"/>
                    </a:lnTo>
                    <a:lnTo>
                      <a:pt x="47" y="50"/>
                    </a:lnTo>
                    <a:lnTo>
                      <a:pt x="35" y="51"/>
                    </a:lnTo>
                    <a:lnTo>
                      <a:pt x="27" y="52"/>
                    </a:lnTo>
                    <a:lnTo>
                      <a:pt x="16" y="52"/>
                    </a:lnTo>
                    <a:lnTo>
                      <a:pt x="10" y="51"/>
                    </a:lnTo>
                    <a:lnTo>
                      <a:pt x="5" y="50"/>
                    </a:lnTo>
                    <a:lnTo>
                      <a:pt x="2" y="48"/>
                    </a:lnTo>
                    <a:lnTo>
                      <a:pt x="3" y="43"/>
                    </a:lnTo>
                    <a:lnTo>
                      <a:pt x="6" y="38"/>
                    </a:lnTo>
                    <a:lnTo>
                      <a:pt x="5" y="33"/>
                    </a:lnTo>
                    <a:lnTo>
                      <a:pt x="4" y="29"/>
                    </a:lnTo>
                    <a:lnTo>
                      <a:pt x="2" y="24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" name=""/>
              <p:cNvSpPr/>
              <p:nvPr/>
            </p:nvSpPr>
            <p:spPr>
              <a:xfrm>
                <a:off x="7781760" y="5037480"/>
                <a:ext cx="203400" cy="85320"/>
              </a:xfrm>
              <a:custGeom>
                <a:avLst/>
                <a:gdLst/>
                <a:ahLst/>
                <a:rect l="l" t="t" r="r" b="b"/>
                <a:pathLst>
                  <a:path w="131" h="55">
                    <a:moveTo>
                      <a:pt x="3" y="2"/>
                    </a:moveTo>
                    <a:lnTo>
                      <a:pt x="8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42" y="5"/>
                    </a:lnTo>
                    <a:lnTo>
                      <a:pt x="47" y="7"/>
                    </a:lnTo>
                    <a:lnTo>
                      <a:pt x="50" y="10"/>
                    </a:lnTo>
                    <a:lnTo>
                      <a:pt x="50" y="14"/>
                    </a:lnTo>
                    <a:lnTo>
                      <a:pt x="51" y="16"/>
                    </a:lnTo>
                    <a:lnTo>
                      <a:pt x="55" y="14"/>
                    </a:lnTo>
                    <a:lnTo>
                      <a:pt x="58" y="12"/>
                    </a:lnTo>
                    <a:lnTo>
                      <a:pt x="62" y="12"/>
                    </a:lnTo>
                    <a:lnTo>
                      <a:pt x="67" y="14"/>
                    </a:lnTo>
                    <a:lnTo>
                      <a:pt x="71" y="16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8" y="18"/>
                    </a:lnTo>
                    <a:lnTo>
                      <a:pt x="83" y="19"/>
                    </a:lnTo>
                    <a:lnTo>
                      <a:pt x="86" y="20"/>
                    </a:lnTo>
                    <a:lnTo>
                      <a:pt x="90" y="22"/>
                    </a:lnTo>
                    <a:lnTo>
                      <a:pt x="93" y="25"/>
                    </a:lnTo>
                    <a:lnTo>
                      <a:pt x="93" y="22"/>
                    </a:lnTo>
                    <a:lnTo>
                      <a:pt x="94" y="19"/>
                    </a:lnTo>
                    <a:lnTo>
                      <a:pt x="97" y="17"/>
                    </a:lnTo>
                    <a:lnTo>
                      <a:pt x="101" y="18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11" y="19"/>
                    </a:lnTo>
                    <a:lnTo>
                      <a:pt x="112" y="21"/>
                    </a:lnTo>
                    <a:lnTo>
                      <a:pt x="115" y="23"/>
                    </a:lnTo>
                    <a:lnTo>
                      <a:pt x="119" y="27"/>
                    </a:lnTo>
                    <a:lnTo>
                      <a:pt x="125" y="32"/>
                    </a:lnTo>
                    <a:lnTo>
                      <a:pt x="129" y="38"/>
                    </a:lnTo>
                    <a:lnTo>
                      <a:pt x="130" y="43"/>
                    </a:lnTo>
                    <a:lnTo>
                      <a:pt x="130" y="47"/>
                    </a:lnTo>
                    <a:lnTo>
                      <a:pt x="128" y="51"/>
                    </a:lnTo>
                    <a:lnTo>
                      <a:pt x="123" y="54"/>
                    </a:lnTo>
                    <a:lnTo>
                      <a:pt x="114" y="53"/>
                    </a:lnTo>
                    <a:lnTo>
                      <a:pt x="105" y="52"/>
                    </a:lnTo>
                    <a:lnTo>
                      <a:pt x="95" y="52"/>
                    </a:lnTo>
                    <a:lnTo>
                      <a:pt x="82" y="53"/>
                    </a:lnTo>
                    <a:lnTo>
                      <a:pt x="70" y="52"/>
                    </a:lnTo>
                    <a:lnTo>
                      <a:pt x="56" y="51"/>
                    </a:lnTo>
                    <a:lnTo>
                      <a:pt x="48" y="50"/>
                    </a:lnTo>
                    <a:lnTo>
                      <a:pt x="35" y="51"/>
                    </a:lnTo>
                    <a:lnTo>
                      <a:pt x="27" y="52"/>
                    </a:lnTo>
                    <a:lnTo>
                      <a:pt x="16" y="52"/>
                    </a:lnTo>
                    <a:lnTo>
                      <a:pt x="10" y="52"/>
                    </a:lnTo>
                    <a:lnTo>
                      <a:pt x="5" y="50"/>
                    </a:lnTo>
                    <a:lnTo>
                      <a:pt x="2" y="48"/>
                    </a:lnTo>
                    <a:lnTo>
                      <a:pt x="3" y="42"/>
                    </a:lnTo>
                    <a:lnTo>
                      <a:pt x="6" y="38"/>
                    </a:lnTo>
                    <a:lnTo>
                      <a:pt x="6" y="32"/>
                    </a:lnTo>
                    <a:lnTo>
                      <a:pt x="4" y="29"/>
                    </a:lnTo>
                    <a:lnTo>
                      <a:pt x="2" y="23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5fc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" name=""/>
              <p:cNvSpPr/>
              <p:nvPr/>
            </p:nvSpPr>
            <p:spPr>
              <a:xfrm>
                <a:off x="7862040" y="5065200"/>
                <a:ext cx="105480" cy="66600"/>
              </a:xfrm>
              <a:custGeom>
                <a:avLst/>
                <a:gdLst/>
                <a:ahLst/>
                <a:rect l="l" t="t" r="r" b="b"/>
                <a:pathLst>
                  <a:path w="68" h="43">
                    <a:moveTo>
                      <a:pt x="1" y="2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0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7" y="13"/>
                    </a:lnTo>
                    <a:lnTo>
                      <a:pt x="37" y="16"/>
                    </a:lnTo>
                    <a:lnTo>
                      <a:pt x="39" y="15"/>
                    </a:lnTo>
                    <a:lnTo>
                      <a:pt x="40" y="14"/>
                    </a:lnTo>
                    <a:lnTo>
                      <a:pt x="43" y="15"/>
                    </a:lnTo>
                    <a:lnTo>
                      <a:pt x="44" y="16"/>
                    </a:lnTo>
                    <a:lnTo>
                      <a:pt x="46" y="17"/>
                    </a:lnTo>
                    <a:lnTo>
                      <a:pt x="48" y="20"/>
                    </a:lnTo>
                    <a:lnTo>
                      <a:pt x="48" y="17"/>
                    </a:lnTo>
                    <a:lnTo>
                      <a:pt x="49" y="15"/>
                    </a:lnTo>
                    <a:lnTo>
                      <a:pt x="50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4" y="13"/>
                    </a:lnTo>
                    <a:lnTo>
                      <a:pt x="57" y="14"/>
                    </a:lnTo>
                    <a:lnTo>
                      <a:pt x="58" y="17"/>
                    </a:lnTo>
                    <a:lnTo>
                      <a:pt x="60" y="18"/>
                    </a:lnTo>
                    <a:lnTo>
                      <a:pt x="61" y="21"/>
                    </a:lnTo>
                    <a:lnTo>
                      <a:pt x="64" y="25"/>
                    </a:lnTo>
                    <a:lnTo>
                      <a:pt x="66" y="30"/>
                    </a:lnTo>
                    <a:lnTo>
                      <a:pt x="67" y="34"/>
                    </a:lnTo>
                    <a:lnTo>
                      <a:pt x="67" y="37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9" y="41"/>
                    </a:lnTo>
                    <a:lnTo>
                      <a:pt x="54" y="40"/>
                    </a:lnTo>
                    <a:lnTo>
                      <a:pt x="49" y="41"/>
                    </a:lnTo>
                    <a:lnTo>
                      <a:pt x="42" y="41"/>
                    </a:lnTo>
                    <a:lnTo>
                      <a:pt x="36" y="41"/>
                    </a:lnTo>
                    <a:lnTo>
                      <a:pt x="29" y="40"/>
                    </a:lnTo>
                    <a:lnTo>
                      <a:pt x="24" y="39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8" y="41"/>
                    </a:lnTo>
                    <a:lnTo>
                      <a:pt x="5" y="40"/>
                    </a:lnTo>
                    <a:lnTo>
                      <a:pt x="3" y="39"/>
                    </a:lnTo>
                    <a:lnTo>
                      <a:pt x="1" y="37"/>
                    </a:lnTo>
                    <a:lnTo>
                      <a:pt x="2" y="33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3f5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" name=""/>
              <p:cNvSpPr/>
              <p:nvPr/>
            </p:nvSpPr>
            <p:spPr>
              <a:xfrm>
                <a:off x="7797240" y="5062320"/>
                <a:ext cx="106920" cy="66240"/>
              </a:xfrm>
              <a:custGeom>
                <a:avLst/>
                <a:gdLst/>
                <a:ahLst/>
                <a:rect l="l" t="t" r="r" b="b"/>
                <a:pathLst>
                  <a:path w="69" h="43">
                    <a:moveTo>
                      <a:pt x="67" y="2"/>
                    </a:moveTo>
                    <a:lnTo>
                      <a:pt x="65" y="1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5" y="2"/>
                    </a:lnTo>
                    <a:lnTo>
                      <a:pt x="52" y="4"/>
                    </a:lnTo>
                    <a:lnTo>
                      <a:pt x="49" y="4"/>
                    </a:lnTo>
                    <a:lnTo>
                      <a:pt x="46" y="4"/>
                    </a:lnTo>
                    <a:lnTo>
                      <a:pt x="44" y="5"/>
                    </a:lnTo>
                    <a:lnTo>
                      <a:pt x="42" y="8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39" y="11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3" y="11"/>
                    </a:lnTo>
                    <a:lnTo>
                      <a:pt x="31" y="13"/>
                    </a:lnTo>
                    <a:lnTo>
                      <a:pt x="30" y="16"/>
                    </a:lnTo>
                    <a:lnTo>
                      <a:pt x="29" y="15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1" y="17"/>
                    </a:lnTo>
                    <a:lnTo>
                      <a:pt x="20" y="20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5" y="14"/>
                    </a:lnTo>
                    <a:lnTo>
                      <a:pt x="13" y="13"/>
                    </a:lnTo>
                    <a:lnTo>
                      <a:pt x="10" y="14"/>
                    </a:lnTo>
                    <a:lnTo>
                      <a:pt x="9" y="17"/>
                    </a:lnTo>
                    <a:lnTo>
                      <a:pt x="7" y="18"/>
                    </a:lnTo>
                    <a:lnTo>
                      <a:pt x="6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8" y="41"/>
                    </a:lnTo>
                    <a:lnTo>
                      <a:pt x="13" y="40"/>
                    </a:lnTo>
                    <a:lnTo>
                      <a:pt x="18" y="41"/>
                    </a:lnTo>
                    <a:lnTo>
                      <a:pt x="25" y="41"/>
                    </a:lnTo>
                    <a:lnTo>
                      <a:pt x="31" y="41"/>
                    </a:lnTo>
                    <a:lnTo>
                      <a:pt x="38" y="40"/>
                    </a:lnTo>
                    <a:lnTo>
                      <a:pt x="43" y="39"/>
                    </a:lnTo>
                    <a:lnTo>
                      <a:pt x="50" y="40"/>
                    </a:lnTo>
                    <a:lnTo>
                      <a:pt x="54" y="40"/>
                    </a:lnTo>
                    <a:lnTo>
                      <a:pt x="60" y="41"/>
                    </a:lnTo>
                    <a:lnTo>
                      <a:pt x="63" y="40"/>
                    </a:lnTo>
                    <a:lnTo>
                      <a:pt x="65" y="39"/>
                    </a:lnTo>
                    <a:lnTo>
                      <a:pt x="67" y="37"/>
                    </a:lnTo>
                    <a:lnTo>
                      <a:pt x="66" y="33"/>
                    </a:lnTo>
                    <a:lnTo>
                      <a:pt x="65" y="30"/>
                    </a:lnTo>
                    <a:lnTo>
                      <a:pt x="65" y="25"/>
                    </a:lnTo>
                    <a:lnTo>
                      <a:pt x="66" y="23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8" y="9"/>
                    </a:lnTo>
                    <a:lnTo>
                      <a:pt x="67" y="2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4" name=""/>
            <p:cNvGrpSpPr/>
            <p:nvPr/>
          </p:nvGrpSpPr>
          <p:grpSpPr>
            <a:xfrm>
              <a:off x="6745320" y="5083920"/>
              <a:ext cx="168480" cy="47880"/>
              <a:chOff x="6745320" y="5083920"/>
              <a:chExt cx="168480" cy="47880"/>
            </a:xfrm>
          </p:grpSpPr>
          <p:sp>
            <p:nvSpPr>
              <p:cNvPr id="555" name=""/>
              <p:cNvSpPr/>
              <p:nvPr/>
            </p:nvSpPr>
            <p:spPr>
              <a:xfrm>
                <a:off x="6745320" y="5083920"/>
                <a:ext cx="58680" cy="30960"/>
              </a:xfrm>
              <a:custGeom>
                <a:avLst/>
                <a:gdLst/>
                <a:ahLst/>
                <a:rect l="l" t="t" r="r" b="b"/>
                <a:pathLst>
                  <a:path w="38" h="20">
                    <a:moveTo>
                      <a:pt x="36" y="1"/>
                    </a:moveTo>
                    <a:lnTo>
                      <a:pt x="34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8" y="16"/>
                    </a:lnTo>
                    <a:lnTo>
                      <a:pt x="16" y="17"/>
                    </a:lnTo>
                    <a:lnTo>
                      <a:pt x="20" y="18"/>
                    </a:lnTo>
                    <a:lnTo>
                      <a:pt x="25" y="18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6"/>
                    </a:lnTo>
                    <a:lnTo>
                      <a:pt x="37" y="4"/>
                    </a:lnTo>
                    <a:lnTo>
                      <a:pt x="36" y="1"/>
                    </a:lnTo>
                  </a:path>
                </a:pathLst>
              </a:custGeom>
              <a:solidFill>
                <a:srgbClr val="3f5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840" bIns="-15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" name=""/>
              <p:cNvSpPr/>
              <p:nvPr/>
            </p:nvSpPr>
            <p:spPr>
              <a:xfrm>
                <a:off x="6853320" y="5086800"/>
                <a:ext cx="60480" cy="45000"/>
              </a:xfrm>
              <a:custGeom>
                <a:avLst/>
                <a:gdLst/>
                <a:ahLst/>
                <a:rect l="l" t="t" r="r" b="b"/>
                <a:pathLst>
                  <a:path w="39" h="29">
                    <a:moveTo>
                      <a:pt x="1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4" y="12"/>
                    </a:lnTo>
                    <a:lnTo>
                      <a:pt x="35" y="14"/>
                    </a:lnTo>
                    <a:lnTo>
                      <a:pt x="37" y="17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7"/>
                    </a:lnTo>
                    <a:lnTo>
                      <a:pt x="33" y="28"/>
                    </a:lnTo>
                    <a:lnTo>
                      <a:pt x="21" y="26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3f5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7" name=""/>
            <p:cNvGrpSpPr/>
            <p:nvPr/>
          </p:nvGrpSpPr>
          <p:grpSpPr>
            <a:xfrm>
              <a:off x="7138440" y="5093640"/>
              <a:ext cx="313560" cy="75600"/>
              <a:chOff x="7138440" y="5093640"/>
              <a:chExt cx="313560" cy="75600"/>
            </a:xfrm>
          </p:grpSpPr>
          <p:sp>
            <p:nvSpPr>
              <p:cNvPr id="558" name=""/>
              <p:cNvSpPr/>
              <p:nvPr/>
            </p:nvSpPr>
            <p:spPr>
              <a:xfrm>
                <a:off x="7348320" y="5093640"/>
                <a:ext cx="103680" cy="66240"/>
              </a:xfrm>
              <a:custGeom>
                <a:avLst/>
                <a:gdLst/>
                <a:ahLst/>
                <a:rect l="l" t="t" r="r" b="b"/>
                <a:pathLst>
                  <a:path w="67" h="43">
                    <a:moveTo>
                      <a:pt x="1" y="2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21" y="4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5" y="11"/>
                    </a:lnTo>
                    <a:lnTo>
                      <a:pt x="26" y="12"/>
                    </a:lnTo>
                    <a:lnTo>
                      <a:pt x="28" y="11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2" y="15"/>
                    </a:lnTo>
                    <a:lnTo>
                      <a:pt x="44" y="16"/>
                    </a:lnTo>
                    <a:lnTo>
                      <a:pt x="46" y="17"/>
                    </a:lnTo>
                    <a:lnTo>
                      <a:pt x="47" y="20"/>
                    </a:lnTo>
                    <a:lnTo>
                      <a:pt x="47" y="17"/>
                    </a:lnTo>
                    <a:lnTo>
                      <a:pt x="48" y="15"/>
                    </a:lnTo>
                    <a:lnTo>
                      <a:pt x="49" y="13"/>
                    </a:lnTo>
                    <a:lnTo>
                      <a:pt x="51" y="14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6" y="15"/>
                    </a:lnTo>
                    <a:lnTo>
                      <a:pt x="57" y="16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6" y="34"/>
                    </a:lnTo>
                    <a:lnTo>
                      <a:pt x="66" y="37"/>
                    </a:lnTo>
                    <a:lnTo>
                      <a:pt x="65" y="40"/>
                    </a:lnTo>
                    <a:lnTo>
                      <a:pt x="63" y="42"/>
                    </a:lnTo>
                    <a:lnTo>
                      <a:pt x="58" y="42"/>
                    </a:lnTo>
                    <a:lnTo>
                      <a:pt x="53" y="40"/>
                    </a:lnTo>
                    <a:lnTo>
                      <a:pt x="48" y="41"/>
                    </a:lnTo>
                    <a:lnTo>
                      <a:pt x="42" y="42"/>
                    </a:lnTo>
                    <a:lnTo>
                      <a:pt x="35" y="41"/>
                    </a:lnTo>
                    <a:lnTo>
                      <a:pt x="28" y="40"/>
                    </a:lnTo>
                    <a:lnTo>
                      <a:pt x="24" y="39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8" y="41"/>
                    </a:lnTo>
                    <a:lnTo>
                      <a:pt x="5" y="40"/>
                    </a:lnTo>
                    <a:lnTo>
                      <a:pt x="2" y="39"/>
                    </a:lnTo>
                    <a:lnTo>
                      <a:pt x="1" y="37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3f5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" name=""/>
              <p:cNvSpPr/>
              <p:nvPr/>
            </p:nvSpPr>
            <p:spPr>
              <a:xfrm>
                <a:off x="7138440" y="5101200"/>
                <a:ext cx="110160" cy="68040"/>
              </a:xfrm>
              <a:custGeom>
                <a:avLst/>
                <a:gdLst/>
                <a:ahLst/>
                <a:rect l="l" t="t" r="r" b="b"/>
                <a:pathLst>
                  <a:path w="71" h="44">
                    <a:moveTo>
                      <a:pt x="69" y="2"/>
                    </a:moveTo>
                    <a:lnTo>
                      <a:pt x="65" y="1"/>
                    </a:lnTo>
                    <a:lnTo>
                      <a:pt x="62" y="0"/>
                    </a:lnTo>
                    <a:lnTo>
                      <a:pt x="60" y="1"/>
                    </a:lnTo>
                    <a:lnTo>
                      <a:pt x="56" y="2"/>
                    </a:lnTo>
                    <a:lnTo>
                      <a:pt x="53" y="4"/>
                    </a:lnTo>
                    <a:lnTo>
                      <a:pt x="51" y="3"/>
                    </a:lnTo>
                    <a:lnTo>
                      <a:pt x="48" y="4"/>
                    </a:lnTo>
                    <a:lnTo>
                      <a:pt x="45" y="5"/>
                    </a:lnTo>
                    <a:lnTo>
                      <a:pt x="44" y="8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0" y="11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4" y="11"/>
                    </a:lnTo>
                    <a:lnTo>
                      <a:pt x="32" y="13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0" y="15"/>
                    </a:lnTo>
                    <a:lnTo>
                      <a:pt x="28" y="14"/>
                    </a:lnTo>
                    <a:lnTo>
                      <a:pt x="26" y="15"/>
                    </a:lnTo>
                    <a:lnTo>
                      <a:pt x="24" y="16"/>
                    </a:lnTo>
                    <a:lnTo>
                      <a:pt x="21" y="17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1" y="41"/>
                    </a:lnTo>
                    <a:lnTo>
                      <a:pt x="4" y="43"/>
                    </a:lnTo>
                    <a:lnTo>
                      <a:pt x="8" y="42"/>
                    </a:lnTo>
                    <a:lnTo>
                      <a:pt x="14" y="41"/>
                    </a:lnTo>
                    <a:lnTo>
                      <a:pt x="19" y="41"/>
                    </a:lnTo>
                    <a:lnTo>
                      <a:pt x="26" y="42"/>
                    </a:lnTo>
                    <a:lnTo>
                      <a:pt x="32" y="41"/>
                    </a:lnTo>
                    <a:lnTo>
                      <a:pt x="40" y="41"/>
                    </a:lnTo>
                    <a:lnTo>
                      <a:pt x="44" y="40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1" y="41"/>
                    </a:lnTo>
                    <a:lnTo>
                      <a:pt x="65" y="41"/>
                    </a:lnTo>
                    <a:lnTo>
                      <a:pt x="67" y="40"/>
                    </a:lnTo>
                    <a:lnTo>
                      <a:pt x="69" y="38"/>
                    </a:lnTo>
                    <a:lnTo>
                      <a:pt x="69" y="34"/>
                    </a:lnTo>
                    <a:lnTo>
                      <a:pt x="67" y="30"/>
                    </a:lnTo>
                    <a:lnTo>
                      <a:pt x="67" y="25"/>
                    </a:lnTo>
                    <a:lnTo>
                      <a:pt x="68" y="23"/>
                    </a:lnTo>
                    <a:lnTo>
                      <a:pt x="69" y="18"/>
                    </a:lnTo>
                    <a:lnTo>
                      <a:pt x="70" y="14"/>
                    </a:lnTo>
                    <a:lnTo>
                      <a:pt x="70" y="9"/>
                    </a:lnTo>
                    <a:lnTo>
                      <a:pt x="69" y="2"/>
                    </a:lnTo>
                  </a:path>
                </a:pathLst>
              </a:custGeom>
              <a:solidFill>
                <a:srgbClr val="3f5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" name=""/>
              <p:cNvSpPr/>
              <p:nvPr/>
            </p:nvSpPr>
            <p:spPr>
              <a:xfrm>
                <a:off x="7227000" y="5093640"/>
                <a:ext cx="80640" cy="66240"/>
              </a:xfrm>
              <a:custGeom>
                <a:avLst/>
                <a:gdLst/>
                <a:ahLst/>
                <a:rect l="l" t="t" r="r" b="b"/>
                <a:pathLst>
                  <a:path w="52" h="43">
                    <a:moveTo>
                      <a:pt x="50" y="2"/>
                    </a:moveTo>
                    <a:lnTo>
                      <a:pt x="48" y="1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1" y="2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4" y="4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29" y="11"/>
                    </a:lnTo>
                    <a:lnTo>
                      <a:pt x="28" y="10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4" y="13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7" y="16"/>
                    </a:lnTo>
                    <a:lnTo>
                      <a:pt x="16" y="17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4" y="15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5" y="21"/>
                    </a:lnTo>
                    <a:lnTo>
                      <a:pt x="2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6" y="41"/>
                    </a:lnTo>
                    <a:lnTo>
                      <a:pt x="10" y="40"/>
                    </a:lnTo>
                    <a:lnTo>
                      <a:pt x="14" y="41"/>
                    </a:lnTo>
                    <a:lnTo>
                      <a:pt x="19" y="41"/>
                    </a:lnTo>
                    <a:lnTo>
                      <a:pt x="24" y="41"/>
                    </a:lnTo>
                    <a:lnTo>
                      <a:pt x="28" y="40"/>
                    </a:lnTo>
                    <a:lnTo>
                      <a:pt x="33" y="39"/>
                    </a:lnTo>
                    <a:lnTo>
                      <a:pt x="37" y="40"/>
                    </a:lnTo>
                    <a:lnTo>
                      <a:pt x="41" y="40"/>
                    </a:lnTo>
                    <a:lnTo>
                      <a:pt x="45" y="40"/>
                    </a:lnTo>
                    <a:lnTo>
                      <a:pt x="48" y="40"/>
                    </a:lnTo>
                    <a:lnTo>
                      <a:pt x="49" y="39"/>
                    </a:lnTo>
                    <a:lnTo>
                      <a:pt x="50" y="37"/>
                    </a:lnTo>
                    <a:lnTo>
                      <a:pt x="50" y="33"/>
                    </a:lnTo>
                    <a:lnTo>
                      <a:pt x="49" y="30"/>
                    </a:lnTo>
                    <a:lnTo>
                      <a:pt x="49" y="25"/>
                    </a:lnTo>
                    <a:lnTo>
                      <a:pt x="49" y="23"/>
                    </a:lnTo>
                    <a:lnTo>
                      <a:pt x="50" y="18"/>
                    </a:lnTo>
                    <a:lnTo>
                      <a:pt x="51" y="14"/>
                    </a:lnTo>
                    <a:lnTo>
                      <a:pt x="51" y="9"/>
                    </a:lnTo>
                    <a:lnTo>
                      <a:pt x="50" y="2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" name=""/>
              <p:cNvSpPr/>
              <p:nvPr/>
            </p:nvSpPr>
            <p:spPr>
              <a:xfrm>
                <a:off x="7290720" y="5093640"/>
                <a:ext cx="77400" cy="66240"/>
              </a:xfrm>
              <a:custGeom>
                <a:avLst/>
                <a:gdLst/>
                <a:ahLst/>
                <a:rect l="l" t="t" r="r" b="b"/>
                <a:pathLst>
                  <a:path w="50" h="43">
                    <a:moveTo>
                      <a:pt x="1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21" y="11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11"/>
                    </a:lnTo>
                    <a:lnTo>
                      <a:pt x="27" y="13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3" y="16"/>
                    </a:lnTo>
                    <a:lnTo>
                      <a:pt x="34" y="17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7" y="13"/>
                    </a:lnTo>
                    <a:lnTo>
                      <a:pt x="38" y="14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4" y="18"/>
                    </a:lnTo>
                    <a:lnTo>
                      <a:pt x="46" y="21"/>
                    </a:lnTo>
                    <a:lnTo>
                      <a:pt x="47" y="25"/>
                    </a:lnTo>
                    <a:lnTo>
                      <a:pt x="49" y="30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3" y="41"/>
                    </a:lnTo>
                    <a:lnTo>
                      <a:pt x="40" y="40"/>
                    </a:lnTo>
                    <a:lnTo>
                      <a:pt x="36" y="41"/>
                    </a:lnTo>
                    <a:lnTo>
                      <a:pt x="31" y="41"/>
                    </a:lnTo>
                    <a:lnTo>
                      <a:pt x="26" y="41"/>
                    </a:lnTo>
                    <a:lnTo>
                      <a:pt x="21" y="40"/>
                    </a:lnTo>
                    <a:lnTo>
                      <a:pt x="18" y="40"/>
                    </a:lnTo>
                    <a:lnTo>
                      <a:pt x="13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3" y="40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1" y="33"/>
                    </a:lnTo>
                    <a:lnTo>
                      <a:pt x="2" y="30"/>
                    </a:lnTo>
                    <a:lnTo>
                      <a:pt x="2" y="25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2" name=""/>
            <p:cNvGrpSpPr/>
            <p:nvPr/>
          </p:nvGrpSpPr>
          <p:grpSpPr>
            <a:xfrm>
              <a:off x="6788880" y="5110560"/>
              <a:ext cx="1224000" cy="242280"/>
              <a:chOff x="6788880" y="5110560"/>
              <a:chExt cx="1224000" cy="242280"/>
            </a:xfrm>
          </p:grpSpPr>
          <p:sp>
            <p:nvSpPr>
              <p:cNvPr id="563" name=""/>
              <p:cNvSpPr/>
              <p:nvPr/>
            </p:nvSpPr>
            <p:spPr>
              <a:xfrm>
                <a:off x="7068600" y="5110560"/>
                <a:ext cx="944280" cy="242280"/>
              </a:xfrm>
              <a:custGeom>
                <a:avLst/>
                <a:gdLst/>
                <a:ahLst/>
                <a:rect l="l" t="t" r="r" b="b"/>
                <a:pathLst>
                  <a:path w="608" h="156">
                    <a:moveTo>
                      <a:pt x="0" y="63"/>
                    </a:moveTo>
                    <a:lnTo>
                      <a:pt x="287" y="36"/>
                    </a:lnTo>
                    <a:lnTo>
                      <a:pt x="254" y="15"/>
                    </a:lnTo>
                    <a:lnTo>
                      <a:pt x="449" y="0"/>
                    </a:lnTo>
                    <a:lnTo>
                      <a:pt x="607" y="96"/>
                    </a:lnTo>
                    <a:lnTo>
                      <a:pt x="607" y="155"/>
                    </a:lnTo>
                    <a:lnTo>
                      <a:pt x="450" y="155"/>
                    </a:lnTo>
                    <a:lnTo>
                      <a:pt x="318" y="59"/>
                    </a:lnTo>
                    <a:lnTo>
                      <a:pt x="66" y="84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9f9f9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" name=""/>
              <p:cNvSpPr/>
              <p:nvPr/>
            </p:nvSpPr>
            <p:spPr>
              <a:xfrm>
                <a:off x="6802920" y="5113440"/>
                <a:ext cx="273240" cy="99000"/>
              </a:xfrm>
              <a:custGeom>
                <a:avLst/>
                <a:gdLst/>
                <a:ahLst/>
                <a:rect l="l" t="t" r="r" b="b"/>
                <a:pathLst>
                  <a:path w="176" h="64">
                    <a:moveTo>
                      <a:pt x="0" y="0"/>
                    </a:moveTo>
                    <a:lnTo>
                      <a:pt x="175" y="63"/>
                    </a:lnTo>
                    <a:lnTo>
                      <a:pt x="175" y="53"/>
                    </a:lnTo>
                    <a:lnTo>
                      <a:pt x="91" y="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" name=""/>
              <p:cNvSpPr/>
              <p:nvPr/>
            </p:nvSpPr>
            <p:spPr>
              <a:xfrm>
                <a:off x="6788880" y="5110560"/>
                <a:ext cx="417600" cy="97560"/>
              </a:xfrm>
              <a:custGeom>
                <a:avLst/>
                <a:gdLst/>
                <a:ahLst/>
                <a:rect l="l" t="t" r="r" b="b"/>
                <a:pathLst>
                  <a:path w="269" h="63">
                    <a:moveTo>
                      <a:pt x="0" y="0"/>
                    </a:moveTo>
                    <a:lnTo>
                      <a:pt x="214" y="30"/>
                    </a:lnTo>
                    <a:lnTo>
                      <a:pt x="226" y="33"/>
                    </a:lnTo>
                    <a:lnTo>
                      <a:pt x="226" y="38"/>
                    </a:lnTo>
                    <a:lnTo>
                      <a:pt x="246" y="40"/>
                    </a:lnTo>
                    <a:lnTo>
                      <a:pt x="246" y="44"/>
                    </a:lnTo>
                    <a:lnTo>
                      <a:pt x="268" y="48"/>
                    </a:lnTo>
                    <a:lnTo>
                      <a:pt x="268" y="54"/>
                    </a:lnTo>
                    <a:lnTo>
                      <a:pt x="184" y="62"/>
                    </a:lnTo>
                    <a:lnTo>
                      <a:pt x="184" y="57"/>
                    </a:lnTo>
                    <a:lnTo>
                      <a:pt x="157" y="53"/>
                    </a:lnTo>
                    <a:lnTo>
                      <a:pt x="157" y="48"/>
                    </a:lnTo>
                    <a:lnTo>
                      <a:pt x="130" y="44"/>
                    </a:lnTo>
                    <a:lnTo>
                      <a:pt x="130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f9f9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" name=""/>
              <p:cNvSpPr/>
              <p:nvPr/>
            </p:nvSpPr>
            <p:spPr>
              <a:xfrm>
                <a:off x="6993720" y="5161680"/>
                <a:ext cx="146160" cy="26280"/>
              </a:xfrm>
              <a:custGeom>
                <a:avLst/>
                <a:gdLst/>
                <a:ahLst/>
                <a:rect l="l" t="t" r="r" b="b"/>
                <a:pathLst>
                  <a:path w="94" h="17">
                    <a:moveTo>
                      <a:pt x="0" y="10"/>
                    </a:moveTo>
                    <a:lnTo>
                      <a:pt x="93" y="0"/>
                    </a:lnTo>
                    <a:lnTo>
                      <a:pt x="93" y="6"/>
                    </a:lnTo>
                    <a:lnTo>
                      <a:pt x="0" y="1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" name=""/>
              <p:cNvSpPr/>
              <p:nvPr/>
            </p:nvSpPr>
            <p:spPr>
              <a:xfrm>
                <a:off x="7031160" y="5172840"/>
                <a:ext cx="138240" cy="26280"/>
              </a:xfrm>
              <a:custGeom>
                <a:avLst/>
                <a:gdLst/>
                <a:ahLst/>
                <a:rect l="l" t="t" r="r" b="b"/>
                <a:pathLst>
                  <a:path w="89" h="17">
                    <a:moveTo>
                      <a:pt x="0" y="11"/>
                    </a:moveTo>
                    <a:lnTo>
                      <a:pt x="88" y="0"/>
                    </a:lnTo>
                    <a:lnTo>
                      <a:pt x="88" y="6"/>
                    </a:lnTo>
                    <a:lnTo>
                      <a:pt x="0" y="16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" name=""/>
              <p:cNvSpPr/>
              <p:nvPr/>
            </p:nvSpPr>
            <p:spPr>
              <a:xfrm>
                <a:off x="7074720" y="5185080"/>
                <a:ext cx="131760" cy="27720"/>
              </a:xfrm>
              <a:custGeom>
                <a:avLst/>
                <a:gdLst/>
                <a:ahLst/>
                <a:rect l="l" t="t" r="r" b="b"/>
                <a:pathLst>
                  <a:path w="85" h="18">
                    <a:moveTo>
                      <a:pt x="0" y="11"/>
                    </a:moveTo>
                    <a:lnTo>
                      <a:pt x="84" y="0"/>
                    </a:lnTo>
                    <a:lnTo>
                      <a:pt x="84" y="7"/>
                    </a:lnTo>
                    <a:lnTo>
                      <a:pt x="0" y="17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aphicFrame>
        <p:nvGraphicFramePr>
          <p:cNvPr id="569" name=""/>
          <p:cNvGraphicFramePr/>
          <p:nvPr/>
        </p:nvGraphicFramePr>
        <p:xfrm>
          <a:off x="590400" y="4332240"/>
          <a:ext cx="1243080" cy="665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0400" y="4332240"/>
                    <a:ext cx="1243080" cy="66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1" name=""/>
          <p:cNvGraphicFramePr/>
          <p:nvPr/>
        </p:nvGraphicFramePr>
        <p:xfrm>
          <a:off x="6713640" y="1825560"/>
          <a:ext cx="1081080" cy="69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713640" y="1825560"/>
                    <a:ext cx="1081080" cy="69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573" name=""/>
          <p:cNvGrpSpPr/>
          <p:nvPr/>
        </p:nvGrpSpPr>
        <p:grpSpPr>
          <a:xfrm>
            <a:off x="4357800" y="3748320"/>
            <a:ext cx="1969200" cy="1215360"/>
            <a:chOff x="4357800" y="3748320"/>
            <a:chExt cx="1969200" cy="1215360"/>
          </a:xfrm>
        </p:grpSpPr>
        <p:grpSp>
          <p:nvGrpSpPr>
            <p:cNvPr id="574" name=""/>
            <p:cNvGrpSpPr/>
            <p:nvPr/>
          </p:nvGrpSpPr>
          <p:grpSpPr>
            <a:xfrm>
              <a:off x="4357800" y="3748320"/>
              <a:ext cx="853560" cy="955800"/>
              <a:chOff x="4357800" y="3748320"/>
              <a:chExt cx="853560" cy="955800"/>
            </a:xfrm>
          </p:grpSpPr>
          <p:sp>
            <p:nvSpPr>
              <p:cNvPr id="575" name=""/>
              <p:cNvSpPr/>
              <p:nvPr/>
            </p:nvSpPr>
            <p:spPr>
              <a:xfrm>
                <a:off x="4496040" y="3855960"/>
                <a:ext cx="30960" cy="848160"/>
              </a:xfrm>
              <a:prstGeom prst="rect">
                <a:avLst/>
              </a:prstGeom>
              <a:solidFill>
                <a:srgbClr val="ad6900"/>
              </a:solidFill>
              <a:ln w="12600">
                <a:solidFill>
                  <a:srgbClr val="7144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" name=""/>
              <p:cNvSpPr/>
              <p:nvPr/>
            </p:nvSpPr>
            <p:spPr>
              <a:xfrm flipH="1">
                <a:off x="4518000" y="3935160"/>
                <a:ext cx="102240" cy="55440"/>
              </a:xfrm>
              <a:prstGeom prst="line">
                <a:avLst/>
              </a:prstGeom>
              <a:ln w="12600">
                <a:solidFill>
                  <a:srgbClr val="ad6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" name=""/>
              <p:cNvSpPr/>
              <p:nvPr/>
            </p:nvSpPr>
            <p:spPr>
              <a:xfrm flipH="1" flipV="1">
                <a:off x="4401000" y="3918960"/>
                <a:ext cx="100440" cy="81000"/>
              </a:xfrm>
              <a:prstGeom prst="line">
                <a:avLst/>
              </a:prstGeom>
              <a:ln w="12600">
                <a:solidFill>
                  <a:srgbClr val="ad6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78" name=""/>
              <p:cNvGrpSpPr/>
              <p:nvPr/>
            </p:nvGrpSpPr>
            <p:grpSpPr>
              <a:xfrm>
                <a:off x="4376160" y="3875760"/>
                <a:ext cx="29160" cy="33480"/>
                <a:chOff x="4376160" y="3875760"/>
                <a:chExt cx="29160" cy="33480"/>
              </a:xfrm>
            </p:grpSpPr>
            <p:sp>
              <p:nvSpPr>
                <p:cNvPr id="579" name=""/>
                <p:cNvSpPr/>
                <p:nvPr/>
              </p:nvSpPr>
              <p:spPr>
                <a:xfrm>
                  <a:off x="4376160" y="3883320"/>
                  <a:ext cx="23040" cy="2592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cap="rnd" w="12600">
                  <a:solidFill>
                    <a:srgbClr val="91919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0" name=""/>
                <p:cNvSpPr/>
                <p:nvPr/>
              </p:nvSpPr>
              <p:spPr>
                <a:xfrm>
                  <a:off x="4382280" y="3875760"/>
                  <a:ext cx="23040" cy="2592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11" y="0"/>
                      </a:lnTo>
                      <a:lnTo>
                        <a:pt x="9" y="4"/>
                      </a:lnTo>
                      <a:lnTo>
                        <a:pt x="4" y="4"/>
                      </a:lnTo>
                      <a:lnTo>
                        <a:pt x="4" y="11"/>
                      </a:lnTo>
                      <a:lnTo>
                        <a:pt x="11" y="11"/>
                      </a:lnTo>
                      <a:lnTo>
                        <a:pt x="9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81" name=""/>
              <p:cNvGrpSpPr/>
              <p:nvPr/>
            </p:nvGrpSpPr>
            <p:grpSpPr>
              <a:xfrm>
                <a:off x="4427640" y="3875760"/>
                <a:ext cx="27360" cy="33480"/>
                <a:chOff x="4427640" y="3875760"/>
                <a:chExt cx="27360" cy="33480"/>
              </a:xfrm>
            </p:grpSpPr>
            <p:sp>
              <p:nvSpPr>
                <p:cNvPr id="582" name=""/>
                <p:cNvSpPr/>
                <p:nvPr/>
              </p:nvSpPr>
              <p:spPr>
                <a:xfrm>
                  <a:off x="4427640" y="3883320"/>
                  <a:ext cx="23040" cy="2592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cap="rnd" w="12600">
                  <a:solidFill>
                    <a:srgbClr val="91919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3" name=""/>
                <p:cNvSpPr/>
                <p:nvPr/>
              </p:nvSpPr>
              <p:spPr>
                <a:xfrm>
                  <a:off x="4431960" y="3875760"/>
                  <a:ext cx="23040" cy="2592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9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8" y="4"/>
                      </a:lnTo>
                      <a:lnTo>
                        <a:pt x="5" y="4"/>
                      </a:lnTo>
                      <a:lnTo>
                        <a:pt x="4" y="11"/>
                      </a:lnTo>
                      <a:lnTo>
                        <a:pt x="9" y="11"/>
                      </a:lnTo>
                      <a:lnTo>
                        <a:pt x="8" y="4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84" name=""/>
              <p:cNvGrpSpPr/>
              <p:nvPr/>
            </p:nvGrpSpPr>
            <p:grpSpPr>
              <a:xfrm>
                <a:off x="4578480" y="3880440"/>
                <a:ext cx="28800" cy="29160"/>
                <a:chOff x="4578480" y="3880440"/>
                <a:chExt cx="28800" cy="29160"/>
              </a:xfrm>
            </p:grpSpPr>
            <p:sp>
              <p:nvSpPr>
                <p:cNvPr id="585" name=""/>
                <p:cNvSpPr/>
                <p:nvPr/>
              </p:nvSpPr>
              <p:spPr>
                <a:xfrm>
                  <a:off x="4578480" y="3883320"/>
                  <a:ext cx="23040" cy="2628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cap="rnd" w="12600">
                  <a:solidFill>
                    <a:srgbClr val="91919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6" name=""/>
                <p:cNvSpPr/>
                <p:nvPr/>
              </p:nvSpPr>
              <p:spPr>
                <a:xfrm>
                  <a:off x="4582800" y="3880440"/>
                  <a:ext cx="24480" cy="26280"/>
                </a:xfrm>
                <a:custGeom>
                  <a:avLst/>
                  <a:gdLst/>
                  <a:ahLst/>
                  <a:rect l="l" t="t" r="r" b="b"/>
                  <a:pathLst>
                    <a:path w="16" h="17">
                      <a:moveTo>
                        <a:pt x="11" y="0"/>
                      </a:moveTo>
                      <a:lnTo>
                        <a:pt x="15" y="16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6" y="12"/>
                      </a:lnTo>
                      <a:lnTo>
                        <a:pt x="9" y="12"/>
                      </a:lnTo>
                      <a:lnTo>
                        <a:pt x="8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87" name=""/>
              <p:cNvGrpSpPr/>
              <p:nvPr/>
            </p:nvGrpSpPr>
            <p:grpSpPr>
              <a:xfrm>
                <a:off x="4626360" y="3880440"/>
                <a:ext cx="27720" cy="29160"/>
                <a:chOff x="4626360" y="3880440"/>
                <a:chExt cx="27720" cy="29160"/>
              </a:xfrm>
            </p:grpSpPr>
            <p:sp>
              <p:nvSpPr>
                <p:cNvPr id="588" name=""/>
                <p:cNvSpPr/>
                <p:nvPr/>
              </p:nvSpPr>
              <p:spPr>
                <a:xfrm>
                  <a:off x="4626360" y="3883320"/>
                  <a:ext cx="23040" cy="2628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cap="rnd" w="12600">
                  <a:solidFill>
                    <a:srgbClr val="91919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" name=""/>
                <p:cNvSpPr/>
                <p:nvPr/>
              </p:nvSpPr>
              <p:spPr>
                <a:xfrm>
                  <a:off x="4630680" y="3880440"/>
                  <a:ext cx="23400" cy="2628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9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8" y="4"/>
                      </a:lnTo>
                      <a:lnTo>
                        <a:pt x="5" y="4"/>
                      </a:lnTo>
                      <a:lnTo>
                        <a:pt x="4" y="12"/>
                      </a:lnTo>
                      <a:lnTo>
                        <a:pt x="9" y="12"/>
                      </a:lnTo>
                      <a:lnTo>
                        <a:pt x="8" y="4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90" name=""/>
              <p:cNvSpPr/>
              <p:nvPr/>
            </p:nvSpPr>
            <p:spPr>
              <a:xfrm>
                <a:off x="4357800" y="3909960"/>
                <a:ext cx="307440" cy="12240"/>
              </a:xfrm>
              <a:prstGeom prst="rect">
                <a:avLst/>
              </a:prstGeom>
              <a:solidFill>
                <a:srgbClr val="ad6900"/>
              </a:solidFill>
              <a:ln w="12600">
                <a:solidFill>
                  <a:srgbClr val="ad6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4560" bIns="-34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" name=""/>
              <p:cNvSpPr/>
              <p:nvPr/>
            </p:nvSpPr>
            <p:spPr>
              <a:xfrm>
                <a:off x="4492800" y="3940920"/>
                <a:ext cx="40320" cy="1440"/>
              </a:xfrm>
              <a:prstGeom prst="rect">
                <a:avLst/>
              </a:prstGeom>
              <a:solidFill>
                <a:srgbClr val="7144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360" bIns="-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" name=""/>
              <p:cNvSpPr/>
              <p:nvPr/>
            </p:nvSpPr>
            <p:spPr>
              <a:xfrm flipH="1">
                <a:off x="4492440" y="3906720"/>
                <a:ext cx="46440" cy="0"/>
              </a:xfrm>
              <a:prstGeom prst="line">
                <a:avLst/>
              </a:prstGeom>
              <a:ln w="12600">
                <a:solidFill>
                  <a:srgbClr val="7144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3" name=""/>
              <p:cNvSpPr/>
              <p:nvPr/>
            </p:nvSpPr>
            <p:spPr>
              <a:xfrm>
                <a:off x="4478760" y="3981600"/>
                <a:ext cx="0" cy="9000"/>
              </a:xfrm>
              <a:prstGeom prst="line">
                <a:avLst/>
              </a:prstGeom>
              <a:ln w="12600">
                <a:solidFill>
                  <a:srgbClr val="7144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4" name=""/>
              <p:cNvSpPr/>
              <p:nvPr/>
            </p:nvSpPr>
            <p:spPr>
              <a:xfrm>
                <a:off x="4655880" y="3751560"/>
                <a:ext cx="555480" cy="25740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434" y="21594"/>
                    </a:moveTo>
                    <a:arcTo wR="10800" hR="10800" stAng="5516592" swAng="5283408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434" y="21594"/>
                    </a:moveTo>
                    <a:arcTo wR="10800" hR="10800" stAng="5516592" swAng="5283408"/>
                  </a:path>
                </a:pathLst>
              </a:custGeom>
              <a:noFill/>
              <a:ln cap="rnd" w="12600">
                <a:solidFill>
                  <a:srgbClr val="67676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5" name=""/>
              <p:cNvSpPr/>
              <p:nvPr/>
            </p:nvSpPr>
            <p:spPr>
              <a:xfrm>
                <a:off x="4612680" y="3748320"/>
                <a:ext cx="555480" cy="25740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251" y="21586"/>
                    </a:moveTo>
                    <a:arcTo wR="10800" hR="10800" stAng="5574804" swAng="5225196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251" y="21586"/>
                    </a:moveTo>
                    <a:arcTo wR="10800" hR="10800" stAng="5574804" swAng="5225196"/>
                  </a:path>
                </a:pathLst>
              </a:custGeom>
              <a:noFill/>
              <a:ln cap="rnd" w="12600">
                <a:solidFill>
                  <a:srgbClr val="67676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6" name=""/>
              <p:cNvSpPr/>
              <p:nvPr/>
            </p:nvSpPr>
            <p:spPr>
              <a:xfrm>
                <a:off x="4406040" y="3751920"/>
                <a:ext cx="552600" cy="25380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800" y="21600"/>
                    </a:moveTo>
                    <a:arcTo wR="10800" hR="10800" stAng="5400000" swAng="5400000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800" y="21600"/>
                    </a:moveTo>
                    <a:arcTo wR="10800" hR="10800" stAng="5400000" swAng="5400000"/>
                  </a:path>
                </a:pathLst>
              </a:custGeom>
              <a:noFill/>
              <a:ln cap="rnd" w="12600">
                <a:solidFill>
                  <a:srgbClr val="67676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7" name=""/>
              <p:cNvSpPr/>
              <p:nvPr/>
            </p:nvSpPr>
            <p:spPr>
              <a:xfrm>
                <a:off x="4457160" y="3750840"/>
                <a:ext cx="555480" cy="25344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678" y="21599"/>
                    </a:moveTo>
                    <a:arcTo wR="10800" hR="10800" stAng="5438883" swAng="5528679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678" y="21599"/>
                    </a:moveTo>
                    <a:arcTo wR="10800" hR="10800" stAng="5438883" swAng="5528679"/>
                  </a:path>
                </a:pathLst>
              </a:custGeom>
              <a:noFill/>
              <a:ln cap="rnd" w="12600">
                <a:solidFill>
                  <a:srgbClr val="67676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98" name=""/>
            <p:cNvGrpSpPr/>
            <p:nvPr/>
          </p:nvGrpSpPr>
          <p:grpSpPr>
            <a:xfrm>
              <a:off x="4643640" y="3874680"/>
              <a:ext cx="857520" cy="958320"/>
              <a:chOff x="4643640" y="3874680"/>
              <a:chExt cx="857520" cy="958320"/>
            </a:xfrm>
          </p:grpSpPr>
          <p:sp>
            <p:nvSpPr>
              <p:cNvPr id="599" name=""/>
              <p:cNvSpPr/>
              <p:nvPr/>
            </p:nvSpPr>
            <p:spPr>
              <a:xfrm>
                <a:off x="4784760" y="3989520"/>
                <a:ext cx="30960" cy="843480"/>
              </a:xfrm>
              <a:prstGeom prst="rect">
                <a:avLst/>
              </a:prstGeom>
              <a:solidFill>
                <a:srgbClr val="ad6900"/>
              </a:solidFill>
              <a:ln w="12600">
                <a:solidFill>
                  <a:srgbClr val="7144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0" name=""/>
              <p:cNvSpPr/>
              <p:nvPr/>
            </p:nvSpPr>
            <p:spPr>
              <a:xfrm flipH="1">
                <a:off x="4806720" y="4064040"/>
                <a:ext cx="102240" cy="58680"/>
              </a:xfrm>
              <a:prstGeom prst="line">
                <a:avLst/>
              </a:prstGeom>
              <a:ln w="12600">
                <a:solidFill>
                  <a:srgbClr val="ad6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1" name=""/>
              <p:cNvSpPr/>
              <p:nvPr/>
            </p:nvSpPr>
            <p:spPr>
              <a:xfrm flipH="1" flipV="1">
                <a:off x="4686480" y="4047840"/>
                <a:ext cx="105480" cy="83880"/>
              </a:xfrm>
              <a:prstGeom prst="line">
                <a:avLst/>
              </a:prstGeom>
              <a:ln w="12600">
                <a:solidFill>
                  <a:srgbClr val="ad6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02" name=""/>
              <p:cNvGrpSpPr/>
              <p:nvPr/>
            </p:nvGrpSpPr>
            <p:grpSpPr>
              <a:xfrm>
                <a:off x="4663440" y="4009320"/>
                <a:ext cx="25920" cy="27720"/>
                <a:chOff x="4663440" y="4009320"/>
                <a:chExt cx="25920" cy="27720"/>
              </a:xfrm>
            </p:grpSpPr>
            <p:sp>
              <p:nvSpPr>
                <p:cNvPr id="603" name=""/>
                <p:cNvSpPr/>
                <p:nvPr/>
              </p:nvSpPr>
              <p:spPr>
                <a:xfrm>
                  <a:off x="4663440" y="4010760"/>
                  <a:ext cx="23040" cy="2628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0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919191"/>
                </a:solidFill>
                <a:ln cap="rnd" w="12600">
                  <a:solidFill>
                    <a:srgbClr val="91919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" name=""/>
                <p:cNvSpPr/>
                <p:nvPr/>
              </p:nvSpPr>
              <p:spPr>
                <a:xfrm>
                  <a:off x="4666320" y="4009320"/>
                  <a:ext cx="23040" cy="2628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8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05" name=""/>
              <p:cNvGrpSpPr/>
              <p:nvPr/>
            </p:nvGrpSpPr>
            <p:grpSpPr>
              <a:xfrm>
                <a:off x="4713120" y="4009320"/>
                <a:ext cx="29160" cy="27720"/>
                <a:chOff x="4713120" y="4009320"/>
                <a:chExt cx="29160" cy="27720"/>
              </a:xfrm>
            </p:grpSpPr>
            <p:sp>
              <p:nvSpPr>
                <p:cNvPr id="606" name=""/>
                <p:cNvSpPr/>
                <p:nvPr/>
              </p:nvSpPr>
              <p:spPr>
                <a:xfrm>
                  <a:off x="4713120" y="4010760"/>
                  <a:ext cx="23040" cy="2628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cap="rnd" w="12600">
                  <a:solidFill>
                    <a:srgbClr val="91919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" name=""/>
                <p:cNvSpPr/>
                <p:nvPr/>
              </p:nvSpPr>
              <p:spPr>
                <a:xfrm>
                  <a:off x="4719240" y="4009320"/>
                  <a:ext cx="23040" cy="2628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7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08" name=""/>
              <p:cNvGrpSpPr/>
              <p:nvPr/>
            </p:nvGrpSpPr>
            <p:grpSpPr>
              <a:xfrm>
                <a:off x="4863960" y="4009320"/>
                <a:ext cx="33480" cy="30600"/>
                <a:chOff x="4863960" y="4009320"/>
                <a:chExt cx="33480" cy="30600"/>
              </a:xfrm>
            </p:grpSpPr>
            <p:sp>
              <p:nvSpPr>
                <p:cNvPr id="609" name=""/>
                <p:cNvSpPr/>
                <p:nvPr/>
              </p:nvSpPr>
              <p:spPr>
                <a:xfrm>
                  <a:off x="4863960" y="4013640"/>
                  <a:ext cx="24120" cy="26280"/>
                </a:xfrm>
                <a:custGeom>
                  <a:avLst/>
                  <a:gdLst/>
                  <a:ahLst/>
                  <a:rect l="l" t="t" r="r" b="b"/>
                  <a:pathLst>
                    <a:path w="16" h="17">
                      <a:moveTo>
                        <a:pt x="10" y="0"/>
                      </a:moveTo>
                      <a:lnTo>
                        <a:pt x="15" y="16"/>
                      </a:lnTo>
                      <a:lnTo>
                        <a:pt x="0" y="1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919191"/>
                </a:solidFill>
                <a:ln cap="rnd" w="12600">
                  <a:solidFill>
                    <a:srgbClr val="91919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" name=""/>
                <p:cNvSpPr/>
                <p:nvPr/>
              </p:nvSpPr>
              <p:spPr>
                <a:xfrm>
                  <a:off x="4872960" y="4009320"/>
                  <a:ext cx="24480" cy="26280"/>
                </a:xfrm>
                <a:custGeom>
                  <a:avLst/>
                  <a:gdLst/>
                  <a:ahLst/>
                  <a:rect l="l" t="t" r="r" b="b"/>
                  <a:pathLst>
                    <a:path w="16" h="17">
                      <a:moveTo>
                        <a:pt x="11" y="0"/>
                      </a:moveTo>
                      <a:lnTo>
                        <a:pt x="15" y="16"/>
                      </a:ln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10"/>
                      </a:lnTo>
                      <a:lnTo>
                        <a:pt x="11" y="10"/>
                      </a:lnTo>
                      <a:lnTo>
                        <a:pt x="6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11" name=""/>
              <p:cNvGrpSpPr/>
              <p:nvPr/>
            </p:nvGrpSpPr>
            <p:grpSpPr>
              <a:xfrm>
                <a:off x="4912200" y="4009320"/>
                <a:ext cx="28800" cy="30600"/>
                <a:chOff x="4912200" y="4009320"/>
                <a:chExt cx="28800" cy="30600"/>
              </a:xfrm>
            </p:grpSpPr>
            <p:sp>
              <p:nvSpPr>
                <p:cNvPr id="612" name=""/>
                <p:cNvSpPr/>
                <p:nvPr/>
              </p:nvSpPr>
              <p:spPr>
                <a:xfrm>
                  <a:off x="4912200" y="4013640"/>
                  <a:ext cx="23040" cy="2628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cap="rnd" w="12600">
                  <a:solidFill>
                    <a:srgbClr val="919191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3" name=""/>
                <p:cNvSpPr/>
                <p:nvPr/>
              </p:nvSpPr>
              <p:spPr>
                <a:xfrm>
                  <a:off x="4916520" y="4009320"/>
                  <a:ext cx="24480" cy="26280"/>
                </a:xfrm>
                <a:custGeom>
                  <a:avLst/>
                  <a:gdLst/>
                  <a:ahLst/>
                  <a:rect l="l" t="t" r="r" b="b"/>
                  <a:pathLst>
                    <a:path w="16" h="17">
                      <a:moveTo>
                        <a:pt x="11" y="0"/>
                      </a:moveTo>
                      <a:lnTo>
                        <a:pt x="15" y="16"/>
                      </a:lnTo>
                      <a:lnTo>
                        <a:pt x="0" y="16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10"/>
                      </a:lnTo>
                      <a:lnTo>
                        <a:pt x="9" y="10"/>
                      </a:lnTo>
                      <a:lnTo>
                        <a:pt x="8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19191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614" name=""/>
              <p:cNvSpPr/>
              <p:nvPr/>
            </p:nvSpPr>
            <p:spPr>
              <a:xfrm>
                <a:off x="4643640" y="4038840"/>
                <a:ext cx="312120" cy="12240"/>
              </a:xfrm>
              <a:prstGeom prst="rect">
                <a:avLst/>
              </a:prstGeom>
              <a:solidFill>
                <a:srgbClr val="ad6900"/>
              </a:solidFill>
              <a:ln w="12600">
                <a:solidFill>
                  <a:srgbClr val="ad6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4560" bIns="-34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5" name=""/>
              <p:cNvSpPr/>
              <p:nvPr/>
            </p:nvSpPr>
            <p:spPr>
              <a:xfrm>
                <a:off x="4778280" y="4068720"/>
                <a:ext cx="38880" cy="1080"/>
              </a:xfrm>
              <a:prstGeom prst="rect">
                <a:avLst/>
              </a:prstGeom>
              <a:solidFill>
                <a:srgbClr val="7144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5720" bIns="-45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6" name=""/>
              <p:cNvSpPr/>
              <p:nvPr/>
            </p:nvSpPr>
            <p:spPr>
              <a:xfrm flipH="1">
                <a:off x="4778280" y="4038840"/>
                <a:ext cx="46800" cy="0"/>
              </a:xfrm>
              <a:prstGeom prst="line">
                <a:avLst/>
              </a:prstGeom>
              <a:ln w="12600">
                <a:solidFill>
                  <a:srgbClr val="7144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7" name=""/>
              <p:cNvSpPr/>
              <p:nvPr/>
            </p:nvSpPr>
            <p:spPr>
              <a:xfrm>
                <a:off x="4764600" y="4115160"/>
                <a:ext cx="0" cy="4320"/>
              </a:xfrm>
              <a:prstGeom prst="line">
                <a:avLst/>
              </a:prstGeom>
              <a:ln w="12600">
                <a:solidFill>
                  <a:srgbClr val="7144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8" name=""/>
              <p:cNvSpPr/>
              <p:nvPr/>
            </p:nvSpPr>
            <p:spPr>
              <a:xfrm>
                <a:off x="4940280" y="3889080"/>
                <a:ext cx="560880" cy="2566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378" y="21592"/>
                    </a:moveTo>
                    <a:arcTo wR="10800" hR="10800" stAng="5534504" swAng="5431043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378" y="21592"/>
                    </a:moveTo>
                    <a:arcTo wR="10800" hR="10800" stAng="5534504" swAng="5431043"/>
                  </a:path>
                </a:pathLst>
              </a:custGeom>
              <a:noFill/>
              <a:ln cap="rnd" w="12600">
                <a:solidFill>
                  <a:srgbClr val="67676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9" name=""/>
              <p:cNvSpPr/>
              <p:nvPr/>
            </p:nvSpPr>
            <p:spPr>
              <a:xfrm>
                <a:off x="4894920" y="3889080"/>
                <a:ext cx="560880" cy="25632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619" y="21598"/>
                    </a:moveTo>
                    <a:arcTo wR="10800" hR="10800" stAng="5457669" swAng="5507878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619" y="21598"/>
                    </a:moveTo>
                    <a:arcTo wR="10800" hR="10800" stAng="5457669" swAng="5507878"/>
                  </a:path>
                </a:pathLst>
              </a:custGeom>
              <a:noFill/>
              <a:ln cap="rnd" w="12600">
                <a:solidFill>
                  <a:srgbClr val="67676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0" name=""/>
              <p:cNvSpPr/>
              <p:nvPr/>
            </p:nvSpPr>
            <p:spPr>
              <a:xfrm>
                <a:off x="4691520" y="3889080"/>
                <a:ext cx="555840" cy="25632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678" y="21599"/>
                    </a:moveTo>
                    <a:arcTo wR="10800" hR="10800" stAng="5438877" swAng="5526670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678" y="21599"/>
                    </a:moveTo>
                    <a:arcTo wR="10800" hR="10800" stAng="5438877" swAng="5526670"/>
                  </a:path>
                </a:pathLst>
              </a:custGeom>
              <a:noFill/>
              <a:ln cap="rnd" w="12600">
                <a:solidFill>
                  <a:srgbClr val="67676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" name=""/>
              <p:cNvSpPr/>
              <p:nvPr/>
            </p:nvSpPr>
            <p:spPr>
              <a:xfrm>
                <a:off x="4745880" y="3874680"/>
                <a:ext cx="559080" cy="25740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375" y="21592"/>
                    </a:moveTo>
                    <a:arcTo wR="10800" hR="10800" stAng="5535251" swAng="5264749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375" y="21592"/>
                    </a:moveTo>
                    <a:arcTo wR="10800" hR="10800" stAng="5535251" swAng="5264749"/>
                  </a:path>
                </a:pathLst>
              </a:custGeom>
              <a:noFill/>
              <a:ln cap="rnd" w="12600">
                <a:solidFill>
                  <a:srgbClr val="67676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22" name=""/>
            <p:cNvSpPr/>
            <p:nvPr/>
          </p:nvSpPr>
          <p:spPr>
            <a:xfrm>
              <a:off x="5070960" y="4115160"/>
              <a:ext cx="31320" cy="848520"/>
            </a:xfrm>
            <a:prstGeom prst="rect">
              <a:avLst/>
            </a:prstGeom>
            <a:solidFill>
              <a:srgbClr val="ad6900"/>
            </a:solidFill>
            <a:ln w="12600">
              <a:solidFill>
                <a:srgbClr val="7144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 flipH="1">
              <a:off x="5094360" y="4192920"/>
              <a:ext cx="103680" cy="55440"/>
            </a:xfrm>
            <a:prstGeom prst="line">
              <a:avLst/>
            </a:prstGeom>
            <a:ln w="12600">
              <a:solidFill>
                <a:srgbClr val="ad6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 flipH="1" flipV="1">
              <a:off x="4975560" y="4176720"/>
              <a:ext cx="105480" cy="81000"/>
            </a:xfrm>
            <a:prstGeom prst="line">
              <a:avLst/>
            </a:prstGeom>
            <a:ln w="12600">
              <a:solidFill>
                <a:srgbClr val="ad6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25" name=""/>
            <p:cNvGrpSpPr/>
            <p:nvPr/>
          </p:nvGrpSpPr>
          <p:grpSpPr>
            <a:xfrm>
              <a:off x="4951440" y="4135320"/>
              <a:ext cx="29160" cy="32400"/>
              <a:chOff x="4951440" y="4135320"/>
              <a:chExt cx="29160" cy="32400"/>
            </a:xfrm>
          </p:grpSpPr>
          <p:sp>
            <p:nvSpPr>
              <p:cNvPr id="626" name=""/>
              <p:cNvSpPr/>
              <p:nvPr/>
            </p:nvSpPr>
            <p:spPr>
              <a:xfrm>
                <a:off x="4951440" y="4141440"/>
                <a:ext cx="2304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11" y="0"/>
                    </a:moveTo>
                    <a:lnTo>
                      <a:pt x="14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19191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7" name=""/>
              <p:cNvSpPr/>
              <p:nvPr/>
            </p:nvSpPr>
            <p:spPr>
              <a:xfrm>
                <a:off x="4957200" y="4135320"/>
                <a:ext cx="2340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11" y="0"/>
                    </a:move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4" y="12"/>
                    </a:lnTo>
                    <a:lnTo>
                      <a:pt x="10" y="12"/>
                    </a:lnTo>
                    <a:lnTo>
                      <a:pt x="8" y="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28" name=""/>
            <p:cNvGrpSpPr/>
            <p:nvPr/>
          </p:nvGrpSpPr>
          <p:grpSpPr>
            <a:xfrm>
              <a:off x="5002560" y="4135320"/>
              <a:ext cx="27720" cy="32400"/>
              <a:chOff x="5002560" y="4135320"/>
              <a:chExt cx="27720" cy="32400"/>
            </a:xfrm>
          </p:grpSpPr>
          <p:sp>
            <p:nvSpPr>
              <p:cNvPr id="629" name=""/>
              <p:cNvSpPr/>
              <p:nvPr/>
            </p:nvSpPr>
            <p:spPr>
              <a:xfrm>
                <a:off x="5002560" y="4141440"/>
                <a:ext cx="2340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10" y="0"/>
                    </a:moveTo>
                    <a:lnTo>
                      <a:pt x="14" y="16"/>
                    </a:lnTo>
                    <a:lnTo>
                      <a:pt x="0" y="16"/>
                    </a:lnTo>
                    <a:lnTo>
                      <a:pt x="4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919191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" name=""/>
              <p:cNvSpPr/>
              <p:nvPr/>
            </p:nvSpPr>
            <p:spPr>
              <a:xfrm>
                <a:off x="5007240" y="4135320"/>
                <a:ext cx="2304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11" y="0"/>
                    </a:moveTo>
                    <a:lnTo>
                      <a:pt x="14" y="16"/>
                    </a:lnTo>
                    <a:lnTo>
                      <a:pt x="0" y="16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8" y="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31" name=""/>
            <p:cNvGrpSpPr/>
            <p:nvPr/>
          </p:nvGrpSpPr>
          <p:grpSpPr>
            <a:xfrm>
              <a:off x="5153400" y="4138560"/>
              <a:ext cx="30600" cy="29160"/>
              <a:chOff x="5153400" y="4138560"/>
              <a:chExt cx="30600" cy="29160"/>
            </a:xfrm>
          </p:grpSpPr>
          <p:sp>
            <p:nvSpPr>
              <p:cNvPr id="632" name=""/>
              <p:cNvSpPr/>
              <p:nvPr/>
            </p:nvSpPr>
            <p:spPr>
              <a:xfrm>
                <a:off x="5153400" y="4141440"/>
                <a:ext cx="2304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11" y="0"/>
                    </a:moveTo>
                    <a:lnTo>
                      <a:pt x="14" y="16"/>
                    </a:lnTo>
                    <a:lnTo>
                      <a:pt x="0" y="16"/>
                    </a:lnTo>
                    <a:lnTo>
                      <a:pt x="4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19191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" name=""/>
              <p:cNvSpPr/>
              <p:nvPr/>
            </p:nvSpPr>
            <p:spPr>
              <a:xfrm>
                <a:off x="5160960" y="4138560"/>
                <a:ext cx="2304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10" y="0"/>
                    </a:moveTo>
                    <a:lnTo>
                      <a:pt x="14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8" y="4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34" name=""/>
            <p:cNvGrpSpPr/>
            <p:nvPr/>
          </p:nvGrpSpPr>
          <p:grpSpPr>
            <a:xfrm>
              <a:off x="5201640" y="4138560"/>
              <a:ext cx="29160" cy="29160"/>
              <a:chOff x="5201640" y="4138560"/>
              <a:chExt cx="29160" cy="29160"/>
            </a:xfrm>
          </p:grpSpPr>
          <p:sp>
            <p:nvSpPr>
              <p:cNvPr id="635" name=""/>
              <p:cNvSpPr/>
              <p:nvPr/>
            </p:nvSpPr>
            <p:spPr>
              <a:xfrm>
                <a:off x="5201640" y="4141440"/>
                <a:ext cx="2304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10" y="0"/>
                    </a:moveTo>
                    <a:lnTo>
                      <a:pt x="14" y="16"/>
                    </a:lnTo>
                    <a:lnTo>
                      <a:pt x="0" y="16"/>
                    </a:lnTo>
                    <a:lnTo>
                      <a:pt x="4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919191"/>
              </a:solidFill>
              <a:ln cap="rnd" w="1260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" name=""/>
              <p:cNvSpPr/>
              <p:nvPr/>
            </p:nvSpPr>
            <p:spPr>
              <a:xfrm>
                <a:off x="5207400" y="4138560"/>
                <a:ext cx="23400" cy="262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11" y="0"/>
                    </a:moveTo>
                    <a:lnTo>
                      <a:pt x="14" y="16"/>
                    </a:lnTo>
                    <a:lnTo>
                      <a:pt x="0" y="16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7" y="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1919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37" name=""/>
            <p:cNvSpPr/>
            <p:nvPr/>
          </p:nvSpPr>
          <p:spPr>
            <a:xfrm>
              <a:off x="4932720" y="4169520"/>
              <a:ext cx="312120" cy="12600"/>
            </a:xfrm>
            <a:prstGeom prst="rect">
              <a:avLst/>
            </a:prstGeom>
            <a:solidFill>
              <a:srgbClr val="ad6900"/>
            </a:solidFill>
            <a:ln w="12600">
              <a:solidFill>
                <a:srgbClr val="ad6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34200" bIns="-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5069520" y="4199040"/>
              <a:ext cx="38520" cy="1440"/>
            </a:xfrm>
            <a:prstGeom prst="rect">
              <a:avLst/>
            </a:prstGeom>
            <a:solidFill>
              <a:srgbClr val="7144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 flipH="1">
              <a:off x="5069160" y="4168080"/>
              <a:ext cx="45000" cy="0"/>
            </a:xfrm>
            <a:prstGeom prst="line">
              <a:avLst/>
            </a:prstGeom>
            <a:ln w="12600">
              <a:solidFill>
                <a:srgbClr val="7144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5055480" y="4244040"/>
              <a:ext cx="0" cy="6120"/>
            </a:xfrm>
            <a:prstGeom prst="line">
              <a:avLst/>
            </a:prstGeom>
            <a:ln w="12600">
              <a:solidFill>
                <a:srgbClr val="7144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5231160" y="3933360"/>
              <a:ext cx="894600" cy="41976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536" y="21597"/>
                  </a:moveTo>
                  <a:arcTo wR="10800" hR="10800" stAng="5484164" swAng="5443102"/>
                  <a:lnTo>
                    <a:pt x="10800" y="10800"/>
                  </a:lnTo>
                  <a:close/>
                </a:path>
                <a:path fill="none" w="21600" h="21600">
                  <a:moveTo>
                    <a:pt x="10536" y="21597"/>
                  </a:moveTo>
                  <a:arcTo wR="10800" hR="10800" stAng="5484164" swAng="5443102"/>
                </a:path>
              </a:pathLst>
            </a:custGeom>
            <a:noFill/>
            <a:ln cap="rnd" w="12600">
              <a:solidFill>
                <a:srgbClr val="67676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5186160" y="3907080"/>
              <a:ext cx="1005480" cy="46908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297" y="21588"/>
                  </a:moveTo>
                  <a:arcTo wR="10800" hR="10800" stAng="5560100" swAng="5353691"/>
                  <a:lnTo>
                    <a:pt x="10800" y="10800"/>
                  </a:lnTo>
                  <a:close/>
                </a:path>
                <a:path fill="none" w="21600" h="21600">
                  <a:moveTo>
                    <a:pt x="10297" y="21588"/>
                  </a:moveTo>
                  <a:arcTo wR="10800" hR="10800" stAng="5560100" swAng="5353691"/>
                </a:path>
              </a:pathLst>
            </a:custGeom>
            <a:noFill/>
            <a:ln cap="rnd" w="12600">
              <a:solidFill>
                <a:srgbClr val="67676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4982400" y="3879000"/>
              <a:ext cx="1344600" cy="51876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549" y="21597"/>
                  </a:moveTo>
                  <a:arcTo wR="10800" hR="10800" stAng="5479858" swAng="5320142"/>
                  <a:lnTo>
                    <a:pt x="10800" y="10800"/>
                  </a:lnTo>
                  <a:close/>
                </a:path>
                <a:path fill="none" w="21600" h="21600">
                  <a:moveTo>
                    <a:pt x="10549" y="21597"/>
                  </a:moveTo>
                  <a:arcTo wR="10800" hR="10800" stAng="5479858" swAng="5320142"/>
                </a:path>
              </a:pathLst>
            </a:custGeom>
            <a:noFill/>
            <a:ln cap="rnd" w="12600">
              <a:solidFill>
                <a:srgbClr val="67676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5035320" y="3841560"/>
              <a:ext cx="1251360" cy="59004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531" y="21597"/>
                  </a:moveTo>
                  <a:arcTo wR="10800" hR="10800" stAng="5485737" swAng="5422787"/>
                  <a:lnTo>
                    <a:pt x="10800" y="10800"/>
                  </a:lnTo>
                  <a:close/>
                </a:path>
                <a:path fill="none" w="21600" h="21600">
                  <a:moveTo>
                    <a:pt x="10531" y="21597"/>
                  </a:moveTo>
                  <a:arcTo wR="10800" hR="10800" stAng="5485737" swAng="5422787"/>
                </a:path>
              </a:pathLst>
            </a:custGeom>
            <a:noFill/>
            <a:ln cap="rnd" w="12600">
              <a:solidFill>
                <a:srgbClr val="67676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45" name=""/>
          <p:cNvSpPr/>
          <p:nvPr/>
        </p:nvSpPr>
        <p:spPr>
          <a:xfrm>
            <a:off x="6195960" y="1373040"/>
            <a:ext cx="225576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1509840" y="4065480"/>
            <a:ext cx="1063440" cy="196920"/>
          </a:xfrm>
          <a:custGeom>
            <a:avLst/>
            <a:gdLst/>
            <a:ahLst/>
            <a:rect l="l" t="t" r="r" b="b"/>
            <a:pathLst>
              <a:path w="685" h="127">
                <a:moveTo>
                  <a:pt x="0" y="126"/>
                </a:moveTo>
                <a:lnTo>
                  <a:pt x="7" y="122"/>
                </a:lnTo>
                <a:lnTo>
                  <a:pt x="14" y="119"/>
                </a:lnTo>
                <a:lnTo>
                  <a:pt x="22" y="119"/>
                </a:lnTo>
                <a:lnTo>
                  <a:pt x="25" y="112"/>
                </a:lnTo>
                <a:lnTo>
                  <a:pt x="32" y="112"/>
                </a:lnTo>
                <a:lnTo>
                  <a:pt x="40" y="112"/>
                </a:lnTo>
                <a:lnTo>
                  <a:pt x="47" y="108"/>
                </a:lnTo>
                <a:lnTo>
                  <a:pt x="54" y="108"/>
                </a:lnTo>
                <a:lnTo>
                  <a:pt x="61" y="104"/>
                </a:lnTo>
                <a:lnTo>
                  <a:pt x="72" y="104"/>
                </a:lnTo>
                <a:lnTo>
                  <a:pt x="79" y="101"/>
                </a:lnTo>
                <a:lnTo>
                  <a:pt x="86" y="101"/>
                </a:lnTo>
                <a:lnTo>
                  <a:pt x="94" y="101"/>
                </a:lnTo>
                <a:lnTo>
                  <a:pt x="101" y="97"/>
                </a:lnTo>
                <a:lnTo>
                  <a:pt x="108" y="94"/>
                </a:lnTo>
                <a:lnTo>
                  <a:pt x="115" y="94"/>
                </a:lnTo>
                <a:lnTo>
                  <a:pt x="126" y="94"/>
                </a:lnTo>
                <a:lnTo>
                  <a:pt x="137" y="94"/>
                </a:lnTo>
                <a:lnTo>
                  <a:pt x="148" y="94"/>
                </a:lnTo>
                <a:lnTo>
                  <a:pt x="158" y="90"/>
                </a:lnTo>
                <a:lnTo>
                  <a:pt x="169" y="90"/>
                </a:lnTo>
                <a:lnTo>
                  <a:pt x="176" y="90"/>
                </a:lnTo>
                <a:lnTo>
                  <a:pt x="184" y="90"/>
                </a:lnTo>
                <a:lnTo>
                  <a:pt x="191" y="86"/>
                </a:lnTo>
                <a:lnTo>
                  <a:pt x="198" y="83"/>
                </a:lnTo>
                <a:lnTo>
                  <a:pt x="205" y="83"/>
                </a:lnTo>
                <a:lnTo>
                  <a:pt x="212" y="83"/>
                </a:lnTo>
                <a:lnTo>
                  <a:pt x="227" y="79"/>
                </a:lnTo>
                <a:lnTo>
                  <a:pt x="234" y="79"/>
                </a:lnTo>
                <a:lnTo>
                  <a:pt x="245" y="79"/>
                </a:lnTo>
                <a:lnTo>
                  <a:pt x="252" y="79"/>
                </a:lnTo>
                <a:lnTo>
                  <a:pt x="259" y="79"/>
                </a:lnTo>
                <a:lnTo>
                  <a:pt x="266" y="79"/>
                </a:lnTo>
                <a:lnTo>
                  <a:pt x="274" y="76"/>
                </a:lnTo>
                <a:lnTo>
                  <a:pt x="284" y="76"/>
                </a:lnTo>
                <a:lnTo>
                  <a:pt x="292" y="76"/>
                </a:lnTo>
                <a:lnTo>
                  <a:pt x="299" y="72"/>
                </a:lnTo>
                <a:lnTo>
                  <a:pt x="306" y="72"/>
                </a:lnTo>
                <a:lnTo>
                  <a:pt x="320" y="72"/>
                </a:lnTo>
                <a:lnTo>
                  <a:pt x="335" y="72"/>
                </a:lnTo>
                <a:lnTo>
                  <a:pt x="346" y="72"/>
                </a:lnTo>
                <a:lnTo>
                  <a:pt x="360" y="68"/>
                </a:lnTo>
                <a:lnTo>
                  <a:pt x="371" y="65"/>
                </a:lnTo>
                <a:lnTo>
                  <a:pt x="385" y="61"/>
                </a:lnTo>
                <a:lnTo>
                  <a:pt x="392" y="61"/>
                </a:lnTo>
                <a:lnTo>
                  <a:pt x="400" y="61"/>
                </a:lnTo>
                <a:lnTo>
                  <a:pt x="410" y="61"/>
                </a:lnTo>
                <a:lnTo>
                  <a:pt x="421" y="61"/>
                </a:lnTo>
                <a:lnTo>
                  <a:pt x="428" y="58"/>
                </a:lnTo>
                <a:lnTo>
                  <a:pt x="450" y="54"/>
                </a:lnTo>
                <a:lnTo>
                  <a:pt x="461" y="54"/>
                </a:lnTo>
                <a:lnTo>
                  <a:pt x="472" y="50"/>
                </a:lnTo>
                <a:lnTo>
                  <a:pt x="479" y="50"/>
                </a:lnTo>
                <a:lnTo>
                  <a:pt x="493" y="47"/>
                </a:lnTo>
                <a:lnTo>
                  <a:pt x="504" y="47"/>
                </a:lnTo>
                <a:lnTo>
                  <a:pt x="515" y="43"/>
                </a:lnTo>
                <a:lnTo>
                  <a:pt x="522" y="43"/>
                </a:lnTo>
                <a:lnTo>
                  <a:pt x="540" y="36"/>
                </a:lnTo>
                <a:lnTo>
                  <a:pt x="547" y="29"/>
                </a:lnTo>
                <a:lnTo>
                  <a:pt x="554" y="29"/>
                </a:lnTo>
                <a:lnTo>
                  <a:pt x="565" y="25"/>
                </a:lnTo>
                <a:lnTo>
                  <a:pt x="576" y="22"/>
                </a:lnTo>
                <a:lnTo>
                  <a:pt x="583" y="18"/>
                </a:lnTo>
                <a:lnTo>
                  <a:pt x="590" y="14"/>
                </a:lnTo>
                <a:lnTo>
                  <a:pt x="598" y="14"/>
                </a:lnTo>
                <a:lnTo>
                  <a:pt x="605" y="11"/>
                </a:lnTo>
                <a:lnTo>
                  <a:pt x="612" y="7"/>
                </a:lnTo>
                <a:lnTo>
                  <a:pt x="619" y="7"/>
                </a:lnTo>
                <a:lnTo>
                  <a:pt x="626" y="4"/>
                </a:lnTo>
                <a:lnTo>
                  <a:pt x="634" y="4"/>
                </a:lnTo>
                <a:lnTo>
                  <a:pt x="641" y="4"/>
                </a:lnTo>
                <a:lnTo>
                  <a:pt x="649" y="4"/>
                </a:lnTo>
                <a:lnTo>
                  <a:pt x="655" y="4"/>
                </a:lnTo>
                <a:lnTo>
                  <a:pt x="662" y="4"/>
                </a:lnTo>
                <a:lnTo>
                  <a:pt x="670" y="4"/>
                </a:lnTo>
                <a:lnTo>
                  <a:pt x="677" y="0"/>
                </a:lnTo>
                <a:lnTo>
                  <a:pt x="684" y="0"/>
                </a:lnTo>
              </a:path>
            </a:pathLst>
          </a:custGeom>
          <a:noFill/>
          <a:ln cap="rnd" w="1260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>
            <a:off x="1519200" y="4065480"/>
            <a:ext cx="1060560" cy="241560"/>
          </a:xfrm>
          <a:custGeom>
            <a:avLst/>
            <a:gdLst/>
            <a:ahLst/>
            <a:rect l="l" t="t" r="r" b="b"/>
            <a:pathLst>
              <a:path w="682" h="156">
                <a:moveTo>
                  <a:pt x="0" y="155"/>
                </a:moveTo>
                <a:lnTo>
                  <a:pt x="7" y="155"/>
                </a:lnTo>
                <a:lnTo>
                  <a:pt x="14" y="155"/>
                </a:lnTo>
                <a:lnTo>
                  <a:pt x="32" y="151"/>
                </a:lnTo>
                <a:lnTo>
                  <a:pt x="43" y="151"/>
                </a:lnTo>
                <a:lnTo>
                  <a:pt x="54" y="151"/>
                </a:lnTo>
                <a:lnTo>
                  <a:pt x="61" y="148"/>
                </a:lnTo>
                <a:lnTo>
                  <a:pt x="76" y="148"/>
                </a:lnTo>
                <a:lnTo>
                  <a:pt x="86" y="144"/>
                </a:lnTo>
                <a:lnTo>
                  <a:pt x="94" y="144"/>
                </a:lnTo>
                <a:lnTo>
                  <a:pt x="101" y="141"/>
                </a:lnTo>
                <a:lnTo>
                  <a:pt x="112" y="141"/>
                </a:lnTo>
                <a:lnTo>
                  <a:pt x="119" y="141"/>
                </a:lnTo>
                <a:lnTo>
                  <a:pt x="126" y="137"/>
                </a:lnTo>
                <a:lnTo>
                  <a:pt x="133" y="133"/>
                </a:lnTo>
                <a:lnTo>
                  <a:pt x="141" y="133"/>
                </a:lnTo>
                <a:lnTo>
                  <a:pt x="155" y="133"/>
                </a:lnTo>
                <a:lnTo>
                  <a:pt x="162" y="130"/>
                </a:lnTo>
                <a:lnTo>
                  <a:pt x="169" y="126"/>
                </a:lnTo>
                <a:lnTo>
                  <a:pt x="177" y="126"/>
                </a:lnTo>
                <a:lnTo>
                  <a:pt x="191" y="123"/>
                </a:lnTo>
                <a:lnTo>
                  <a:pt x="205" y="119"/>
                </a:lnTo>
                <a:lnTo>
                  <a:pt x="216" y="115"/>
                </a:lnTo>
                <a:lnTo>
                  <a:pt x="227" y="115"/>
                </a:lnTo>
                <a:lnTo>
                  <a:pt x="234" y="112"/>
                </a:lnTo>
                <a:lnTo>
                  <a:pt x="249" y="108"/>
                </a:lnTo>
                <a:lnTo>
                  <a:pt x="263" y="108"/>
                </a:lnTo>
                <a:lnTo>
                  <a:pt x="270" y="105"/>
                </a:lnTo>
                <a:lnTo>
                  <a:pt x="288" y="101"/>
                </a:lnTo>
                <a:lnTo>
                  <a:pt x="295" y="101"/>
                </a:lnTo>
                <a:lnTo>
                  <a:pt x="306" y="97"/>
                </a:lnTo>
                <a:lnTo>
                  <a:pt x="317" y="97"/>
                </a:lnTo>
                <a:lnTo>
                  <a:pt x="331" y="97"/>
                </a:lnTo>
                <a:lnTo>
                  <a:pt x="339" y="97"/>
                </a:lnTo>
                <a:lnTo>
                  <a:pt x="350" y="94"/>
                </a:lnTo>
                <a:lnTo>
                  <a:pt x="364" y="90"/>
                </a:lnTo>
                <a:lnTo>
                  <a:pt x="375" y="90"/>
                </a:lnTo>
                <a:lnTo>
                  <a:pt x="386" y="87"/>
                </a:lnTo>
                <a:lnTo>
                  <a:pt x="396" y="87"/>
                </a:lnTo>
                <a:lnTo>
                  <a:pt x="407" y="87"/>
                </a:lnTo>
                <a:lnTo>
                  <a:pt x="414" y="87"/>
                </a:lnTo>
                <a:lnTo>
                  <a:pt x="422" y="83"/>
                </a:lnTo>
                <a:lnTo>
                  <a:pt x="429" y="83"/>
                </a:lnTo>
                <a:lnTo>
                  <a:pt x="440" y="79"/>
                </a:lnTo>
                <a:lnTo>
                  <a:pt x="447" y="79"/>
                </a:lnTo>
                <a:lnTo>
                  <a:pt x="454" y="79"/>
                </a:lnTo>
                <a:lnTo>
                  <a:pt x="468" y="76"/>
                </a:lnTo>
                <a:lnTo>
                  <a:pt x="483" y="72"/>
                </a:lnTo>
                <a:lnTo>
                  <a:pt x="490" y="68"/>
                </a:lnTo>
                <a:lnTo>
                  <a:pt x="497" y="68"/>
                </a:lnTo>
                <a:lnTo>
                  <a:pt x="504" y="65"/>
                </a:lnTo>
                <a:lnTo>
                  <a:pt x="515" y="61"/>
                </a:lnTo>
                <a:lnTo>
                  <a:pt x="522" y="54"/>
                </a:lnTo>
                <a:lnTo>
                  <a:pt x="534" y="50"/>
                </a:lnTo>
                <a:lnTo>
                  <a:pt x="544" y="47"/>
                </a:lnTo>
                <a:lnTo>
                  <a:pt x="555" y="40"/>
                </a:lnTo>
                <a:lnTo>
                  <a:pt x="562" y="40"/>
                </a:lnTo>
                <a:lnTo>
                  <a:pt x="569" y="32"/>
                </a:lnTo>
                <a:lnTo>
                  <a:pt x="577" y="32"/>
                </a:lnTo>
                <a:lnTo>
                  <a:pt x="584" y="29"/>
                </a:lnTo>
                <a:lnTo>
                  <a:pt x="591" y="25"/>
                </a:lnTo>
                <a:lnTo>
                  <a:pt x="602" y="22"/>
                </a:lnTo>
                <a:lnTo>
                  <a:pt x="609" y="18"/>
                </a:lnTo>
                <a:lnTo>
                  <a:pt x="616" y="14"/>
                </a:lnTo>
                <a:lnTo>
                  <a:pt x="623" y="14"/>
                </a:lnTo>
                <a:lnTo>
                  <a:pt x="631" y="14"/>
                </a:lnTo>
                <a:lnTo>
                  <a:pt x="638" y="11"/>
                </a:lnTo>
                <a:lnTo>
                  <a:pt x="646" y="7"/>
                </a:lnTo>
                <a:lnTo>
                  <a:pt x="652" y="7"/>
                </a:lnTo>
                <a:lnTo>
                  <a:pt x="659" y="7"/>
                </a:lnTo>
                <a:lnTo>
                  <a:pt x="667" y="4"/>
                </a:lnTo>
                <a:lnTo>
                  <a:pt x="674" y="4"/>
                </a:lnTo>
                <a:lnTo>
                  <a:pt x="681" y="0"/>
                </a:lnTo>
              </a:path>
            </a:pathLst>
          </a:custGeom>
          <a:noFill/>
          <a:ln cap="rnd" w="1260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>
            <a:off x="3774960" y="3835440"/>
            <a:ext cx="666720" cy="52200"/>
          </a:xfrm>
          <a:custGeom>
            <a:avLst/>
            <a:gdLst/>
            <a:ahLst/>
            <a:rect l="l" t="t" r="r" b="b"/>
            <a:pathLst>
              <a:path w="429" h="34">
                <a:moveTo>
                  <a:pt x="0" y="0"/>
                </a:moveTo>
                <a:lnTo>
                  <a:pt x="7" y="0"/>
                </a:lnTo>
                <a:lnTo>
                  <a:pt x="14" y="0"/>
                </a:lnTo>
                <a:lnTo>
                  <a:pt x="25" y="0"/>
                </a:lnTo>
                <a:lnTo>
                  <a:pt x="32" y="0"/>
                </a:lnTo>
                <a:lnTo>
                  <a:pt x="40" y="0"/>
                </a:lnTo>
                <a:lnTo>
                  <a:pt x="47" y="0"/>
                </a:lnTo>
                <a:lnTo>
                  <a:pt x="54" y="0"/>
                </a:lnTo>
                <a:lnTo>
                  <a:pt x="65" y="4"/>
                </a:lnTo>
                <a:lnTo>
                  <a:pt x="72" y="4"/>
                </a:lnTo>
                <a:lnTo>
                  <a:pt x="79" y="4"/>
                </a:lnTo>
                <a:lnTo>
                  <a:pt x="86" y="4"/>
                </a:lnTo>
                <a:lnTo>
                  <a:pt x="94" y="7"/>
                </a:lnTo>
                <a:lnTo>
                  <a:pt x="101" y="7"/>
                </a:lnTo>
                <a:lnTo>
                  <a:pt x="111" y="7"/>
                </a:lnTo>
                <a:lnTo>
                  <a:pt x="119" y="7"/>
                </a:lnTo>
                <a:lnTo>
                  <a:pt x="126" y="7"/>
                </a:lnTo>
                <a:lnTo>
                  <a:pt x="133" y="7"/>
                </a:lnTo>
                <a:lnTo>
                  <a:pt x="140" y="7"/>
                </a:lnTo>
                <a:lnTo>
                  <a:pt x="151" y="7"/>
                </a:lnTo>
                <a:lnTo>
                  <a:pt x="158" y="11"/>
                </a:lnTo>
                <a:lnTo>
                  <a:pt x="165" y="11"/>
                </a:lnTo>
                <a:lnTo>
                  <a:pt x="173" y="11"/>
                </a:lnTo>
                <a:lnTo>
                  <a:pt x="180" y="15"/>
                </a:lnTo>
                <a:lnTo>
                  <a:pt x="191" y="15"/>
                </a:lnTo>
                <a:lnTo>
                  <a:pt x="198" y="15"/>
                </a:lnTo>
                <a:lnTo>
                  <a:pt x="205" y="15"/>
                </a:lnTo>
                <a:lnTo>
                  <a:pt x="212" y="15"/>
                </a:lnTo>
                <a:lnTo>
                  <a:pt x="219" y="15"/>
                </a:lnTo>
                <a:lnTo>
                  <a:pt x="227" y="18"/>
                </a:lnTo>
                <a:lnTo>
                  <a:pt x="234" y="18"/>
                </a:lnTo>
                <a:lnTo>
                  <a:pt x="241" y="18"/>
                </a:lnTo>
                <a:lnTo>
                  <a:pt x="248" y="18"/>
                </a:lnTo>
                <a:lnTo>
                  <a:pt x="255" y="18"/>
                </a:lnTo>
                <a:lnTo>
                  <a:pt x="263" y="18"/>
                </a:lnTo>
                <a:lnTo>
                  <a:pt x="273" y="22"/>
                </a:lnTo>
                <a:lnTo>
                  <a:pt x="281" y="22"/>
                </a:lnTo>
                <a:lnTo>
                  <a:pt x="288" y="22"/>
                </a:lnTo>
                <a:lnTo>
                  <a:pt x="295" y="22"/>
                </a:lnTo>
                <a:lnTo>
                  <a:pt x="302" y="22"/>
                </a:lnTo>
                <a:lnTo>
                  <a:pt x="309" y="22"/>
                </a:lnTo>
                <a:lnTo>
                  <a:pt x="317" y="22"/>
                </a:lnTo>
                <a:lnTo>
                  <a:pt x="327" y="22"/>
                </a:lnTo>
                <a:lnTo>
                  <a:pt x="338" y="22"/>
                </a:lnTo>
                <a:lnTo>
                  <a:pt x="346" y="22"/>
                </a:lnTo>
                <a:lnTo>
                  <a:pt x="352" y="22"/>
                </a:lnTo>
                <a:lnTo>
                  <a:pt x="363" y="22"/>
                </a:lnTo>
                <a:lnTo>
                  <a:pt x="370" y="22"/>
                </a:lnTo>
                <a:lnTo>
                  <a:pt x="378" y="22"/>
                </a:lnTo>
                <a:lnTo>
                  <a:pt x="385" y="22"/>
                </a:lnTo>
                <a:lnTo>
                  <a:pt x="392" y="22"/>
                </a:lnTo>
                <a:lnTo>
                  <a:pt x="399" y="22"/>
                </a:lnTo>
                <a:lnTo>
                  <a:pt x="406" y="22"/>
                </a:lnTo>
                <a:lnTo>
                  <a:pt x="414" y="26"/>
                </a:lnTo>
                <a:lnTo>
                  <a:pt x="421" y="29"/>
                </a:lnTo>
                <a:lnTo>
                  <a:pt x="428" y="33"/>
                </a:lnTo>
              </a:path>
            </a:pathLst>
          </a:custGeom>
          <a:noFill/>
          <a:ln cap="rnd" w="1260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>
            <a:off x="3781440" y="3886200"/>
            <a:ext cx="598320" cy="50760"/>
          </a:xfrm>
          <a:custGeom>
            <a:avLst/>
            <a:gdLst/>
            <a:ahLst/>
            <a:rect l="l" t="t" r="r" b="b"/>
            <a:pathLst>
              <a:path w="386" h="33">
                <a:moveTo>
                  <a:pt x="0" y="32"/>
                </a:moveTo>
                <a:lnTo>
                  <a:pt x="7" y="32"/>
                </a:lnTo>
                <a:lnTo>
                  <a:pt x="18" y="32"/>
                </a:lnTo>
                <a:lnTo>
                  <a:pt x="29" y="32"/>
                </a:lnTo>
                <a:lnTo>
                  <a:pt x="36" y="32"/>
                </a:lnTo>
                <a:lnTo>
                  <a:pt x="43" y="32"/>
                </a:lnTo>
                <a:lnTo>
                  <a:pt x="50" y="32"/>
                </a:lnTo>
                <a:lnTo>
                  <a:pt x="58" y="32"/>
                </a:lnTo>
                <a:lnTo>
                  <a:pt x="68" y="32"/>
                </a:lnTo>
                <a:lnTo>
                  <a:pt x="76" y="32"/>
                </a:lnTo>
                <a:lnTo>
                  <a:pt x="86" y="28"/>
                </a:lnTo>
                <a:lnTo>
                  <a:pt x="97" y="28"/>
                </a:lnTo>
                <a:lnTo>
                  <a:pt x="115" y="25"/>
                </a:lnTo>
                <a:lnTo>
                  <a:pt x="122" y="25"/>
                </a:lnTo>
                <a:lnTo>
                  <a:pt x="137" y="25"/>
                </a:lnTo>
                <a:lnTo>
                  <a:pt x="144" y="25"/>
                </a:lnTo>
                <a:lnTo>
                  <a:pt x="155" y="25"/>
                </a:lnTo>
                <a:lnTo>
                  <a:pt x="162" y="21"/>
                </a:lnTo>
                <a:lnTo>
                  <a:pt x="169" y="21"/>
                </a:lnTo>
                <a:lnTo>
                  <a:pt x="180" y="21"/>
                </a:lnTo>
                <a:lnTo>
                  <a:pt x="187" y="18"/>
                </a:lnTo>
                <a:lnTo>
                  <a:pt x="194" y="14"/>
                </a:lnTo>
                <a:lnTo>
                  <a:pt x="205" y="14"/>
                </a:lnTo>
                <a:lnTo>
                  <a:pt x="212" y="14"/>
                </a:lnTo>
                <a:lnTo>
                  <a:pt x="219" y="11"/>
                </a:lnTo>
                <a:lnTo>
                  <a:pt x="227" y="11"/>
                </a:lnTo>
                <a:lnTo>
                  <a:pt x="234" y="11"/>
                </a:lnTo>
                <a:lnTo>
                  <a:pt x="241" y="7"/>
                </a:lnTo>
                <a:lnTo>
                  <a:pt x="248" y="7"/>
                </a:lnTo>
                <a:lnTo>
                  <a:pt x="255" y="7"/>
                </a:lnTo>
                <a:lnTo>
                  <a:pt x="263" y="7"/>
                </a:lnTo>
                <a:lnTo>
                  <a:pt x="270" y="7"/>
                </a:lnTo>
                <a:lnTo>
                  <a:pt x="277" y="7"/>
                </a:lnTo>
                <a:lnTo>
                  <a:pt x="284" y="4"/>
                </a:lnTo>
                <a:lnTo>
                  <a:pt x="291" y="4"/>
                </a:lnTo>
                <a:lnTo>
                  <a:pt x="310" y="0"/>
                </a:lnTo>
                <a:lnTo>
                  <a:pt x="318" y="0"/>
                </a:lnTo>
                <a:lnTo>
                  <a:pt x="324" y="0"/>
                </a:lnTo>
                <a:lnTo>
                  <a:pt x="331" y="0"/>
                </a:lnTo>
                <a:lnTo>
                  <a:pt x="342" y="0"/>
                </a:lnTo>
                <a:lnTo>
                  <a:pt x="353" y="0"/>
                </a:lnTo>
                <a:lnTo>
                  <a:pt x="360" y="0"/>
                </a:lnTo>
                <a:lnTo>
                  <a:pt x="367" y="4"/>
                </a:lnTo>
                <a:lnTo>
                  <a:pt x="378" y="4"/>
                </a:lnTo>
                <a:lnTo>
                  <a:pt x="385" y="4"/>
                </a:lnTo>
              </a:path>
            </a:pathLst>
          </a:custGeom>
          <a:noFill/>
          <a:ln cap="rnd" w="1260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>
            <a:off x="6091200" y="5629320"/>
            <a:ext cx="2421000" cy="623880"/>
          </a:xfrm>
          <a:custGeom>
            <a:avLst/>
            <a:gdLst/>
            <a:ahLst/>
            <a:rect l="l" t="t" r="r" b="b"/>
            <a:pathLst>
              <a:path w="1558" h="401">
                <a:moveTo>
                  <a:pt x="0" y="0"/>
                </a:moveTo>
                <a:lnTo>
                  <a:pt x="776" y="400"/>
                </a:lnTo>
                <a:lnTo>
                  <a:pt x="1557" y="9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dfdf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51" name=""/>
          <p:cNvGrpSpPr/>
          <p:nvPr/>
        </p:nvGrpSpPr>
        <p:grpSpPr>
          <a:xfrm>
            <a:off x="7262640" y="3778200"/>
            <a:ext cx="1069920" cy="306000"/>
            <a:chOff x="7262640" y="3778200"/>
            <a:chExt cx="1069920" cy="306000"/>
          </a:xfrm>
        </p:grpSpPr>
        <p:grpSp>
          <p:nvGrpSpPr>
            <p:cNvPr id="652" name=""/>
            <p:cNvGrpSpPr/>
            <p:nvPr/>
          </p:nvGrpSpPr>
          <p:grpSpPr>
            <a:xfrm>
              <a:off x="8161920" y="3896280"/>
              <a:ext cx="170640" cy="169920"/>
              <a:chOff x="8161920" y="3896280"/>
              <a:chExt cx="170640" cy="169920"/>
            </a:xfrm>
          </p:grpSpPr>
          <p:grpSp>
            <p:nvGrpSpPr>
              <p:cNvPr id="653" name=""/>
              <p:cNvGrpSpPr/>
              <p:nvPr/>
            </p:nvGrpSpPr>
            <p:grpSpPr>
              <a:xfrm>
                <a:off x="8161920" y="3896280"/>
                <a:ext cx="170640" cy="169920"/>
                <a:chOff x="8161920" y="3896280"/>
                <a:chExt cx="170640" cy="169920"/>
              </a:xfrm>
            </p:grpSpPr>
            <p:grpSp>
              <p:nvGrpSpPr>
                <p:cNvPr id="654" name=""/>
                <p:cNvGrpSpPr/>
                <p:nvPr/>
              </p:nvGrpSpPr>
              <p:grpSpPr>
                <a:xfrm>
                  <a:off x="8206920" y="3896280"/>
                  <a:ext cx="36720" cy="72360"/>
                  <a:chOff x="8206920" y="3896280"/>
                  <a:chExt cx="36720" cy="72360"/>
                </a:xfrm>
              </p:grpSpPr>
              <p:sp>
                <p:nvSpPr>
                  <p:cNvPr id="655" name=""/>
                  <p:cNvSpPr/>
                  <p:nvPr/>
                </p:nvSpPr>
                <p:spPr>
                  <a:xfrm>
                    <a:off x="8217360" y="3896280"/>
                    <a:ext cx="18360" cy="14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45360" bIns="-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6" name=""/>
                  <p:cNvSpPr/>
                  <p:nvPr/>
                </p:nvSpPr>
                <p:spPr>
                  <a:xfrm>
                    <a:off x="8206920" y="3910320"/>
                    <a:ext cx="36720" cy="583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1520" bIns="11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57" name=""/>
                <p:cNvGrpSpPr/>
                <p:nvPr/>
              </p:nvGrpSpPr>
              <p:grpSpPr>
                <a:xfrm>
                  <a:off x="8161920" y="3976560"/>
                  <a:ext cx="170640" cy="89640"/>
                  <a:chOff x="8161920" y="3976560"/>
                  <a:chExt cx="170640" cy="89640"/>
                </a:xfrm>
              </p:grpSpPr>
              <p:sp>
                <p:nvSpPr>
                  <p:cNvPr id="658" name=""/>
                  <p:cNvSpPr/>
                  <p:nvPr/>
                </p:nvSpPr>
                <p:spPr>
                  <a:xfrm>
                    <a:off x="8167680" y="3996720"/>
                    <a:ext cx="158040" cy="6948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22680" bIns="22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9" name=""/>
                  <p:cNvSpPr/>
                  <p:nvPr/>
                </p:nvSpPr>
                <p:spPr>
                  <a:xfrm>
                    <a:off x="8161920" y="3976560"/>
                    <a:ext cx="170640" cy="61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40680" bIns="-40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660" name=""/>
              <p:cNvGrpSpPr/>
              <p:nvPr/>
            </p:nvGrpSpPr>
            <p:grpSpPr>
              <a:xfrm>
                <a:off x="8181720" y="4010760"/>
                <a:ext cx="123840" cy="38880"/>
                <a:chOff x="8181720" y="4010760"/>
                <a:chExt cx="123840" cy="38880"/>
              </a:xfrm>
            </p:grpSpPr>
            <p:sp>
              <p:nvSpPr>
                <p:cNvPr id="661" name=""/>
                <p:cNvSpPr/>
                <p:nvPr/>
              </p:nvSpPr>
              <p:spPr>
                <a:xfrm>
                  <a:off x="8181720" y="4010760"/>
                  <a:ext cx="18360" cy="3888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920" bIns="-7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2" name=""/>
                <p:cNvSpPr/>
                <p:nvPr/>
              </p:nvSpPr>
              <p:spPr>
                <a:xfrm>
                  <a:off x="8288640" y="4010760"/>
                  <a:ext cx="16920" cy="3888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920" bIns="-7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3" name=""/>
                <p:cNvSpPr/>
                <p:nvPr/>
              </p:nvSpPr>
              <p:spPr>
                <a:xfrm>
                  <a:off x="8235720" y="4010760"/>
                  <a:ext cx="16920" cy="3888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920" bIns="-7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664" name=""/>
            <p:cNvGrpSpPr/>
            <p:nvPr/>
          </p:nvGrpSpPr>
          <p:grpSpPr>
            <a:xfrm>
              <a:off x="7262640" y="3952080"/>
              <a:ext cx="173520" cy="114120"/>
              <a:chOff x="7262640" y="3952080"/>
              <a:chExt cx="173520" cy="114120"/>
            </a:xfrm>
          </p:grpSpPr>
          <p:grpSp>
            <p:nvGrpSpPr>
              <p:cNvPr id="665" name=""/>
              <p:cNvGrpSpPr/>
              <p:nvPr/>
            </p:nvGrpSpPr>
            <p:grpSpPr>
              <a:xfrm>
                <a:off x="7262640" y="3952080"/>
                <a:ext cx="173520" cy="114120"/>
                <a:chOff x="7262640" y="3952080"/>
                <a:chExt cx="173520" cy="114120"/>
              </a:xfrm>
            </p:grpSpPr>
            <p:sp>
              <p:nvSpPr>
                <p:cNvPr id="666" name=""/>
                <p:cNvSpPr/>
                <p:nvPr/>
              </p:nvSpPr>
              <p:spPr>
                <a:xfrm>
                  <a:off x="7377120" y="3952080"/>
                  <a:ext cx="35280" cy="1656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30240" bIns="-30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667" name=""/>
                <p:cNvGrpSpPr/>
                <p:nvPr/>
              </p:nvGrpSpPr>
              <p:grpSpPr>
                <a:xfrm>
                  <a:off x="7262640" y="3976560"/>
                  <a:ext cx="173520" cy="89640"/>
                  <a:chOff x="7262640" y="3976560"/>
                  <a:chExt cx="173520" cy="89640"/>
                </a:xfrm>
              </p:grpSpPr>
              <p:sp>
                <p:nvSpPr>
                  <p:cNvPr id="668" name=""/>
                  <p:cNvSpPr/>
                  <p:nvPr/>
                </p:nvSpPr>
                <p:spPr>
                  <a:xfrm>
                    <a:off x="7270200" y="3996720"/>
                    <a:ext cx="159480" cy="6948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22680" bIns="22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9" name=""/>
                  <p:cNvSpPr/>
                  <p:nvPr/>
                </p:nvSpPr>
                <p:spPr>
                  <a:xfrm>
                    <a:off x="7262640" y="3976560"/>
                    <a:ext cx="173520" cy="61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40680" bIns="-40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670" name=""/>
              <p:cNvGrpSpPr/>
              <p:nvPr/>
            </p:nvGrpSpPr>
            <p:grpSpPr>
              <a:xfrm>
                <a:off x="7282440" y="4010760"/>
                <a:ext cx="129600" cy="38880"/>
                <a:chOff x="7282440" y="4010760"/>
                <a:chExt cx="129600" cy="38880"/>
              </a:xfrm>
            </p:grpSpPr>
            <p:sp>
              <p:nvSpPr>
                <p:cNvPr id="671" name=""/>
                <p:cNvSpPr/>
                <p:nvPr/>
              </p:nvSpPr>
              <p:spPr>
                <a:xfrm>
                  <a:off x="7392240" y="4010760"/>
                  <a:ext cx="19800" cy="3888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920" bIns="-7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2" name=""/>
                <p:cNvSpPr/>
                <p:nvPr/>
              </p:nvSpPr>
              <p:spPr>
                <a:xfrm>
                  <a:off x="7282440" y="4010760"/>
                  <a:ext cx="23040" cy="3888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920" bIns="-7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3" name=""/>
                <p:cNvSpPr/>
                <p:nvPr/>
              </p:nvSpPr>
              <p:spPr>
                <a:xfrm>
                  <a:off x="7336440" y="4010760"/>
                  <a:ext cx="23040" cy="3888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920" bIns="-7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674" name=""/>
            <p:cNvGrpSpPr/>
            <p:nvPr/>
          </p:nvGrpSpPr>
          <p:grpSpPr>
            <a:xfrm>
              <a:off x="7430040" y="3778200"/>
              <a:ext cx="731520" cy="306000"/>
              <a:chOff x="7430040" y="3778200"/>
              <a:chExt cx="731520" cy="306000"/>
            </a:xfrm>
          </p:grpSpPr>
          <p:grpSp>
            <p:nvGrpSpPr>
              <p:cNvPr id="675" name=""/>
              <p:cNvGrpSpPr/>
              <p:nvPr/>
            </p:nvGrpSpPr>
            <p:grpSpPr>
              <a:xfrm>
                <a:off x="7430040" y="3778200"/>
                <a:ext cx="731520" cy="306000"/>
                <a:chOff x="7430040" y="3778200"/>
                <a:chExt cx="731520" cy="306000"/>
              </a:xfrm>
            </p:grpSpPr>
            <p:sp>
              <p:nvSpPr>
                <p:cNvPr id="676" name=""/>
                <p:cNvSpPr/>
                <p:nvPr/>
              </p:nvSpPr>
              <p:spPr>
                <a:xfrm>
                  <a:off x="7442280" y="3830760"/>
                  <a:ext cx="706320" cy="25344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7620840" y="3789000"/>
                  <a:ext cx="33840" cy="1080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36000" bIns="-36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7754400" y="3778200"/>
                  <a:ext cx="51120" cy="2484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1960" bIns="-21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7430040" y="3816720"/>
                  <a:ext cx="731520" cy="144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45360" bIns="-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7442280" y="3958560"/>
                  <a:ext cx="706320" cy="108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45720" bIns="-45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81" name=""/>
              <p:cNvGrpSpPr/>
              <p:nvPr/>
            </p:nvGrpSpPr>
            <p:grpSpPr>
              <a:xfrm>
                <a:off x="7451640" y="3852720"/>
                <a:ext cx="685800" cy="219960"/>
                <a:chOff x="7451640" y="3852720"/>
                <a:chExt cx="685800" cy="219960"/>
              </a:xfrm>
            </p:grpSpPr>
            <p:grpSp>
              <p:nvGrpSpPr>
                <p:cNvPr id="682" name=""/>
                <p:cNvGrpSpPr/>
                <p:nvPr/>
              </p:nvGrpSpPr>
              <p:grpSpPr>
                <a:xfrm>
                  <a:off x="7552080" y="3984840"/>
                  <a:ext cx="83520" cy="87840"/>
                  <a:chOff x="7552080" y="3984840"/>
                  <a:chExt cx="83520" cy="87840"/>
                </a:xfrm>
              </p:grpSpPr>
              <p:sp>
                <p:nvSpPr>
                  <p:cNvPr id="683" name=""/>
                  <p:cNvSpPr/>
                  <p:nvPr/>
                </p:nvSpPr>
                <p:spPr>
                  <a:xfrm>
                    <a:off x="7558200" y="3990600"/>
                    <a:ext cx="5832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4" name=""/>
                  <p:cNvSpPr/>
                  <p:nvPr/>
                </p:nvSpPr>
                <p:spPr>
                  <a:xfrm>
                    <a:off x="7553520" y="4057560"/>
                    <a:ext cx="68040" cy="151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1680" bIns="-31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5" name=""/>
                  <p:cNvSpPr/>
                  <p:nvPr/>
                </p:nvSpPr>
                <p:spPr>
                  <a:xfrm>
                    <a:off x="7593840" y="3984840"/>
                    <a:ext cx="144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6" name=""/>
                  <p:cNvSpPr/>
                  <p:nvPr/>
                </p:nvSpPr>
                <p:spPr>
                  <a:xfrm>
                    <a:off x="7552080" y="4024800"/>
                    <a:ext cx="83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1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87" name=""/>
                <p:cNvGrpSpPr/>
                <p:nvPr/>
              </p:nvGrpSpPr>
              <p:grpSpPr>
                <a:xfrm>
                  <a:off x="7653240" y="3984840"/>
                  <a:ext cx="83520" cy="87840"/>
                  <a:chOff x="7653240" y="3984840"/>
                  <a:chExt cx="83520" cy="87840"/>
                </a:xfrm>
              </p:grpSpPr>
              <p:sp>
                <p:nvSpPr>
                  <p:cNvPr id="688" name=""/>
                  <p:cNvSpPr/>
                  <p:nvPr/>
                </p:nvSpPr>
                <p:spPr>
                  <a:xfrm>
                    <a:off x="7659000" y="3990600"/>
                    <a:ext cx="5868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9" name=""/>
                  <p:cNvSpPr/>
                  <p:nvPr/>
                </p:nvSpPr>
                <p:spPr>
                  <a:xfrm>
                    <a:off x="7654320" y="4057560"/>
                    <a:ext cx="70920" cy="151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1680" bIns="-31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0" name=""/>
                  <p:cNvSpPr/>
                  <p:nvPr/>
                </p:nvSpPr>
                <p:spPr>
                  <a:xfrm>
                    <a:off x="7695000" y="398484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1" name=""/>
                  <p:cNvSpPr/>
                  <p:nvPr/>
                </p:nvSpPr>
                <p:spPr>
                  <a:xfrm>
                    <a:off x="7653240" y="4024800"/>
                    <a:ext cx="83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1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92" name=""/>
                <p:cNvGrpSpPr/>
                <p:nvPr/>
              </p:nvGrpSpPr>
              <p:grpSpPr>
                <a:xfrm>
                  <a:off x="8055360" y="3984840"/>
                  <a:ext cx="79200" cy="87840"/>
                  <a:chOff x="8055360" y="3984840"/>
                  <a:chExt cx="79200" cy="87840"/>
                </a:xfrm>
              </p:grpSpPr>
              <p:sp>
                <p:nvSpPr>
                  <p:cNvPr id="693" name=""/>
                  <p:cNvSpPr/>
                  <p:nvPr/>
                </p:nvSpPr>
                <p:spPr>
                  <a:xfrm>
                    <a:off x="8058240" y="3990600"/>
                    <a:ext cx="6048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4" name=""/>
                  <p:cNvSpPr/>
                  <p:nvPr/>
                </p:nvSpPr>
                <p:spPr>
                  <a:xfrm>
                    <a:off x="8055360" y="4057560"/>
                    <a:ext cx="69480" cy="151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1680" bIns="-31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5" name=""/>
                  <p:cNvSpPr/>
                  <p:nvPr/>
                </p:nvSpPr>
                <p:spPr>
                  <a:xfrm>
                    <a:off x="8095680" y="398484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6" name=""/>
                  <p:cNvSpPr/>
                  <p:nvPr/>
                </p:nvSpPr>
                <p:spPr>
                  <a:xfrm>
                    <a:off x="8055360" y="4024800"/>
                    <a:ext cx="7920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1" h="1"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97" name=""/>
                <p:cNvGrpSpPr/>
                <p:nvPr/>
              </p:nvGrpSpPr>
              <p:grpSpPr>
                <a:xfrm>
                  <a:off x="7451640" y="3984840"/>
                  <a:ext cx="83520" cy="87840"/>
                  <a:chOff x="7451640" y="3984840"/>
                  <a:chExt cx="83520" cy="87840"/>
                </a:xfrm>
              </p:grpSpPr>
              <p:sp>
                <p:nvSpPr>
                  <p:cNvPr id="698" name=""/>
                  <p:cNvSpPr/>
                  <p:nvPr/>
                </p:nvSpPr>
                <p:spPr>
                  <a:xfrm>
                    <a:off x="7457400" y="3990600"/>
                    <a:ext cx="6192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99" name=""/>
                  <p:cNvSpPr/>
                  <p:nvPr/>
                </p:nvSpPr>
                <p:spPr>
                  <a:xfrm>
                    <a:off x="7454160" y="4057560"/>
                    <a:ext cx="66600" cy="151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1680" bIns="-31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0" name=""/>
                  <p:cNvSpPr/>
                  <p:nvPr/>
                </p:nvSpPr>
                <p:spPr>
                  <a:xfrm>
                    <a:off x="7493400" y="398484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1" name=""/>
                  <p:cNvSpPr/>
                  <p:nvPr/>
                </p:nvSpPr>
                <p:spPr>
                  <a:xfrm>
                    <a:off x="7451640" y="4024800"/>
                    <a:ext cx="83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1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02" name=""/>
                <p:cNvGrpSpPr/>
                <p:nvPr/>
              </p:nvGrpSpPr>
              <p:grpSpPr>
                <a:xfrm>
                  <a:off x="7756920" y="3852720"/>
                  <a:ext cx="80640" cy="87840"/>
                  <a:chOff x="7756920" y="3852720"/>
                  <a:chExt cx="80640" cy="87840"/>
                </a:xfrm>
              </p:grpSpPr>
              <p:sp>
                <p:nvSpPr>
                  <p:cNvPr id="703" name=""/>
                  <p:cNvSpPr/>
                  <p:nvPr/>
                </p:nvSpPr>
                <p:spPr>
                  <a:xfrm>
                    <a:off x="7758360" y="3858480"/>
                    <a:ext cx="6300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4" name=""/>
                  <p:cNvSpPr/>
                  <p:nvPr/>
                </p:nvSpPr>
                <p:spPr>
                  <a:xfrm>
                    <a:off x="7756920" y="3924000"/>
                    <a:ext cx="70920" cy="1656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0240" bIns="-30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5" name=""/>
                  <p:cNvSpPr/>
                  <p:nvPr/>
                </p:nvSpPr>
                <p:spPr>
                  <a:xfrm>
                    <a:off x="7795440" y="3852720"/>
                    <a:ext cx="144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6" name=""/>
                  <p:cNvSpPr/>
                  <p:nvPr/>
                </p:nvSpPr>
                <p:spPr>
                  <a:xfrm>
                    <a:off x="7756920" y="3892680"/>
                    <a:ext cx="806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">
                        <a:moveTo>
                          <a:pt x="0" y="0"/>
                        </a:moveTo>
                        <a:lnTo>
                          <a:pt x="5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07" name=""/>
                <p:cNvGrpSpPr/>
                <p:nvPr/>
              </p:nvGrpSpPr>
              <p:grpSpPr>
                <a:xfrm>
                  <a:off x="7851600" y="3984840"/>
                  <a:ext cx="83520" cy="87840"/>
                  <a:chOff x="7851600" y="3984840"/>
                  <a:chExt cx="83520" cy="87840"/>
                </a:xfrm>
              </p:grpSpPr>
              <p:sp>
                <p:nvSpPr>
                  <p:cNvPr id="708" name=""/>
                  <p:cNvSpPr/>
                  <p:nvPr/>
                </p:nvSpPr>
                <p:spPr>
                  <a:xfrm>
                    <a:off x="7857720" y="3990600"/>
                    <a:ext cx="6156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09" name=""/>
                  <p:cNvSpPr/>
                  <p:nvPr/>
                </p:nvSpPr>
                <p:spPr>
                  <a:xfrm>
                    <a:off x="7853040" y="4057560"/>
                    <a:ext cx="68040" cy="151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1680" bIns="-31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0" name=""/>
                  <p:cNvSpPr/>
                  <p:nvPr/>
                </p:nvSpPr>
                <p:spPr>
                  <a:xfrm>
                    <a:off x="7893360" y="3984840"/>
                    <a:ext cx="144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1" name=""/>
                  <p:cNvSpPr/>
                  <p:nvPr/>
                </p:nvSpPr>
                <p:spPr>
                  <a:xfrm>
                    <a:off x="7851600" y="4024800"/>
                    <a:ext cx="83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1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12" name=""/>
                <p:cNvGrpSpPr/>
                <p:nvPr/>
              </p:nvGrpSpPr>
              <p:grpSpPr>
                <a:xfrm>
                  <a:off x="7952760" y="3984840"/>
                  <a:ext cx="83520" cy="87840"/>
                  <a:chOff x="7952760" y="3984840"/>
                  <a:chExt cx="83520" cy="87840"/>
                </a:xfrm>
              </p:grpSpPr>
              <p:sp>
                <p:nvSpPr>
                  <p:cNvPr id="713" name=""/>
                  <p:cNvSpPr/>
                  <p:nvPr/>
                </p:nvSpPr>
                <p:spPr>
                  <a:xfrm>
                    <a:off x="7958520" y="3990600"/>
                    <a:ext cx="5868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4" name=""/>
                  <p:cNvSpPr/>
                  <p:nvPr/>
                </p:nvSpPr>
                <p:spPr>
                  <a:xfrm>
                    <a:off x="7955640" y="4057560"/>
                    <a:ext cx="68040" cy="1512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1680" bIns="-31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5" name=""/>
                  <p:cNvSpPr/>
                  <p:nvPr/>
                </p:nvSpPr>
                <p:spPr>
                  <a:xfrm>
                    <a:off x="7994520" y="398484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6" name=""/>
                  <p:cNvSpPr/>
                  <p:nvPr/>
                </p:nvSpPr>
                <p:spPr>
                  <a:xfrm>
                    <a:off x="7952760" y="4024800"/>
                    <a:ext cx="8352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1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17" name=""/>
                <p:cNvGrpSpPr/>
                <p:nvPr/>
              </p:nvGrpSpPr>
              <p:grpSpPr>
                <a:xfrm>
                  <a:off x="7555320" y="3852720"/>
                  <a:ext cx="79920" cy="87840"/>
                  <a:chOff x="7555320" y="3852720"/>
                  <a:chExt cx="79920" cy="87840"/>
                </a:xfrm>
              </p:grpSpPr>
              <p:sp>
                <p:nvSpPr>
                  <p:cNvPr id="718" name=""/>
                  <p:cNvSpPr/>
                  <p:nvPr/>
                </p:nvSpPr>
                <p:spPr>
                  <a:xfrm>
                    <a:off x="7558200" y="3858480"/>
                    <a:ext cx="6156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19" name=""/>
                  <p:cNvSpPr/>
                  <p:nvPr/>
                </p:nvSpPr>
                <p:spPr>
                  <a:xfrm>
                    <a:off x="7555320" y="3924000"/>
                    <a:ext cx="69120" cy="1656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0240" bIns="-30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0" name=""/>
                  <p:cNvSpPr/>
                  <p:nvPr/>
                </p:nvSpPr>
                <p:spPr>
                  <a:xfrm>
                    <a:off x="7593840" y="3852720"/>
                    <a:ext cx="144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1" name=""/>
                  <p:cNvSpPr/>
                  <p:nvPr/>
                </p:nvSpPr>
                <p:spPr>
                  <a:xfrm>
                    <a:off x="7556400" y="3892680"/>
                    <a:ext cx="788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1" h="1"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22" name=""/>
                <p:cNvGrpSpPr/>
                <p:nvPr/>
              </p:nvGrpSpPr>
              <p:grpSpPr>
                <a:xfrm>
                  <a:off x="7656480" y="3852720"/>
                  <a:ext cx="80280" cy="87840"/>
                  <a:chOff x="7656480" y="3852720"/>
                  <a:chExt cx="80280" cy="87840"/>
                </a:xfrm>
              </p:grpSpPr>
              <p:sp>
                <p:nvSpPr>
                  <p:cNvPr id="723" name=""/>
                  <p:cNvSpPr/>
                  <p:nvPr/>
                </p:nvSpPr>
                <p:spPr>
                  <a:xfrm>
                    <a:off x="7659000" y="3858480"/>
                    <a:ext cx="6192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4" name=""/>
                  <p:cNvSpPr/>
                  <p:nvPr/>
                </p:nvSpPr>
                <p:spPr>
                  <a:xfrm>
                    <a:off x="7657560" y="3924000"/>
                    <a:ext cx="69120" cy="1656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0240" bIns="-30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5" name=""/>
                  <p:cNvSpPr/>
                  <p:nvPr/>
                </p:nvSpPr>
                <p:spPr>
                  <a:xfrm>
                    <a:off x="7697880" y="385272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6" name=""/>
                  <p:cNvSpPr/>
                  <p:nvPr/>
                </p:nvSpPr>
                <p:spPr>
                  <a:xfrm>
                    <a:off x="7656480" y="3892680"/>
                    <a:ext cx="802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">
                        <a:moveTo>
                          <a:pt x="0" y="0"/>
                        </a:moveTo>
                        <a:lnTo>
                          <a:pt x="5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27" name=""/>
                <p:cNvGrpSpPr/>
                <p:nvPr/>
              </p:nvGrpSpPr>
              <p:grpSpPr>
                <a:xfrm>
                  <a:off x="8055360" y="3852720"/>
                  <a:ext cx="82080" cy="87840"/>
                  <a:chOff x="8055360" y="3852720"/>
                  <a:chExt cx="82080" cy="87840"/>
                </a:xfrm>
              </p:grpSpPr>
              <p:sp>
                <p:nvSpPr>
                  <p:cNvPr id="728" name=""/>
                  <p:cNvSpPr/>
                  <p:nvPr/>
                </p:nvSpPr>
                <p:spPr>
                  <a:xfrm>
                    <a:off x="8061480" y="3858480"/>
                    <a:ext cx="5832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29" name=""/>
                  <p:cNvSpPr/>
                  <p:nvPr/>
                </p:nvSpPr>
                <p:spPr>
                  <a:xfrm>
                    <a:off x="8055360" y="3924000"/>
                    <a:ext cx="69120" cy="1656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0240" bIns="-30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0" name=""/>
                  <p:cNvSpPr/>
                  <p:nvPr/>
                </p:nvSpPr>
                <p:spPr>
                  <a:xfrm>
                    <a:off x="8095680" y="385272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1" name=""/>
                  <p:cNvSpPr/>
                  <p:nvPr/>
                </p:nvSpPr>
                <p:spPr>
                  <a:xfrm>
                    <a:off x="8055360" y="3892680"/>
                    <a:ext cx="820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3" h="1"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32" name=""/>
                <p:cNvGrpSpPr/>
                <p:nvPr/>
              </p:nvGrpSpPr>
              <p:grpSpPr>
                <a:xfrm>
                  <a:off x="7454160" y="3852720"/>
                  <a:ext cx="80640" cy="87840"/>
                  <a:chOff x="7454160" y="3852720"/>
                  <a:chExt cx="80640" cy="87840"/>
                </a:xfrm>
              </p:grpSpPr>
              <p:sp>
                <p:nvSpPr>
                  <p:cNvPr id="733" name=""/>
                  <p:cNvSpPr/>
                  <p:nvPr/>
                </p:nvSpPr>
                <p:spPr>
                  <a:xfrm>
                    <a:off x="7457040" y="3858480"/>
                    <a:ext cx="6192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4" name=""/>
                  <p:cNvSpPr/>
                  <p:nvPr/>
                </p:nvSpPr>
                <p:spPr>
                  <a:xfrm>
                    <a:off x="7455600" y="3924000"/>
                    <a:ext cx="69120" cy="1656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0240" bIns="-30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5" name=""/>
                  <p:cNvSpPr/>
                  <p:nvPr/>
                </p:nvSpPr>
                <p:spPr>
                  <a:xfrm>
                    <a:off x="7494480" y="385272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6" name=""/>
                  <p:cNvSpPr/>
                  <p:nvPr/>
                </p:nvSpPr>
                <p:spPr>
                  <a:xfrm>
                    <a:off x="7454160" y="3892680"/>
                    <a:ext cx="806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">
                        <a:moveTo>
                          <a:pt x="0" y="0"/>
                        </a:moveTo>
                        <a:lnTo>
                          <a:pt x="5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37" name=""/>
                <p:cNvGrpSpPr/>
                <p:nvPr/>
              </p:nvGrpSpPr>
              <p:grpSpPr>
                <a:xfrm>
                  <a:off x="7854840" y="3852720"/>
                  <a:ext cx="79920" cy="87840"/>
                  <a:chOff x="7854840" y="3852720"/>
                  <a:chExt cx="79920" cy="87840"/>
                </a:xfrm>
              </p:grpSpPr>
              <p:sp>
                <p:nvSpPr>
                  <p:cNvPr id="738" name=""/>
                  <p:cNvSpPr/>
                  <p:nvPr/>
                </p:nvSpPr>
                <p:spPr>
                  <a:xfrm>
                    <a:off x="7857720" y="3858480"/>
                    <a:ext cx="6156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39" name=""/>
                  <p:cNvSpPr/>
                  <p:nvPr/>
                </p:nvSpPr>
                <p:spPr>
                  <a:xfrm>
                    <a:off x="7854840" y="3924000"/>
                    <a:ext cx="70920" cy="1656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0240" bIns="-30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0" name=""/>
                  <p:cNvSpPr/>
                  <p:nvPr/>
                </p:nvSpPr>
                <p:spPr>
                  <a:xfrm>
                    <a:off x="7895160" y="385272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1" name=""/>
                  <p:cNvSpPr/>
                  <p:nvPr/>
                </p:nvSpPr>
                <p:spPr>
                  <a:xfrm>
                    <a:off x="7855920" y="3892680"/>
                    <a:ext cx="7884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1" h="1"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742" name=""/>
                <p:cNvGrpSpPr/>
                <p:nvPr/>
              </p:nvGrpSpPr>
              <p:grpSpPr>
                <a:xfrm>
                  <a:off x="7954200" y="3852720"/>
                  <a:ext cx="81720" cy="87840"/>
                  <a:chOff x="7954200" y="3852720"/>
                  <a:chExt cx="81720" cy="87840"/>
                </a:xfrm>
              </p:grpSpPr>
              <p:sp>
                <p:nvSpPr>
                  <p:cNvPr id="743" name=""/>
                  <p:cNvSpPr/>
                  <p:nvPr/>
                </p:nvSpPr>
                <p:spPr>
                  <a:xfrm>
                    <a:off x="7957080" y="3858480"/>
                    <a:ext cx="63360" cy="5904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2240" bIns="12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4" name=""/>
                  <p:cNvSpPr/>
                  <p:nvPr/>
                </p:nvSpPr>
                <p:spPr>
                  <a:xfrm>
                    <a:off x="7954200" y="3924000"/>
                    <a:ext cx="69480" cy="16560"/>
                  </a:xfrm>
                  <a:prstGeom prst="rect">
                    <a:avLst/>
                  </a:prstGeom>
                  <a:solidFill>
                    <a:srgbClr val="006699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0240" bIns="-30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5" name=""/>
                  <p:cNvSpPr/>
                  <p:nvPr/>
                </p:nvSpPr>
                <p:spPr>
                  <a:xfrm>
                    <a:off x="7994520" y="3852720"/>
                    <a:ext cx="10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2">
                        <a:moveTo>
                          <a:pt x="0" y="0"/>
                        </a:moveTo>
                        <a:lnTo>
                          <a:pt x="0" y="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480" bIns="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746" name=""/>
                  <p:cNvSpPr/>
                  <p:nvPr/>
                </p:nvSpPr>
                <p:spPr>
                  <a:xfrm>
                    <a:off x="7955640" y="3892680"/>
                    <a:ext cx="80280" cy="14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">
                        <a:moveTo>
                          <a:pt x="0" y="0"/>
                        </a:moveTo>
                        <a:lnTo>
                          <a:pt x="5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5360" bIns="-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747" name=""/>
              <p:cNvGrpSpPr/>
              <p:nvPr/>
            </p:nvGrpSpPr>
            <p:grpSpPr>
              <a:xfrm>
                <a:off x="7757280" y="3981960"/>
                <a:ext cx="64800" cy="102240"/>
                <a:chOff x="7757280" y="3981960"/>
                <a:chExt cx="64800" cy="102240"/>
              </a:xfrm>
            </p:grpSpPr>
            <p:sp>
              <p:nvSpPr>
                <p:cNvPr id="748" name=""/>
                <p:cNvSpPr/>
                <p:nvPr/>
              </p:nvSpPr>
              <p:spPr>
                <a:xfrm>
                  <a:off x="7757280" y="3981960"/>
                  <a:ext cx="64800" cy="10224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9" name=""/>
                <p:cNvSpPr/>
                <p:nvPr/>
              </p:nvSpPr>
              <p:spPr>
                <a:xfrm>
                  <a:off x="7766640" y="3997080"/>
                  <a:ext cx="46080" cy="80280"/>
                </a:xfrm>
                <a:prstGeom prst="rect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33480" bIns="334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0" name=""/>
                <p:cNvSpPr/>
                <p:nvPr/>
              </p:nvSpPr>
              <p:spPr>
                <a:xfrm>
                  <a:off x="7801920" y="4028040"/>
                  <a:ext cx="18360" cy="18360"/>
                </a:xfrm>
                <a:prstGeom prst="ellipse">
                  <a:avLst/>
                </a:prstGeom>
                <a:solidFill>
                  <a:srgbClr val="006699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33480" bIns="-334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751" name=""/>
          <p:cNvGrpSpPr/>
          <p:nvPr/>
        </p:nvGrpSpPr>
        <p:grpSpPr>
          <a:xfrm>
            <a:off x="6234120" y="3062160"/>
            <a:ext cx="878040" cy="1006200"/>
            <a:chOff x="6234120" y="3062160"/>
            <a:chExt cx="878040" cy="1006200"/>
          </a:xfrm>
        </p:grpSpPr>
        <p:sp>
          <p:nvSpPr>
            <p:cNvPr id="752" name=""/>
            <p:cNvSpPr/>
            <p:nvPr/>
          </p:nvSpPr>
          <p:spPr>
            <a:xfrm>
              <a:off x="6234120" y="4023360"/>
              <a:ext cx="878040" cy="45000"/>
            </a:xfrm>
            <a:custGeom>
              <a:avLst/>
              <a:gdLst/>
              <a:ahLst/>
              <a:rect l="l" t="t" r="r" b="b"/>
              <a:pathLst>
                <a:path w="565" h="29">
                  <a:moveTo>
                    <a:pt x="478" y="4"/>
                  </a:moveTo>
                  <a:lnTo>
                    <a:pt x="564" y="9"/>
                  </a:lnTo>
                  <a:lnTo>
                    <a:pt x="301" y="28"/>
                  </a:lnTo>
                  <a:lnTo>
                    <a:pt x="145" y="21"/>
                  </a:lnTo>
                  <a:lnTo>
                    <a:pt x="0" y="4"/>
                  </a:lnTo>
                  <a:lnTo>
                    <a:pt x="39" y="0"/>
                  </a:lnTo>
                  <a:lnTo>
                    <a:pt x="283" y="11"/>
                  </a:lnTo>
                  <a:lnTo>
                    <a:pt x="478" y="4"/>
                  </a:lnTo>
                </a:path>
              </a:pathLst>
            </a:custGeom>
            <a:solidFill>
              <a:srgbClr val="006699"/>
            </a:solidFill>
            <a:ln cap="rnd"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53" name=""/>
            <p:cNvGrpSpPr/>
            <p:nvPr/>
          </p:nvGrpSpPr>
          <p:grpSpPr>
            <a:xfrm>
              <a:off x="6296400" y="3062160"/>
              <a:ext cx="202320" cy="977760"/>
              <a:chOff x="6296400" y="3062160"/>
              <a:chExt cx="202320" cy="977760"/>
            </a:xfrm>
          </p:grpSpPr>
          <p:grpSp>
            <p:nvGrpSpPr>
              <p:cNvPr id="754" name=""/>
              <p:cNvGrpSpPr/>
              <p:nvPr/>
            </p:nvGrpSpPr>
            <p:grpSpPr>
              <a:xfrm>
                <a:off x="6296400" y="3065040"/>
                <a:ext cx="196920" cy="974880"/>
                <a:chOff x="6296400" y="3065040"/>
                <a:chExt cx="196920" cy="974880"/>
              </a:xfrm>
            </p:grpSpPr>
            <p:sp>
              <p:nvSpPr>
                <p:cNvPr id="755" name=""/>
                <p:cNvSpPr/>
                <p:nvPr/>
              </p:nvSpPr>
              <p:spPr>
                <a:xfrm>
                  <a:off x="6296400" y="3065040"/>
                  <a:ext cx="196920" cy="974880"/>
                </a:xfrm>
                <a:custGeom>
                  <a:avLst/>
                  <a:gdLst/>
                  <a:ahLst/>
                  <a:rect l="l" t="t" r="r" b="b"/>
                  <a:pathLst>
                    <a:path w="127" h="628">
                      <a:moveTo>
                        <a:pt x="126" y="4"/>
                      </a:moveTo>
                      <a:lnTo>
                        <a:pt x="121" y="2"/>
                      </a:lnTo>
                      <a:lnTo>
                        <a:pt x="119" y="0"/>
                      </a:lnTo>
                      <a:lnTo>
                        <a:pt x="118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2" y="2"/>
                      </a:lnTo>
                      <a:lnTo>
                        <a:pt x="101" y="2"/>
                      </a:lnTo>
                      <a:lnTo>
                        <a:pt x="97" y="7"/>
                      </a:lnTo>
                      <a:lnTo>
                        <a:pt x="0" y="106"/>
                      </a:lnTo>
                      <a:lnTo>
                        <a:pt x="0" y="612"/>
                      </a:lnTo>
                      <a:lnTo>
                        <a:pt x="126" y="627"/>
                      </a:lnTo>
                      <a:lnTo>
                        <a:pt x="126" y="4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6" name=""/>
                <p:cNvSpPr/>
                <p:nvPr/>
              </p:nvSpPr>
              <p:spPr>
                <a:xfrm>
                  <a:off x="6406200" y="3119040"/>
                  <a:ext cx="0" cy="80568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7" name=""/>
                <p:cNvSpPr/>
                <p:nvPr/>
              </p:nvSpPr>
              <p:spPr>
                <a:xfrm>
                  <a:off x="6296400" y="3943800"/>
                  <a:ext cx="174960" cy="95760"/>
                </a:xfrm>
                <a:custGeom>
                  <a:avLst/>
                  <a:gdLst/>
                  <a:ahLst/>
                  <a:rect l="l" t="t" r="r" b="b"/>
                  <a:pathLst>
                    <a:path w="113" h="62">
                      <a:moveTo>
                        <a:pt x="112" y="2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12" y="61"/>
                      </a:lnTo>
                      <a:lnTo>
                        <a:pt x="112" y="2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58" name=""/>
              <p:cNvGrpSpPr/>
              <p:nvPr/>
            </p:nvGrpSpPr>
            <p:grpSpPr>
              <a:xfrm>
                <a:off x="6307200" y="3166200"/>
                <a:ext cx="84960" cy="755280"/>
                <a:chOff x="6307200" y="3166200"/>
                <a:chExt cx="84960" cy="755280"/>
              </a:xfrm>
            </p:grpSpPr>
            <p:sp>
              <p:nvSpPr>
                <p:cNvPr id="759" name=""/>
                <p:cNvSpPr/>
                <p:nvPr/>
              </p:nvSpPr>
              <p:spPr>
                <a:xfrm>
                  <a:off x="6307200" y="3166200"/>
                  <a:ext cx="84960" cy="110160"/>
                </a:xfrm>
                <a:custGeom>
                  <a:avLst/>
                  <a:gdLst/>
                  <a:ahLst/>
                  <a:rect l="l" t="t" r="r" b="b"/>
                  <a:pathLst>
                    <a:path w="55" h="71">
                      <a:moveTo>
                        <a:pt x="54" y="0"/>
                      </a:move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0" name=""/>
                <p:cNvSpPr/>
                <p:nvPr/>
              </p:nvSpPr>
              <p:spPr>
                <a:xfrm>
                  <a:off x="6307200" y="3237120"/>
                  <a:ext cx="84960" cy="10404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54" y="0"/>
                      </a:moveTo>
                      <a:lnTo>
                        <a:pt x="0" y="46"/>
                      </a:lnTo>
                      <a:lnTo>
                        <a:pt x="0" y="6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1" name=""/>
                <p:cNvSpPr/>
                <p:nvPr/>
              </p:nvSpPr>
              <p:spPr>
                <a:xfrm>
                  <a:off x="6307200" y="3307320"/>
                  <a:ext cx="84960" cy="99000"/>
                </a:xfrm>
                <a:custGeom>
                  <a:avLst/>
                  <a:gdLst/>
                  <a:ahLst/>
                  <a:rect l="l" t="t" r="r" b="b"/>
                  <a:pathLst>
                    <a:path w="55" h="64">
                      <a:moveTo>
                        <a:pt x="54" y="0"/>
                      </a:moveTo>
                      <a:lnTo>
                        <a:pt x="0" y="43"/>
                      </a:lnTo>
                      <a:lnTo>
                        <a:pt x="0" y="63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2" name=""/>
                <p:cNvSpPr/>
                <p:nvPr/>
              </p:nvSpPr>
              <p:spPr>
                <a:xfrm>
                  <a:off x="6307200" y="3380040"/>
                  <a:ext cx="84960" cy="88560"/>
                </a:xfrm>
                <a:custGeom>
                  <a:avLst/>
                  <a:gdLst/>
                  <a:ahLst/>
                  <a:rect l="l" t="t" r="r" b="b"/>
                  <a:pathLst>
                    <a:path w="55" h="57">
                      <a:moveTo>
                        <a:pt x="54" y="0"/>
                      </a:move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54" y="2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3" name=""/>
                <p:cNvSpPr/>
                <p:nvPr/>
              </p:nvSpPr>
              <p:spPr>
                <a:xfrm>
                  <a:off x="6307200" y="3452760"/>
                  <a:ext cx="84960" cy="82080"/>
                </a:xfrm>
                <a:custGeom>
                  <a:avLst/>
                  <a:gdLst/>
                  <a:ahLst/>
                  <a:rect l="l" t="t" r="r" b="b"/>
                  <a:pathLst>
                    <a:path w="55" h="53">
                      <a:moveTo>
                        <a:pt x="54" y="0"/>
                      </a:moveTo>
                      <a:lnTo>
                        <a:pt x="0" y="32"/>
                      </a:lnTo>
                      <a:lnTo>
                        <a:pt x="0" y="5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4" name=""/>
                <p:cNvSpPr/>
                <p:nvPr/>
              </p:nvSpPr>
              <p:spPr>
                <a:xfrm>
                  <a:off x="6307200" y="3524400"/>
                  <a:ext cx="84960" cy="73080"/>
                </a:xfrm>
                <a:custGeom>
                  <a:avLst/>
                  <a:gdLst/>
                  <a:ahLst/>
                  <a:rect l="l" t="t" r="r" b="b"/>
                  <a:pathLst>
                    <a:path w="55" h="47">
                      <a:moveTo>
                        <a:pt x="54" y="0"/>
                      </a:moveTo>
                      <a:lnTo>
                        <a:pt x="0" y="29"/>
                      </a:lnTo>
                      <a:lnTo>
                        <a:pt x="0" y="46"/>
                      </a:lnTo>
                      <a:lnTo>
                        <a:pt x="54" y="20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5" name=""/>
                <p:cNvSpPr/>
                <p:nvPr/>
              </p:nvSpPr>
              <p:spPr>
                <a:xfrm>
                  <a:off x="6307200" y="3597480"/>
                  <a:ext cx="84960" cy="64800"/>
                </a:xfrm>
                <a:custGeom>
                  <a:avLst/>
                  <a:gdLst/>
                  <a:ahLst/>
                  <a:rect l="l" t="t" r="r" b="b"/>
                  <a:pathLst>
                    <a:path w="55" h="42">
                      <a:moveTo>
                        <a:pt x="54" y="0"/>
                      </a:moveTo>
                      <a:lnTo>
                        <a:pt x="0" y="24"/>
                      </a:lnTo>
                      <a:lnTo>
                        <a:pt x="0" y="41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6" name=""/>
                <p:cNvSpPr/>
                <p:nvPr/>
              </p:nvSpPr>
              <p:spPr>
                <a:xfrm>
                  <a:off x="6307200" y="3670200"/>
                  <a:ext cx="84960" cy="58680"/>
                </a:xfrm>
                <a:custGeom>
                  <a:avLst/>
                  <a:gdLst/>
                  <a:ahLst/>
                  <a:rect l="l" t="t" r="r" b="b"/>
                  <a:pathLst>
                    <a:path w="55" h="38">
                      <a:moveTo>
                        <a:pt x="54" y="0"/>
                      </a:moveTo>
                      <a:lnTo>
                        <a:pt x="0" y="18"/>
                      </a:lnTo>
                      <a:lnTo>
                        <a:pt x="0" y="37"/>
                      </a:lnTo>
                      <a:lnTo>
                        <a:pt x="54" y="18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7" name=""/>
                <p:cNvSpPr/>
                <p:nvPr/>
              </p:nvSpPr>
              <p:spPr>
                <a:xfrm>
                  <a:off x="6307200" y="3740040"/>
                  <a:ext cx="84960" cy="51120"/>
                </a:xfrm>
                <a:custGeom>
                  <a:avLst/>
                  <a:gdLst/>
                  <a:ahLst/>
                  <a:rect l="l" t="t" r="r" b="b"/>
                  <a:pathLst>
                    <a:path w="55" h="33">
                      <a:moveTo>
                        <a:pt x="54" y="0"/>
                      </a:moveTo>
                      <a:lnTo>
                        <a:pt x="0" y="16"/>
                      </a:lnTo>
                      <a:lnTo>
                        <a:pt x="0" y="32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8" name=""/>
                <p:cNvSpPr/>
                <p:nvPr/>
              </p:nvSpPr>
              <p:spPr>
                <a:xfrm>
                  <a:off x="6307200" y="3811680"/>
                  <a:ext cx="84960" cy="45000"/>
                </a:xfrm>
                <a:custGeom>
                  <a:avLst/>
                  <a:gdLst/>
                  <a:ahLst/>
                  <a:rect l="l" t="t" r="r" b="b"/>
                  <a:pathLst>
                    <a:path w="55" h="29">
                      <a:moveTo>
                        <a:pt x="54" y="0"/>
                      </a:moveTo>
                      <a:lnTo>
                        <a:pt x="0" y="12"/>
                      </a:lnTo>
                      <a:lnTo>
                        <a:pt x="0" y="28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" bIns="-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9" name=""/>
                <p:cNvSpPr/>
                <p:nvPr/>
              </p:nvSpPr>
              <p:spPr>
                <a:xfrm>
                  <a:off x="6307200" y="3884400"/>
                  <a:ext cx="84960" cy="37080"/>
                </a:xfrm>
                <a:custGeom>
                  <a:avLst/>
                  <a:gdLst/>
                  <a:ahLst/>
                  <a:rect l="l" t="t" r="r" b="b"/>
                  <a:pathLst>
                    <a:path w="55" h="24">
                      <a:moveTo>
                        <a:pt x="54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54" y="19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720" bIns="-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0" name=""/>
                <p:cNvSpPr/>
                <p:nvPr/>
              </p:nvSpPr>
              <p:spPr>
                <a:xfrm>
                  <a:off x="6356520" y="3201480"/>
                  <a:ext cx="0" cy="70884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1" name=""/>
                <p:cNvSpPr/>
                <p:nvPr/>
              </p:nvSpPr>
              <p:spPr>
                <a:xfrm>
                  <a:off x="6319440" y="3232440"/>
                  <a:ext cx="0" cy="68112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72" name=""/>
              <p:cNvGrpSpPr/>
              <p:nvPr/>
            </p:nvGrpSpPr>
            <p:grpSpPr>
              <a:xfrm>
                <a:off x="6446520" y="3062160"/>
                <a:ext cx="52200" cy="969840"/>
                <a:chOff x="6446520" y="3062160"/>
                <a:chExt cx="52200" cy="969840"/>
              </a:xfrm>
            </p:grpSpPr>
            <p:sp>
              <p:nvSpPr>
                <p:cNvPr id="773" name=""/>
                <p:cNvSpPr/>
                <p:nvPr/>
              </p:nvSpPr>
              <p:spPr>
                <a:xfrm>
                  <a:off x="6489720" y="3088440"/>
                  <a:ext cx="0" cy="94356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4" name=""/>
                <p:cNvSpPr/>
                <p:nvPr/>
              </p:nvSpPr>
              <p:spPr>
                <a:xfrm>
                  <a:off x="6474240" y="3083760"/>
                  <a:ext cx="0" cy="94500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5" name=""/>
                <p:cNvSpPr/>
                <p:nvPr/>
              </p:nvSpPr>
              <p:spPr>
                <a:xfrm>
                  <a:off x="6474240" y="3080520"/>
                  <a:ext cx="0" cy="95148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6" name=""/>
                <p:cNvSpPr/>
                <p:nvPr/>
              </p:nvSpPr>
              <p:spPr>
                <a:xfrm>
                  <a:off x="6468120" y="3080520"/>
                  <a:ext cx="0" cy="95148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7" name=""/>
                <p:cNvSpPr/>
                <p:nvPr/>
              </p:nvSpPr>
              <p:spPr>
                <a:xfrm>
                  <a:off x="6446520" y="3088440"/>
                  <a:ext cx="0" cy="94032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8" name=""/>
                <p:cNvSpPr/>
                <p:nvPr/>
              </p:nvSpPr>
              <p:spPr>
                <a:xfrm>
                  <a:off x="6455880" y="3121200"/>
                  <a:ext cx="42840" cy="3384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9" name=""/>
                <p:cNvSpPr/>
                <p:nvPr/>
              </p:nvSpPr>
              <p:spPr>
                <a:xfrm>
                  <a:off x="6455880" y="3192480"/>
                  <a:ext cx="42840" cy="38520"/>
                </a:xfrm>
                <a:custGeom>
                  <a:avLst/>
                  <a:gdLst/>
                  <a:ahLst/>
                  <a:rect l="l" t="t" r="r" b="b"/>
                  <a:pathLst>
                    <a:path w="28" h="25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4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9" y="20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280" bIns="-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0" name=""/>
                <p:cNvSpPr/>
                <p:nvPr/>
              </p:nvSpPr>
              <p:spPr>
                <a:xfrm>
                  <a:off x="6455880" y="3268800"/>
                  <a:ext cx="42840" cy="3384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1" name=""/>
                <p:cNvSpPr/>
                <p:nvPr/>
              </p:nvSpPr>
              <p:spPr>
                <a:xfrm>
                  <a:off x="6455880" y="3341520"/>
                  <a:ext cx="42840" cy="3384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2" name=""/>
                <p:cNvSpPr/>
                <p:nvPr/>
              </p:nvSpPr>
              <p:spPr>
                <a:xfrm>
                  <a:off x="6455880" y="3414240"/>
                  <a:ext cx="42840" cy="3384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6455880" y="3487320"/>
                  <a:ext cx="42840" cy="37080"/>
                </a:xfrm>
                <a:custGeom>
                  <a:avLst/>
                  <a:gdLst/>
                  <a:ahLst/>
                  <a:rect l="l" t="t" r="r" b="b"/>
                  <a:pathLst>
                    <a:path w="28" h="24">
                      <a:moveTo>
                        <a:pt x="24" y="3"/>
                      </a:moveTo>
                      <a:lnTo>
                        <a:pt x="20" y="3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18"/>
                      </a:lnTo>
                      <a:lnTo>
                        <a:pt x="24" y="22"/>
                      </a:lnTo>
                      <a:lnTo>
                        <a:pt x="27" y="22"/>
                      </a:lnTo>
                      <a:lnTo>
                        <a:pt x="27" y="5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720" bIns="-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4" name=""/>
                <p:cNvSpPr/>
                <p:nvPr/>
              </p:nvSpPr>
              <p:spPr>
                <a:xfrm>
                  <a:off x="6455880" y="3563280"/>
                  <a:ext cx="42840" cy="3420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1"/>
                      </a:move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0" y="3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7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7"/>
                      </a:lnTo>
                      <a:lnTo>
                        <a:pt x="24" y="20"/>
                      </a:lnTo>
                      <a:lnTo>
                        <a:pt x="27" y="20"/>
                      </a:lnTo>
                      <a:lnTo>
                        <a:pt x="27" y="3"/>
                      </a:lnTo>
                      <a:lnTo>
                        <a:pt x="24" y="1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600" bIns="-12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5" name=""/>
                <p:cNvSpPr/>
                <p:nvPr/>
              </p:nvSpPr>
              <p:spPr>
                <a:xfrm>
                  <a:off x="6455880" y="3636360"/>
                  <a:ext cx="42840" cy="3384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>
                  <a:off x="6455880" y="3709440"/>
                  <a:ext cx="42840" cy="32400"/>
                </a:xfrm>
                <a:custGeom>
                  <a:avLst/>
                  <a:gdLst/>
                  <a:ahLst/>
                  <a:rect l="l" t="t" r="r" b="b"/>
                  <a:pathLst>
                    <a:path w="28" h="21">
                      <a:moveTo>
                        <a:pt x="24" y="3"/>
                      </a:move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3" y="19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7" y="4"/>
                      </a:lnTo>
                      <a:lnTo>
                        <a:pt x="24" y="3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6455880" y="3780720"/>
                  <a:ext cx="42840" cy="3384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8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19" y="20"/>
                      </a:lnTo>
                      <a:lnTo>
                        <a:pt x="24" y="21"/>
                      </a:lnTo>
                      <a:lnTo>
                        <a:pt x="27" y="21"/>
                      </a:lnTo>
                      <a:lnTo>
                        <a:pt x="27" y="5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6455880" y="3857040"/>
                  <a:ext cx="42840" cy="33840"/>
                </a:xfrm>
                <a:custGeom>
                  <a:avLst/>
                  <a:gdLst/>
                  <a:ahLst/>
                  <a:rect l="l" t="t" r="r" b="b"/>
                  <a:pathLst>
                    <a:path w="28" h="22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8"/>
                      </a:lnTo>
                      <a:lnTo>
                        <a:pt x="24" y="20"/>
                      </a:lnTo>
                      <a:lnTo>
                        <a:pt x="27" y="21"/>
                      </a:lnTo>
                      <a:lnTo>
                        <a:pt x="27" y="4"/>
                      </a:lnTo>
                      <a:lnTo>
                        <a:pt x="24" y="4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>
                  <a:off x="6455880" y="3062160"/>
                  <a:ext cx="42840" cy="26280"/>
                </a:xfrm>
                <a:custGeom>
                  <a:avLst/>
                  <a:gdLst/>
                  <a:ahLst/>
                  <a:rect l="l" t="t" r="r" b="b"/>
                  <a:pathLst>
                    <a:path w="28" h="17">
                      <a:moveTo>
                        <a:pt x="24" y="2"/>
                      </a:move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24" y="14"/>
                      </a:lnTo>
                      <a:lnTo>
                        <a:pt x="27" y="16"/>
                      </a:lnTo>
                      <a:lnTo>
                        <a:pt x="27" y="5"/>
                      </a:lnTo>
                      <a:lnTo>
                        <a:pt x="24" y="2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790" name=""/>
            <p:cNvGrpSpPr/>
            <p:nvPr/>
          </p:nvGrpSpPr>
          <p:grpSpPr>
            <a:xfrm>
              <a:off x="6504480" y="3071520"/>
              <a:ext cx="525600" cy="989280"/>
              <a:chOff x="6504480" y="3071520"/>
              <a:chExt cx="525600" cy="989280"/>
            </a:xfrm>
          </p:grpSpPr>
          <p:grpSp>
            <p:nvGrpSpPr>
              <p:cNvPr id="791" name=""/>
              <p:cNvGrpSpPr/>
              <p:nvPr/>
            </p:nvGrpSpPr>
            <p:grpSpPr>
              <a:xfrm>
                <a:off x="6504480" y="3071520"/>
                <a:ext cx="482400" cy="968400"/>
                <a:chOff x="6504480" y="3071520"/>
                <a:chExt cx="482400" cy="968400"/>
              </a:xfrm>
            </p:grpSpPr>
            <p:sp>
              <p:nvSpPr>
                <p:cNvPr id="792" name=""/>
                <p:cNvSpPr/>
                <p:nvPr/>
              </p:nvSpPr>
              <p:spPr>
                <a:xfrm>
                  <a:off x="6614640" y="3171960"/>
                  <a:ext cx="372240" cy="867600"/>
                </a:xfrm>
                <a:custGeom>
                  <a:avLst/>
                  <a:gdLst/>
                  <a:ahLst/>
                  <a:rect l="l" t="t" r="r" b="b"/>
                  <a:pathLst>
                    <a:path w="240" h="559">
                      <a:moveTo>
                        <a:pt x="0" y="0"/>
                      </a:moveTo>
                      <a:lnTo>
                        <a:pt x="239" y="109"/>
                      </a:lnTo>
                      <a:lnTo>
                        <a:pt x="239" y="545"/>
                      </a:lnTo>
                      <a:lnTo>
                        <a:pt x="0" y="5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 flipH="1" flipV="1">
                  <a:off x="6831720" y="3293280"/>
                  <a:ext cx="48240" cy="29520"/>
                </a:xfrm>
                <a:prstGeom prst="line">
                  <a:avLst/>
                </a:prstGeom>
                <a:ln w="126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6504480" y="3071520"/>
                  <a:ext cx="223560" cy="968400"/>
                </a:xfrm>
                <a:custGeom>
                  <a:avLst/>
                  <a:gdLst/>
                  <a:ahLst/>
                  <a:rect l="l" t="t" r="r" b="b"/>
                  <a:pathLst>
                    <a:path w="144" h="624">
                      <a:moveTo>
                        <a:pt x="143" y="75"/>
                      </a:moveTo>
                      <a:lnTo>
                        <a:pt x="0" y="0"/>
                      </a:lnTo>
                      <a:lnTo>
                        <a:pt x="0" y="623"/>
                      </a:lnTo>
                      <a:lnTo>
                        <a:pt x="143" y="619"/>
                      </a:lnTo>
                      <a:lnTo>
                        <a:pt x="141" y="73"/>
                      </a:lnTo>
                      <a:lnTo>
                        <a:pt x="143" y="75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95" name=""/>
              <p:cNvGrpSpPr/>
              <p:nvPr/>
            </p:nvGrpSpPr>
            <p:grpSpPr>
              <a:xfrm>
                <a:off x="6693840" y="3307320"/>
                <a:ext cx="245160" cy="524520"/>
                <a:chOff x="6693840" y="3307320"/>
                <a:chExt cx="245160" cy="524520"/>
              </a:xfrm>
            </p:grpSpPr>
            <p:sp>
              <p:nvSpPr>
                <p:cNvPr id="796" name=""/>
                <p:cNvSpPr/>
                <p:nvPr/>
              </p:nvSpPr>
              <p:spPr>
                <a:xfrm>
                  <a:off x="6693840" y="3307320"/>
                  <a:ext cx="245160" cy="524520"/>
                </a:xfrm>
                <a:custGeom>
                  <a:avLst/>
                  <a:gdLst/>
                  <a:ahLst/>
                  <a:rect l="l" t="t" r="r" b="b"/>
                  <a:pathLst>
                    <a:path w="158" h="338">
                      <a:moveTo>
                        <a:pt x="0" y="329"/>
                      </a:moveTo>
                      <a:lnTo>
                        <a:pt x="0" y="0"/>
                      </a:lnTo>
                      <a:lnTo>
                        <a:pt x="157" y="59"/>
                      </a:lnTo>
                      <a:lnTo>
                        <a:pt x="157" y="337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7" name=""/>
                <p:cNvSpPr/>
                <p:nvPr/>
              </p:nvSpPr>
              <p:spPr>
                <a:xfrm>
                  <a:off x="6704280" y="3327120"/>
                  <a:ext cx="215640" cy="504360"/>
                </a:xfrm>
                <a:custGeom>
                  <a:avLst/>
                  <a:gdLst/>
                  <a:ahLst/>
                  <a:rect l="l" t="t" r="r" b="b"/>
                  <a:pathLst>
                    <a:path w="139" h="325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138" y="55"/>
                      </a:lnTo>
                      <a:lnTo>
                        <a:pt x="138" y="324"/>
                      </a:lnTo>
                      <a:lnTo>
                        <a:pt x="0" y="316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8" name=""/>
                <p:cNvSpPr/>
                <p:nvPr/>
              </p:nvSpPr>
              <p:spPr>
                <a:xfrm>
                  <a:off x="6704280" y="3366000"/>
                  <a:ext cx="215640" cy="99360"/>
                </a:xfrm>
                <a:custGeom>
                  <a:avLst/>
                  <a:gdLst/>
                  <a:ahLst/>
                  <a:rect l="l" t="t" r="r" b="b"/>
                  <a:pathLst>
                    <a:path w="139" h="64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38" y="47"/>
                      </a:lnTo>
                      <a:lnTo>
                        <a:pt x="138" y="63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9" name=""/>
                <p:cNvSpPr/>
                <p:nvPr/>
              </p:nvSpPr>
              <p:spPr>
                <a:xfrm>
                  <a:off x="6704280" y="3445200"/>
                  <a:ext cx="215640" cy="86760"/>
                </a:xfrm>
                <a:custGeom>
                  <a:avLst/>
                  <a:gdLst/>
                  <a:ahLst/>
                  <a:rect l="l" t="t" r="r" b="b"/>
                  <a:pathLst>
                    <a:path w="139" h="56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38" y="39"/>
                      </a:lnTo>
                      <a:lnTo>
                        <a:pt x="138" y="5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0" name=""/>
                <p:cNvSpPr/>
                <p:nvPr/>
              </p:nvSpPr>
              <p:spPr>
                <a:xfrm>
                  <a:off x="6704280" y="3521160"/>
                  <a:ext cx="215640" cy="79200"/>
                </a:xfrm>
                <a:custGeom>
                  <a:avLst/>
                  <a:gdLst/>
                  <a:ahLst/>
                  <a:rect l="l" t="t" r="r" b="b"/>
                  <a:pathLst>
                    <a:path w="139" h="51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38" y="34"/>
                      </a:lnTo>
                      <a:lnTo>
                        <a:pt x="138" y="50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1" name=""/>
                <p:cNvSpPr/>
                <p:nvPr/>
              </p:nvSpPr>
              <p:spPr>
                <a:xfrm>
                  <a:off x="6704280" y="3594240"/>
                  <a:ext cx="215640" cy="75960"/>
                </a:xfrm>
                <a:custGeom>
                  <a:avLst/>
                  <a:gdLst/>
                  <a:ahLst/>
                  <a:rect l="l" t="t" r="r" b="b"/>
                  <a:pathLst>
                    <a:path w="139" h="4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38" y="28"/>
                      </a:lnTo>
                      <a:lnTo>
                        <a:pt x="138" y="48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2" name=""/>
                <p:cNvSpPr/>
                <p:nvPr/>
              </p:nvSpPr>
              <p:spPr>
                <a:xfrm>
                  <a:off x="6704280" y="3673440"/>
                  <a:ext cx="215640" cy="61920"/>
                </a:xfrm>
                <a:custGeom>
                  <a:avLst/>
                  <a:gdLst/>
                  <a:ahLst/>
                  <a:rect l="l" t="t" r="r" b="b"/>
                  <a:pathLst>
                    <a:path w="139" h="40">
                      <a:moveTo>
                        <a:pt x="0" y="0"/>
                      </a:moveTo>
                      <a:lnTo>
                        <a:pt x="138" y="22"/>
                      </a:lnTo>
                      <a:lnTo>
                        <a:pt x="138" y="39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3" name=""/>
                <p:cNvSpPr/>
                <p:nvPr/>
              </p:nvSpPr>
              <p:spPr>
                <a:xfrm>
                  <a:off x="6704280" y="3752640"/>
                  <a:ext cx="215640" cy="55800"/>
                </a:xfrm>
                <a:custGeom>
                  <a:avLst/>
                  <a:gdLst/>
                  <a:ahLst/>
                  <a:rect l="l" t="t" r="r" b="b"/>
                  <a:pathLst>
                    <a:path w="139" h="36">
                      <a:moveTo>
                        <a:pt x="138" y="35"/>
                      </a:move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38" y="15"/>
                      </a:lnTo>
                      <a:lnTo>
                        <a:pt x="138" y="35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4" name=""/>
                <p:cNvSpPr/>
                <p:nvPr/>
              </p:nvSpPr>
              <p:spPr>
                <a:xfrm>
                  <a:off x="6738480" y="3335040"/>
                  <a:ext cx="23400" cy="487440"/>
                </a:xfrm>
                <a:custGeom>
                  <a:avLst/>
                  <a:gdLst/>
                  <a:ahLst/>
                  <a:rect l="l" t="t" r="r" b="b"/>
                  <a:pathLst>
                    <a:path w="15" h="314">
                      <a:moveTo>
                        <a:pt x="0" y="0"/>
                      </a:moveTo>
                      <a:lnTo>
                        <a:pt x="0" y="311"/>
                      </a:lnTo>
                      <a:lnTo>
                        <a:pt x="14" y="313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5" name=""/>
                <p:cNvSpPr/>
                <p:nvPr/>
              </p:nvSpPr>
              <p:spPr>
                <a:xfrm>
                  <a:off x="6744600" y="3341160"/>
                  <a:ext cx="24840" cy="480960"/>
                </a:xfrm>
                <a:custGeom>
                  <a:avLst/>
                  <a:gdLst/>
                  <a:ahLst/>
                  <a:rect l="l" t="t" r="r" b="b"/>
                  <a:pathLst>
                    <a:path w="16" h="310">
                      <a:moveTo>
                        <a:pt x="0" y="0"/>
                      </a:moveTo>
                      <a:lnTo>
                        <a:pt x="0" y="307"/>
                      </a:lnTo>
                      <a:lnTo>
                        <a:pt x="15" y="309"/>
                      </a:lnTo>
                      <a:lnTo>
                        <a:pt x="15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6" name=""/>
                <p:cNvSpPr/>
                <p:nvPr/>
              </p:nvSpPr>
              <p:spPr>
                <a:xfrm>
                  <a:off x="6806880" y="3363120"/>
                  <a:ext cx="23400" cy="462240"/>
                </a:xfrm>
                <a:custGeom>
                  <a:avLst/>
                  <a:gdLst/>
                  <a:ahLst/>
                  <a:rect l="l" t="t" r="r" b="b"/>
                  <a:pathLst>
                    <a:path w="15" h="298">
                      <a:moveTo>
                        <a:pt x="0" y="0"/>
                      </a:moveTo>
                      <a:lnTo>
                        <a:pt x="0" y="297"/>
                      </a:lnTo>
                      <a:lnTo>
                        <a:pt x="14" y="297"/>
                      </a:lnTo>
                      <a:lnTo>
                        <a:pt x="14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7" name=""/>
                <p:cNvSpPr/>
                <p:nvPr/>
              </p:nvSpPr>
              <p:spPr>
                <a:xfrm>
                  <a:off x="6814800" y="3369240"/>
                  <a:ext cx="23040" cy="456480"/>
                </a:xfrm>
                <a:custGeom>
                  <a:avLst/>
                  <a:gdLst/>
                  <a:ahLst/>
                  <a:rect l="l" t="t" r="r" b="b"/>
                  <a:pathLst>
                    <a:path w="15" h="294">
                      <a:moveTo>
                        <a:pt x="0" y="0"/>
                      </a:moveTo>
                      <a:lnTo>
                        <a:pt x="0" y="293"/>
                      </a:lnTo>
                      <a:lnTo>
                        <a:pt x="14" y="293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8" name=""/>
                <p:cNvSpPr/>
                <p:nvPr/>
              </p:nvSpPr>
              <p:spPr>
                <a:xfrm>
                  <a:off x="6869160" y="3386520"/>
                  <a:ext cx="23040" cy="442440"/>
                </a:xfrm>
                <a:custGeom>
                  <a:avLst/>
                  <a:gdLst/>
                  <a:ahLst/>
                  <a:rect l="l" t="t" r="r" b="b"/>
                  <a:pathLst>
                    <a:path w="15" h="285">
                      <a:moveTo>
                        <a:pt x="0" y="0"/>
                      </a:moveTo>
                      <a:lnTo>
                        <a:pt x="0" y="284"/>
                      </a:lnTo>
                      <a:lnTo>
                        <a:pt x="14" y="284"/>
                      </a:lnTo>
                      <a:lnTo>
                        <a:pt x="1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9" name=""/>
                <p:cNvSpPr/>
                <p:nvPr/>
              </p:nvSpPr>
              <p:spPr>
                <a:xfrm>
                  <a:off x="6876720" y="3394080"/>
                  <a:ext cx="23040" cy="434520"/>
                </a:xfrm>
                <a:custGeom>
                  <a:avLst/>
                  <a:gdLst/>
                  <a:ahLst/>
                  <a:rect l="l" t="t" r="r" b="b"/>
                  <a:pathLst>
                    <a:path w="15" h="280">
                      <a:moveTo>
                        <a:pt x="0" y="0"/>
                      </a:moveTo>
                      <a:lnTo>
                        <a:pt x="0" y="279"/>
                      </a:lnTo>
                      <a:lnTo>
                        <a:pt x="14" y="279"/>
                      </a:lnTo>
                      <a:lnTo>
                        <a:pt x="1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10" name=""/>
              <p:cNvGrpSpPr/>
              <p:nvPr/>
            </p:nvGrpSpPr>
            <p:grpSpPr>
              <a:xfrm>
                <a:off x="6594120" y="3822480"/>
                <a:ext cx="435960" cy="238320"/>
                <a:chOff x="6594120" y="3822480"/>
                <a:chExt cx="435960" cy="238320"/>
              </a:xfrm>
            </p:grpSpPr>
            <p:sp>
              <p:nvSpPr>
                <p:cNvPr id="811" name=""/>
                <p:cNvSpPr/>
                <p:nvPr/>
              </p:nvSpPr>
              <p:spPr>
                <a:xfrm>
                  <a:off x="6594120" y="3822480"/>
                  <a:ext cx="94680" cy="124200"/>
                </a:xfrm>
                <a:custGeom>
                  <a:avLst/>
                  <a:gdLst/>
                  <a:ahLst/>
                  <a:rect l="l" t="t" r="r" b="b"/>
                  <a:pathLst>
                    <a:path w="61" h="80">
                      <a:moveTo>
                        <a:pt x="0" y="75"/>
                      </a:moveTo>
                      <a:lnTo>
                        <a:pt x="60" y="79"/>
                      </a:lnTo>
                      <a:lnTo>
                        <a:pt x="60" y="2"/>
                      </a:lnTo>
                      <a:lnTo>
                        <a:pt x="0" y="0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812" name=""/>
                <p:cNvGrpSpPr/>
                <p:nvPr/>
              </p:nvGrpSpPr>
              <p:grpSpPr>
                <a:xfrm>
                  <a:off x="6682680" y="3936960"/>
                  <a:ext cx="342360" cy="123840"/>
                  <a:chOff x="6682680" y="3936960"/>
                  <a:chExt cx="342360" cy="123840"/>
                </a:xfrm>
              </p:grpSpPr>
              <p:sp>
                <p:nvSpPr>
                  <p:cNvPr id="813" name=""/>
                  <p:cNvSpPr/>
                  <p:nvPr/>
                </p:nvSpPr>
                <p:spPr>
                  <a:xfrm>
                    <a:off x="7023960" y="3946320"/>
                    <a:ext cx="1080" cy="8676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56">
                        <a:moveTo>
                          <a:pt x="0" y="0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4" name=""/>
                  <p:cNvSpPr/>
                  <p:nvPr/>
                </p:nvSpPr>
                <p:spPr>
                  <a:xfrm>
                    <a:off x="6682680" y="3946320"/>
                    <a:ext cx="23040" cy="11448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4">
                        <a:moveTo>
                          <a:pt x="0" y="0"/>
                        </a:moveTo>
                        <a:lnTo>
                          <a:pt x="0" y="73"/>
                        </a:lnTo>
                        <a:lnTo>
                          <a:pt x="7" y="73"/>
                        </a:lnTo>
                        <a:lnTo>
                          <a:pt x="12" y="73"/>
                        </a:lnTo>
                        <a:lnTo>
                          <a:pt x="14" y="73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5" name=""/>
                  <p:cNvSpPr/>
                  <p:nvPr/>
                </p:nvSpPr>
                <p:spPr>
                  <a:xfrm>
                    <a:off x="6819120" y="3936960"/>
                    <a:ext cx="23040" cy="11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75">
                        <a:moveTo>
                          <a:pt x="0" y="5"/>
                        </a:moveTo>
                        <a:lnTo>
                          <a:pt x="0" y="74"/>
                        </a:lnTo>
                        <a:lnTo>
                          <a:pt x="14" y="72"/>
                        </a:lnTo>
                        <a:lnTo>
                          <a:pt x="14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6" name=""/>
                  <p:cNvSpPr/>
                  <p:nvPr/>
                </p:nvSpPr>
                <p:spPr>
                  <a:xfrm>
                    <a:off x="6924600" y="3939840"/>
                    <a:ext cx="23040" cy="10224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66">
                        <a:moveTo>
                          <a:pt x="0" y="6"/>
                        </a:moveTo>
                        <a:lnTo>
                          <a:pt x="0" y="65"/>
                        </a:lnTo>
                        <a:lnTo>
                          <a:pt x="14" y="65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7" name=""/>
                  <p:cNvSpPr/>
                  <p:nvPr/>
                </p:nvSpPr>
                <p:spPr>
                  <a:xfrm>
                    <a:off x="7023960" y="3951000"/>
                    <a:ext cx="1080" cy="26280"/>
                  </a:xfrm>
                  <a:custGeom>
                    <a:avLst/>
                    <a:gdLst/>
                    <a:ahLst/>
                    <a:rect l="l" t="t" r="r" b="b"/>
                    <a:pathLst>
                      <a:path w="1" h="17">
                        <a:moveTo>
                          <a:pt x="0" y="1"/>
                        </a:move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0520" bIns="-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8" name=""/>
                  <p:cNvSpPr/>
                  <p:nvPr/>
                </p:nvSpPr>
                <p:spPr>
                  <a:xfrm>
                    <a:off x="6924600" y="3936960"/>
                    <a:ext cx="2304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2">
                        <a:moveTo>
                          <a:pt x="14" y="8"/>
                        </a:moveTo>
                        <a:lnTo>
                          <a:pt x="14" y="16"/>
                        </a:lnTo>
                        <a:lnTo>
                          <a:pt x="0" y="21"/>
                        </a:lnTo>
                        <a:lnTo>
                          <a:pt x="0" y="0"/>
                        </a:lnTo>
                        <a:lnTo>
                          <a:pt x="14" y="8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19" name=""/>
                  <p:cNvSpPr/>
                  <p:nvPr/>
                </p:nvSpPr>
                <p:spPr>
                  <a:xfrm>
                    <a:off x="6819120" y="3936960"/>
                    <a:ext cx="23040" cy="4032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20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480" bIns="-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20" name=""/>
                  <p:cNvSpPr/>
                  <p:nvPr/>
                </p:nvSpPr>
                <p:spPr>
                  <a:xfrm>
                    <a:off x="6682680" y="3939840"/>
                    <a:ext cx="23040" cy="40320"/>
                  </a:xfrm>
                  <a:custGeom>
                    <a:avLst/>
                    <a:gdLst/>
                    <a:ahLst/>
                    <a:rect l="l" t="t" r="r" b="b"/>
                    <a:pathLst>
                      <a:path w="15" h="26">
                        <a:moveTo>
                          <a:pt x="14" y="7"/>
                        </a:moveTo>
                        <a:lnTo>
                          <a:pt x="14" y="18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14" y="7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480" bIns="-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821" name=""/>
                <p:cNvSpPr/>
                <p:nvPr/>
              </p:nvSpPr>
              <p:spPr>
                <a:xfrm>
                  <a:off x="6696360" y="3822480"/>
                  <a:ext cx="333720" cy="124200"/>
                </a:xfrm>
                <a:custGeom>
                  <a:avLst/>
                  <a:gdLst/>
                  <a:ahLst/>
                  <a:rect l="l" t="t" r="r" b="b"/>
                  <a:pathLst>
                    <a:path w="215" h="80">
                      <a:moveTo>
                        <a:pt x="0" y="79"/>
                      </a:moveTo>
                      <a:lnTo>
                        <a:pt x="214" y="79"/>
                      </a:lnTo>
                      <a:lnTo>
                        <a:pt x="214" y="12"/>
                      </a:lnTo>
                      <a:lnTo>
                        <a:pt x="0" y="0"/>
                      </a:lnTo>
                      <a:lnTo>
                        <a:pt x="0" y="79"/>
                      </a:lnTo>
                    </a:path>
                  </a:pathLst>
                </a:custGeom>
                <a:solidFill>
                  <a:srgbClr val="006699"/>
                </a:solidFill>
                <a:ln cap="rnd" w="936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822" name=""/>
                <p:cNvGrpSpPr/>
                <p:nvPr/>
              </p:nvGrpSpPr>
              <p:grpSpPr>
                <a:xfrm>
                  <a:off x="6594120" y="3946680"/>
                  <a:ext cx="74520" cy="106560"/>
                  <a:chOff x="6594120" y="3946680"/>
                  <a:chExt cx="74520" cy="106560"/>
                </a:xfrm>
              </p:grpSpPr>
              <p:sp>
                <p:nvSpPr>
                  <p:cNvPr id="823" name=""/>
                  <p:cNvSpPr/>
                  <p:nvPr/>
                </p:nvSpPr>
                <p:spPr>
                  <a:xfrm>
                    <a:off x="6594120" y="3946680"/>
                    <a:ext cx="74520" cy="92520"/>
                  </a:xfrm>
                  <a:custGeom>
                    <a:avLst/>
                    <a:gdLst/>
                    <a:ahLst/>
                    <a:rect l="l" t="t" r="r" b="b"/>
                    <a:pathLst>
                      <a:path w="48" h="60">
                        <a:moveTo>
                          <a:pt x="0" y="0"/>
                        </a:moveTo>
                        <a:lnTo>
                          <a:pt x="47" y="4"/>
                        </a:lnTo>
                        <a:lnTo>
                          <a:pt x="47" y="59"/>
                        </a:lnTo>
                        <a:lnTo>
                          <a:pt x="0" y="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6699"/>
                  </a:solidFill>
                  <a:ln cap="rnd" w="9360">
                    <a:solidFill>
                      <a:srgbClr val="ff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824" name=""/>
                  <p:cNvGrpSpPr/>
                  <p:nvPr/>
                </p:nvGrpSpPr>
                <p:grpSpPr>
                  <a:xfrm>
                    <a:off x="6597000" y="3963240"/>
                    <a:ext cx="33840" cy="90000"/>
                    <a:chOff x="6597000" y="3963240"/>
                    <a:chExt cx="33840" cy="90000"/>
                  </a:xfrm>
                </p:grpSpPr>
                <p:sp>
                  <p:nvSpPr>
                    <p:cNvPr id="825" name=""/>
                    <p:cNvSpPr/>
                    <p:nvPr/>
                  </p:nvSpPr>
                  <p:spPr>
                    <a:xfrm>
                      <a:off x="6622920" y="3963240"/>
                      <a:ext cx="0" cy="68040"/>
                    </a:xfrm>
                    <a:prstGeom prst="line">
                      <a:avLst/>
                    </a:prstGeom>
                    <a:ln w="12600">
                      <a:solidFill>
                        <a:srgbClr val="ffff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1240" bIns="21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26" name=""/>
                    <p:cNvSpPr/>
                    <p:nvPr/>
                  </p:nvSpPr>
                  <p:spPr>
                    <a:xfrm flipH="1">
                      <a:off x="6597000" y="4000320"/>
                      <a:ext cx="33840" cy="0"/>
                    </a:xfrm>
                    <a:prstGeom prst="line">
                      <a:avLst/>
                    </a:prstGeom>
                    <a:ln w="12600">
                      <a:solidFill>
                        <a:srgbClr val="ffff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27" name=""/>
                    <p:cNvSpPr/>
                    <p:nvPr/>
                  </p:nvSpPr>
                  <p:spPr>
                    <a:xfrm>
                      <a:off x="6598440" y="4006800"/>
                      <a:ext cx="0" cy="24480"/>
                    </a:xfrm>
                    <a:prstGeom prst="line">
                      <a:avLst/>
                    </a:prstGeom>
                    <a:ln w="12600">
                      <a:solidFill>
                        <a:srgbClr val="ffff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2320" bIns="-223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828" name=""/>
                    <p:cNvSpPr/>
                    <p:nvPr/>
                  </p:nvSpPr>
                  <p:spPr>
                    <a:xfrm flipH="1">
                      <a:off x="6597000" y="4053240"/>
                      <a:ext cx="33840" cy="0"/>
                    </a:xfrm>
                    <a:prstGeom prst="line">
                      <a:avLst/>
                    </a:prstGeom>
                    <a:ln w="12600">
                      <a:solidFill>
                        <a:srgbClr val="ffff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29" name=""/>
          <p:cNvSpPr/>
          <p:nvPr/>
        </p:nvSpPr>
        <p:spPr>
          <a:xfrm flipH="1">
            <a:off x="541080" y="3454560"/>
            <a:ext cx="550044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" name=""/>
          <p:cNvSpPr/>
          <p:nvPr/>
        </p:nvSpPr>
        <p:spPr>
          <a:xfrm>
            <a:off x="6097680" y="1289160"/>
            <a:ext cx="2386080" cy="14554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" name=""/>
          <p:cNvSpPr/>
          <p:nvPr/>
        </p:nvSpPr>
        <p:spPr>
          <a:xfrm>
            <a:off x="5132520" y="2984400"/>
            <a:ext cx="779400" cy="339840"/>
          </a:xfrm>
          <a:prstGeom prst="rightArrow">
            <a:avLst>
              <a:gd name="adj1" fmla="val 50000"/>
              <a:gd name="adj2" fmla="val 66679"/>
            </a:avLst>
          </a:prstGeom>
          <a:gradFill rotWithShape="0">
            <a:gsLst>
              <a:gs pos="0">
                <a:srgbClr val="000000"/>
              </a:gs>
              <a:gs pos="50000">
                <a:srgbClr val="919191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" name=""/>
          <p:cNvSpPr/>
          <p:nvPr/>
        </p:nvSpPr>
        <p:spPr>
          <a:xfrm>
            <a:off x="3579840" y="2984400"/>
            <a:ext cx="781200" cy="339840"/>
          </a:xfrm>
          <a:prstGeom prst="rightArrow">
            <a:avLst>
              <a:gd name="adj1" fmla="val 50000"/>
              <a:gd name="adj2" fmla="val 66833"/>
            </a:avLst>
          </a:prstGeom>
          <a:gradFill rotWithShape="0">
            <a:gsLst>
              <a:gs pos="0">
                <a:srgbClr val="000000"/>
              </a:gs>
              <a:gs pos="50000">
                <a:srgbClr val="919191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3" name=""/>
          <p:cNvSpPr/>
          <p:nvPr/>
        </p:nvSpPr>
        <p:spPr>
          <a:xfrm>
            <a:off x="1703520" y="2984400"/>
            <a:ext cx="779400" cy="339840"/>
          </a:xfrm>
          <a:prstGeom prst="rightArrow">
            <a:avLst>
              <a:gd name="adj1" fmla="val 50000"/>
              <a:gd name="adj2" fmla="val 66679"/>
            </a:avLst>
          </a:prstGeom>
          <a:gradFill rotWithShape="0">
            <a:gsLst>
              <a:gs pos="0">
                <a:srgbClr val="000000"/>
              </a:gs>
              <a:gs pos="50000">
                <a:srgbClr val="919191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4" name=""/>
          <p:cNvSpPr/>
          <p:nvPr/>
        </p:nvSpPr>
        <p:spPr>
          <a:xfrm>
            <a:off x="669960" y="2960640"/>
            <a:ext cx="1209600" cy="363600"/>
          </a:xfrm>
          <a:prstGeom prst="rect">
            <a:avLst/>
          </a:prstGeom>
          <a:gradFill rotWithShape="0">
            <a:gsLst>
              <a:gs pos="0">
                <a:srgbClr val="fc667d"/>
              </a:gs>
              <a:gs pos="100000">
                <a:srgbClr val="fc0128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5" name=""/>
          <p:cNvSpPr/>
          <p:nvPr/>
        </p:nvSpPr>
        <p:spPr>
          <a:xfrm>
            <a:off x="833400" y="3005280"/>
            <a:ext cx="932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" name=""/>
          <p:cNvSpPr/>
          <p:nvPr/>
        </p:nvSpPr>
        <p:spPr>
          <a:xfrm>
            <a:off x="2523960" y="2960640"/>
            <a:ext cx="1208160" cy="363600"/>
          </a:xfrm>
          <a:prstGeom prst="rect">
            <a:avLst/>
          </a:prstGeom>
          <a:gradFill rotWithShape="0">
            <a:gsLst>
              <a:gs pos="0">
                <a:srgbClr val="fc667d"/>
              </a:gs>
              <a:gs pos="100000">
                <a:srgbClr val="fc0128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7" name=""/>
          <p:cNvSpPr/>
          <p:nvPr/>
        </p:nvSpPr>
        <p:spPr>
          <a:xfrm>
            <a:off x="2731320" y="3005280"/>
            <a:ext cx="83340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" name=""/>
          <p:cNvSpPr/>
          <p:nvPr/>
        </p:nvSpPr>
        <p:spPr>
          <a:xfrm>
            <a:off x="4365720" y="2960640"/>
            <a:ext cx="1206360" cy="363600"/>
          </a:xfrm>
          <a:prstGeom prst="rect">
            <a:avLst/>
          </a:prstGeom>
          <a:gradFill rotWithShape="0">
            <a:gsLst>
              <a:gs pos="0">
                <a:srgbClr val="fc667d"/>
              </a:gs>
              <a:gs pos="100000">
                <a:srgbClr val="fc0128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" name=""/>
          <p:cNvSpPr/>
          <p:nvPr/>
        </p:nvSpPr>
        <p:spPr>
          <a:xfrm>
            <a:off x="4717080" y="3005280"/>
            <a:ext cx="51624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520" rIns="74520" tIns="36360" bIns="3636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LDC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40" name=""/>
          <p:cNvGrpSpPr/>
          <p:nvPr/>
        </p:nvGrpSpPr>
        <p:grpSpPr>
          <a:xfrm>
            <a:off x="925560" y="1571760"/>
            <a:ext cx="4905000" cy="1219320"/>
            <a:chOff x="925560" y="1571760"/>
            <a:chExt cx="4905000" cy="1219320"/>
          </a:xfrm>
        </p:grpSpPr>
        <p:sp>
          <p:nvSpPr>
            <p:cNvPr id="841" name=""/>
            <p:cNvSpPr/>
            <p:nvPr/>
          </p:nvSpPr>
          <p:spPr>
            <a:xfrm>
              <a:off x="1911960" y="2345040"/>
              <a:ext cx="346680" cy="32400"/>
            </a:xfrm>
            <a:custGeom>
              <a:avLst/>
              <a:gdLst/>
              <a:ahLst/>
              <a:rect l="l" t="t" r="r" b="b"/>
              <a:pathLst>
                <a:path w="223" h="21">
                  <a:moveTo>
                    <a:pt x="22" y="2"/>
                  </a:moveTo>
                  <a:lnTo>
                    <a:pt x="138" y="6"/>
                  </a:lnTo>
                  <a:lnTo>
                    <a:pt x="222" y="4"/>
                  </a:lnTo>
                  <a:lnTo>
                    <a:pt x="222" y="20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22" y="2"/>
                  </a:lnTo>
                </a:path>
              </a:pathLst>
            </a:custGeom>
            <a:solidFill>
              <a:srgbClr val="09050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42" name=""/>
            <p:cNvGrpSpPr/>
            <p:nvPr/>
          </p:nvGrpSpPr>
          <p:grpSpPr>
            <a:xfrm>
              <a:off x="925560" y="1571760"/>
              <a:ext cx="869400" cy="676440"/>
              <a:chOff x="925560" y="1571760"/>
              <a:chExt cx="869400" cy="676440"/>
            </a:xfrm>
          </p:grpSpPr>
          <p:grpSp>
            <p:nvGrpSpPr>
              <p:cNvPr id="843" name=""/>
              <p:cNvGrpSpPr/>
              <p:nvPr/>
            </p:nvGrpSpPr>
            <p:grpSpPr>
              <a:xfrm>
                <a:off x="1259280" y="1571760"/>
                <a:ext cx="207720" cy="558360"/>
                <a:chOff x="1259280" y="1571760"/>
                <a:chExt cx="207720" cy="558360"/>
              </a:xfrm>
            </p:grpSpPr>
            <p:sp>
              <p:nvSpPr>
                <p:cNvPr id="844" name=""/>
                <p:cNvSpPr/>
                <p:nvPr/>
              </p:nvSpPr>
              <p:spPr>
                <a:xfrm>
                  <a:off x="1353960" y="2007720"/>
                  <a:ext cx="23040" cy="122400"/>
                </a:xfrm>
                <a:custGeom>
                  <a:avLst/>
                  <a:gdLst/>
                  <a:ahLst/>
                  <a:rect l="l" t="t" r="r" b="b"/>
                  <a:pathLst>
                    <a:path w="15" h="79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78"/>
                      </a:lnTo>
                      <a:lnTo>
                        <a:pt x="0" y="7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5" name=""/>
                <p:cNvSpPr/>
                <p:nvPr/>
              </p:nvSpPr>
              <p:spPr>
                <a:xfrm>
                  <a:off x="1290600" y="1923840"/>
                  <a:ext cx="145440" cy="26280"/>
                </a:xfrm>
                <a:custGeom>
                  <a:avLst/>
                  <a:gdLst/>
                  <a:ahLst/>
                  <a:rect l="l" t="t" r="r" b="b"/>
                  <a:pathLst>
                    <a:path w="94" h="17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6" name=""/>
                <p:cNvSpPr/>
                <p:nvPr/>
              </p:nvSpPr>
              <p:spPr>
                <a:xfrm>
                  <a:off x="1277640" y="2023200"/>
                  <a:ext cx="170640" cy="26280"/>
                </a:xfrm>
                <a:custGeom>
                  <a:avLst/>
                  <a:gdLst/>
                  <a:ahLst/>
                  <a:rect l="l" t="t" r="r" b="b"/>
                  <a:pathLst>
                    <a:path w="110" h="17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7" name=""/>
                <p:cNvSpPr/>
                <p:nvPr/>
              </p:nvSpPr>
              <p:spPr>
                <a:xfrm>
                  <a:off x="1301040" y="1815120"/>
                  <a:ext cx="122760" cy="26280"/>
                </a:xfrm>
                <a:custGeom>
                  <a:avLst/>
                  <a:gdLst/>
                  <a:ahLst/>
                  <a:rect l="l" t="t" r="r" b="b"/>
                  <a:pathLst>
                    <a:path w="79" h="17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8" name=""/>
                <p:cNvSpPr/>
                <p:nvPr/>
              </p:nvSpPr>
              <p:spPr>
                <a:xfrm>
                  <a:off x="1316880" y="1717200"/>
                  <a:ext cx="92880" cy="26280"/>
                </a:xfrm>
                <a:custGeom>
                  <a:avLst/>
                  <a:gdLst/>
                  <a:ahLst/>
                  <a:rect l="l" t="t" r="r" b="b"/>
                  <a:pathLst>
                    <a:path w="60" h="17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9" name=""/>
                <p:cNvSpPr/>
                <p:nvPr/>
              </p:nvSpPr>
              <p:spPr>
                <a:xfrm>
                  <a:off x="1361520" y="1632240"/>
                  <a:ext cx="2880" cy="367560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0" name=""/>
                <p:cNvSpPr/>
                <p:nvPr/>
              </p:nvSpPr>
              <p:spPr>
                <a:xfrm>
                  <a:off x="1389600" y="1625760"/>
                  <a:ext cx="77400" cy="504360"/>
                </a:xfrm>
                <a:custGeom>
                  <a:avLst/>
                  <a:gdLst/>
                  <a:ahLst/>
                  <a:rect l="l" t="t" r="r" b="b"/>
                  <a:pathLst>
                    <a:path w="50" h="325">
                      <a:moveTo>
                        <a:pt x="0" y="0"/>
                      </a:moveTo>
                      <a:lnTo>
                        <a:pt x="46" y="324"/>
                      </a:lnTo>
                      <a:lnTo>
                        <a:pt x="49" y="324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1" name=""/>
                <p:cNvSpPr/>
                <p:nvPr/>
              </p:nvSpPr>
              <p:spPr>
                <a:xfrm>
                  <a:off x="1259280" y="1625760"/>
                  <a:ext cx="74520" cy="504360"/>
                </a:xfrm>
                <a:custGeom>
                  <a:avLst/>
                  <a:gdLst/>
                  <a:ahLst/>
                  <a:rect l="l" t="t" r="r" b="b"/>
                  <a:pathLst>
                    <a:path w="48" h="325">
                      <a:moveTo>
                        <a:pt x="47" y="0"/>
                      </a:moveTo>
                      <a:lnTo>
                        <a:pt x="4" y="324"/>
                      </a:lnTo>
                      <a:lnTo>
                        <a:pt x="0" y="324"/>
                      </a:lnTo>
                      <a:lnTo>
                        <a:pt x="43" y="0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>
                  <a:off x="1327320" y="1625760"/>
                  <a:ext cx="82080" cy="91440"/>
                </a:xfrm>
                <a:custGeom>
                  <a:avLst/>
                  <a:gdLst/>
                  <a:ahLst/>
                  <a:rect l="l" t="t" r="r" b="b"/>
                  <a:pathLst>
                    <a:path w="53" h="59">
                      <a:moveTo>
                        <a:pt x="0" y="0"/>
                      </a:moveTo>
                      <a:lnTo>
                        <a:pt x="48" y="58"/>
                      </a:lnTo>
                      <a:lnTo>
                        <a:pt x="52" y="58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1315080" y="1625760"/>
                  <a:ext cx="80280" cy="91440"/>
                </a:xfrm>
                <a:custGeom>
                  <a:avLst/>
                  <a:gdLst/>
                  <a:ahLst/>
                  <a:rect l="l" t="t" r="r" b="b"/>
                  <a:pathLst>
                    <a:path w="52" h="59">
                      <a:moveTo>
                        <a:pt x="51" y="0"/>
                      </a:moveTo>
                      <a:lnTo>
                        <a:pt x="4" y="58"/>
                      </a:lnTo>
                      <a:lnTo>
                        <a:pt x="0" y="58"/>
                      </a:lnTo>
                      <a:lnTo>
                        <a:pt x="47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4" name=""/>
                <p:cNvSpPr/>
                <p:nvPr/>
              </p:nvSpPr>
              <p:spPr>
                <a:xfrm>
                  <a:off x="1315080" y="1731240"/>
                  <a:ext cx="100800" cy="82080"/>
                </a:xfrm>
                <a:custGeom>
                  <a:avLst/>
                  <a:gdLst/>
                  <a:ahLst/>
                  <a:rect l="l" t="t" r="r" b="b"/>
                  <a:pathLst>
                    <a:path w="65" h="53">
                      <a:moveTo>
                        <a:pt x="4" y="0"/>
                      </a:moveTo>
                      <a:lnTo>
                        <a:pt x="64" y="52"/>
                      </a:lnTo>
                      <a:lnTo>
                        <a:pt x="61" y="52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1308600" y="1731240"/>
                  <a:ext cx="100800" cy="82080"/>
                </a:xfrm>
                <a:custGeom>
                  <a:avLst/>
                  <a:gdLst/>
                  <a:ahLst/>
                  <a:rect l="l" t="t" r="r" b="b"/>
                  <a:pathLst>
                    <a:path w="65" h="53">
                      <a:moveTo>
                        <a:pt x="61" y="0"/>
                      </a:moveTo>
                      <a:lnTo>
                        <a:pt x="0" y="52"/>
                      </a:lnTo>
                      <a:lnTo>
                        <a:pt x="4" y="52"/>
                      </a:lnTo>
                      <a:lnTo>
                        <a:pt x="64" y="0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6" name=""/>
                <p:cNvSpPr/>
                <p:nvPr/>
              </p:nvSpPr>
              <p:spPr>
                <a:xfrm>
                  <a:off x="1301040" y="1826280"/>
                  <a:ext cx="135000" cy="97560"/>
                </a:xfrm>
                <a:custGeom>
                  <a:avLst/>
                  <a:gdLst/>
                  <a:ahLst/>
                  <a:rect l="l" t="t" r="r" b="b"/>
                  <a:pathLst>
                    <a:path w="87" h="63">
                      <a:moveTo>
                        <a:pt x="0" y="0"/>
                      </a:moveTo>
                      <a:lnTo>
                        <a:pt x="82" y="62"/>
                      </a:lnTo>
                      <a:lnTo>
                        <a:pt x="86" y="6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7" name=""/>
                <p:cNvSpPr/>
                <p:nvPr/>
              </p:nvSpPr>
              <p:spPr>
                <a:xfrm>
                  <a:off x="1290600" y="1826280"/>
                  <a:ext cx="133200" cy="97560"/>
                </a:xfrm>
                <a:custGeom>
                  <a:avLst/>
                  <a:gdLst/>
                  <a:ahLst/>
                  <a:rect l="l" t="t" r="r" b="b"/>
                  <a:pathLst>
                    <a:path w="86" h="63">
                      <a:moveTo>
                        <a:pt x="85" y="0"/>
                      </a:moveTo>
                      <a:lnTo>
                        <a:pt x="4" y="62"/>
                      </a:lnTo>
                      <a:lnTo>
                        <a:pt x="0" y="62"/>
                      </a:lnTo>
                      <a:lnTo>
                        <a:pt x="80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8" name=""/>
                <p:cNvSpPr/>
                <p:nvPr/>
              </p:nvSpPr>
              <p:spPr>
                <a:xfrm>
                  <a:off x="1290600" y="1936440"/>
                  <a:ext cx="158040" cy="85320"/>
                </a:xfrm>
                <a:custGeom>
                  <a:avLst/>
                  <a:gdLst/>
                  <a:ahLst/>
                  <a:rect l="l" t="t" r="r" b="b"/>
                  <a:pathLst>
                    <a:path w="102" h="55">
                      <a:moveTo>
                        <a:pt x="0" y="0"/>
                      </a:moveTo>
                      <a:lnTo>
                        <a:pt x="97" y="54"/>
                      </a:lnTo>
                      <a:lnTo>
                        <a:pt x="101" y="5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520" bIns="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9" name=""/>
                <p:cNvSpPr/>
                <p:nvPr/>
              </p:nvSpPr>
              <p:spPr>
                <a:xfrm>
                  <a:off x="1277640" y="1936440"/>
                  <a:ext cx="158400" cy="85320"/>
                </a:xfrm>
                <a:custGeom>
                  <a:avLst/>
                  <a:gdLst/>
                  <a:ahLst/>
                  <a:rect l="l" t="t" r="r" b="b"/>
                  <a:pathLst>
                    <a:path w="102" h="55">
                      <a:moveTo>
                        <a:pt x="101" y="0"/>
                      </a:moveTo>
                      <a:lnTo>
                        <a:pt x="4" y="54"/>
                      </a:lnTo>
                      <a:lnTo>
                        <a:pt x="0" y="54"/>
                      </a:lnTo>
                      <a:lnTo>
                        <a:pt x="96" y="0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520" bIns="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0" name=""/>
                <p:cNvSpPr/>
                <p:nvPr/>
              </p:nvSpPr>
              <p:spPr>
                <a:xfrm>
                  <a:off x="1308600" y="1571760"/>
                  <a:ext cx="107280" cy="57240"/>
                </a:xfrm>
                <a:custGeom>
                  <a:avLst/>
                  <a:gdLst/>
                  <a:ahLst/>
                  <a:rect l="l" t="t" r="r" b="b"/>
                  <a:pathLst>
                    <a:path w="69" h="37">
                      <a:moveTo>
                        <a:pt x="24" y="0"/>
                      </a:moveTo>
                      <a:lnTo>
                        <a:pt x="46" y="0"/>
                      </a:lnTo>
                      <a:lnTo>
                        <a:pt x="46" y="23"/>
                      </a:lnTo>
                      <a:lnTo>
                        <a:pt x="68" y="23"/>
                      </a:lnTo>
                      <a:lnTo>
                        <a:pt x="68" y="36"/>
                      </a:lnTo>
                      <a:lnTo>
                        <a:pt x="0" y="36"/>
                      </a:lnTo>
                      <a:lnTo>
                        <a:pt x="0" y="23"/>
                      </a:lnTo>
                      <a:lnTo>
                        <a:pt x="24" y="23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61" name=""/>
              <p:cNvGrpSpPr/>
              <p:nvPr/>
            </p:nvGrpSpPr>
            <p:grpSpPr>
              <a:xfrm>
                <a:off x="925560" y="1689480"/>
                <a:ext cx="207720" cy="558720"/>
                <a:chOff x="925560" y="1689480"/>
                <a:chExt cx="207720" cy="558720"/>
              </a:xfrm>
            </p:grpSpPr>
            <p:sp>
              <p:nvSpPr>
                <p:cNvPr id="862" name=""/>
                <p:cNvSpPr/>
                <p:nvPr/>
              </p:nvSpPr>
              <p:spPr>
                <a:xfrm>
                  <a:off x="1020240" y="2125440"/>
                  <a:ext cx="23040" cy="122760"/>
                </a:xfrm>
                <a:custGeom>
                  <a:avLst/>
                  <a:gdLst/>
                  <a:ahLst/>
                  <a:rect l="l" t="t" r="r" b="b"/>
                  <a:pathLst>
                    <a:path w="15" h="79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78"/>
                      </a:lnTo>
                      <a:lnTo>
                        <a:pt x="0" y="7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3" name=""/>
                <p:cNvSpPr/>
                <p:nvPr/>
              </p:nvSpPr>
              <p:spPr>
                <a:xfrm>
                  <a:off x="956520" y="2041560"/>
                  <a:ext cx="145800" cy="26280"/>
                </a:xfrm>
                <a:custGeom>
                  <a:avLst/>
                  <a:gdLst/>
                  <a:ahLst/>
                  <a:rect l="l" t="t" r="r" b="b"/>
                  <a:pathLst>
                    <a:path w="94" h="17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4" name=""/>
                <p:cNvSpPr/>
                <p:nvPr/>
              </p:nvSpPr>
              <p:spPr>
                <a:xfrm>
                  <a:off x="943920" y="2139480"/>
                  <a:ext cx="170640" cy="26280"/>
                </a:xfrm>
                <a:custGeom>
                  <a:avLst/>
                  <a:gdLst/>
                  <a:ahLst/>
                  <a:rect l="l" t="t" r="r" b="b"/>
                  <a:pathLst>
                    <a:path w="110" h="17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5" name=""/>
                <p:cNvSpPr/>
                <p:nvPr/>
              </p:nvSpPr>
              <p:spPr>
                <a:xfrm>
                  <a:off x="967320" y="1931400"/>
                  <a:ext cx="122760" cy="26280"/>
                </a:xfrm>
                <a:custGeom>
                  <a:avLst/>
                  <a:gdLst/>
                  <a:ahLst/>
                  <a:rect l="l" t="t" r="r" b="b"/>
                  <a:pathLst>
                    <a:path w="79" h="17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6" name=""/>
                <p:cNvSpPr/>
                <p:nvPr/>
              </p:nvSpPr>
              <p:spPr>
                <a:xfrm>
                  <a:off x="982800" y="1833480"/>
                  <a:ext cx="94680" cy="26280"/>
                </a:xfrm>
                <a:custGeom>
                  <a:avLst/>
                  <a:gdLst/>
                  <a:ahLst/>
                  <a:rect l="l" t="t" r="r" b="b"/>
                  <a:pathLst>
                    <a:path w="61" h="17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7" name=""/>
                <p:cNvSpPr/>
                <p:nvPr/>
              </p:nvSpPr>
              <p:spPr>
                <a:xfrm>
                  <a:off x="1027800" y="1749960"/>
                  <a:ext cx="2880" cy="367560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8" name=""/>
                <p:cNvSpPr/>
                <p:nvPr/>
              </p:nvSpPr>
              <p:spPr>
                <a:xfrm>
                  <a:off x="1057320" y="1743480"/>
                  <a:ext cx="75960" cy="504720"/>
                </a:xfrm>
                <a:custGeom>
                  <a:avLst/>
                  <a:gdLst/>
                  <a:ahLst/>
                  <a:rect l="l" t="t" r="r" b="b"/>
                  <a:pathLst>
                    <a:path w="49" h="325">
                      <a:moveTo>
                        <a:pt x="0" y="0"/>
                      </a:moveTo>
                      <a:lnTo>
                        <a:pt x="45" y="324"/>
                      </a:lnTo>
                      <a:lnTo>
                        <a:pt x="48" y="324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9" name=""/>
                <p:cNvSpPr/>
                <p:nvPr/>
              </p:nvSpPr>
              <p:spPr>
                <a:xfrm>
                  <a:off x="925560" y="1743480"/>
                  <a:ext cx="74520" cy="504720"/>
                </a:xfrm>
                <a:custGeom>
                  <a:avLst/>
                  <a:gdLst/>
                  <a:ahLst/>
                  <a:rect l="l" t="t" r="r" b="b"/>
                  <a:pathLst>
                    <a:path w="48" h="325">
                      <a:moveTo>
                        <a:pt x="47" y="0"/>
                      </a:moveTo>
                      <a:lnTo>
                        <a:pt x="4" y="324"/>
                      </a:lnTo>
                      <a:lnTo>
                        <a:pt x="0" y="324"/>
                      </a:lnTo>
                      <a:lnTo>
                        <a:pt x="43" y="0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0" name=""/>
                <p:cNvSpPr/>
                <p:nvPr/>
              </p:nvSpPr>
              <p:spPr>
                <a:xfrm>
                  <a:off x="992160" y="1743480"/>
                  <a:ext cx="84960" cy="90000"/>
                </a:xfrm>
                <a:custGeom>
                  <a:avLst/>
                  <a:gdLst/>
                  <a:ahLst/>
                  <a:rect l="l" t="t" r="r" b="b"/>
                  <a:pathLst>
                    <a:path w="55" h="58">
                      <a:moveTo>
                        <a:pt x="0" y="0"/>
                      </a:moveTo>
                      <a:lnTo>
                        <a:pt x="50" y="57"/>
                      </a:lnTo>
                      <a:lnTo>
                        <a:pt x="54" y="5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1" name=""/>
                <p:cNvSpPr/>
                <p:nvPr/>
              </p:nvSpPr>
              <p:spPr>
                <a:xfrm>
                  <a:off x="979920" y="1743480"/>
                  <a:ext cx="83520" cy="90000"/>
                </a:xfrm>
                <a:custGeom>
                  <a:avLst/>
                  <a:gdLst/>
                  <a:ahLst/>
                  <a:rect l="l" t="t" r="r" b="b"/>
                  <a:pathLst>
                    <a:path w="54" h="58">
                      <a:moveTo>
                        <a:pt x="53" y="0"/>
                      </a:moveTo>
                      <a:lnTo>
                        <a:pt x="4" y="57"/>
                      </a:lnTo>
                      <a:lnTo>
                        <a:pt x="0" y="57"/>
                      </a:lnTo>
                      <a:lnTo>
                        <a:pt x="49" y="0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2" name=""/>
                <p:cNvSpPr/>
                <p:nvPr/>
              </p:nvSpPr>
              <p:spPr>
                <a:xfrm>
                  <a:off x="979920" y="1847880"/>
                  <a:ext cx="100440" cy="83520"/>
                </a:xfrm>
                <a:custGeom>
                  <a:avLst/>
                  <a:gdLst/>
                  <a:ahLst/>
                  <a:rect l="l" t="t" r="r" b="b"/>
                  <a:pathLst>
                    <a:path w="65" h="54">
                      <a:moveTo>
                        <a:pt x="4" y="0"/>
                      </a:moveTo>
                      <a:lnTo>
                        <a:pt x="64" y="53"/>
                      </a:lnTo>
                      <a:lnTo>
                        <a:pt x="61" y="53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720" bIns="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3" name=""/>
                <p:cNvSpPr/>
                <p:nvPr/>
              </p:nvSpPr>
              <p:spPr>
                <a:xfrm>
                  <a:off x="976680" y="1847880"/>
                  <a:ext cx="100440" cy="83520"/>
                </a:xfrm>
                <a:custGeom>
                  <a:avLst/>
                  <a:gdLst/>
                  <a:ahLst/>
                  <a:rect l="l" t="t" r="r" b="b"/>
                  <a:pathLst>
                    <a:path w="65" h="54">
                      <a:moveTo>
                        <a:pt x="61" y="0"/>
                      </a:moveTo>
                      <a:lnTo>
                        <a:pt x="0" y="53"/>
                      </a:lnTo>
                      <a:lnTo>
                        <a:pt x="4" y="53"/>
                      </a:lnTo>
                      <a:lnTo>
                        <a:pt x="64" y="0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720" bIns="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4" name=""/>
                <p:cNvSpPr/>
                <p:nvPr/>
              </p:nvSpPr>
              <p:spPr>
                <a:xfrm>
                  <a:off x="967320" y="1944000"/>
                  <a:ext cx="135000" cy="97560"/>
                </a:xfrm>
                <a:custGeom>
                  <a:avLst/>
                  <a:gdLst/>
                  <a:ahLst/>
                  <a:rect l="l" t="t" r="r" b="b"/>
                  <a:pathLst>
                    <a:path w="87" h="63">
                      <a:moveTo>
                        <a:pt x="0" y="0"/>
                      </a:moveTo>
                      <a:lnTo>
                        <a:pt x="82" y="62"/>
                      </a:lnTo>
                      <a:lnTo>
                        <a:pt x="86" y="6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5" name=""/>
                <p:cNvSpPr/>
                <p:nvPr/>
              </p:nvSpPr>
              <p:spPr>
                <a:xfrm>
                  <a:off x="956520" y="1944000"/>
                  <a:ext cx="133560" cy="97560"/>
                </a:xfrm>
                <a:custGeom>
                  <a:avLst/>
                  <a:gdLst/>
                  <a:ahLst/>
                  <a:rect l="l" t="t" r="r" b="b"/>
                  <a:pathLst>
                    <a:path w="86" h="63">
                      <a:moveTo>
                        <a:pt x="85" y="0"/>
                      </a:moveTo>
                      <a:lnTo>
                        <a:pt x="4" y="62"/>
                      </a:lnTo>
                      <a:lnTo>
                        <a:pt x="0" y="62"/>
                      </a:lnTo>
                      <a:lnTo>
                        <a:pt x="80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6" name=""/>
                <p:cNvSpPr/>
                <p:nvPr/>
              </p:nvSpPr>
              <p:spPr>
                <a:xfrm>
                  <a:off x="956520" y="2054160"/>
                  <a:ext cx="158400" cy="85320"/>
                </a:xfrm>
                <a:custGeom>
                  <a:avLst/>
                  <a:gdLst/>
                  <a:ahLst/>
                  <a:rect l="l" t="t" r="r" b="b"/>
                  <a:pathLst>
                    <a:path w="102" h="55">
                      <a:moveTo>
                        <a:pt x="0" y="0"/>
                      </a:moveTo>
                      <a:lnTo>
                        <a:pt x="97" y="54"/>
                      </a:lnTo>
                      <a:lnTo>
                        <a:pt x="101" y="5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520" bIns="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7" name=""/>
                <p:cNvSpPr/>
                <p:nvPr/>
              </p:nvSpPr>
              <p:spPr>
                <a:xfrm>
                  <a:off x="943920" y="2054160"/>
                  <a:ext cx="158400" cy="85320"/>
                </a:xfrm>
                <a:custGeom>
                  <a:avLst/>
                  <a:gdLst/>
                  <a:ahLst/>
                  <a:rect l="l" t="t" r="r" b="b"/>
                  <a:pathLst>
                    <a:path w="102" h="55">
                      <a:moveTo>
                        <a:pt x="101" y="0"/>
                      </a:moveTo>
                      <a:lnTo>
                        <a:pt x="4" y="54"/>
                      </a:lnTo>
                      <a:lnTo>
                        <a:pt x="0" y="54"/>
                      </a:lnTo>
                      <a:lnTo>
                        <a:pt x="96" y="0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520" bIns="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8" name=""/>
                <p:cNvSpPr/>
                <p:nvPr/>
              </p:nvSpPr>
              <p:spPr>
                <a:xfrm>
                  <a:off x="976680" y="1689480"/>
                  <a:ext cx="103680" cy="57240"/>
                </a:xfrm>
                <a:custGeom>
                  <a:avLst/>
                  <a:gdLst/>
                  <a:ahLst/>
                  <a:rect l="l" t="t" r="r" b="b"/>
                  <a:pathLst>
                    <a:path w="67" h="37">
                      <a:moveTo>
                        <a:pt x="23" y="0"/>
                      </a:moveTo>
                      <a:lnTo>
                        <a:pt x="44" y="0"/>
                      </a:lnTo>
                      <a:lnTo>
                        <a:pt x="44" y="23"/>
                      </a:lnTo>
                      <a:lnTo>
                        <a:pt x="66" y="23"/>
                      </a:lnTo>
                      <a:lnTo>
                        <a:pt x="66" y="36"/>
                      </a:lnTo>
                      <a:lnTo>
                        <a:pt x="0" y="36"/>
                      </a:lnTo>
                      <a:lnTo>
                        <a:pt x="0" y="23"/>
                      </a:lnTo>
                      <a:lnTo>
                        <a:pt x="23" y="23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79" name=""/>
              <p:cNvGrpSpPr/>
              <p:nvPr/>
            </p:nvGrpSpPr>
            <p:grpSpPr>
              <a:xfrm>
                <a:off x="1587240" y="1614960"/>
                <a:ext cx="207720" cy="558720"/>
                <a:chOff x="1587240" y="1614960"/>
                <a:chExt cx="207720" cy="558720"/>
              </a:xfrm>
            </p:grpSpPr>
            <p:sp>
              <p:nvSpPr>
                <p:cNvPr id="880" name=""/>
                <p:cNvSpPr/>
                <p:nvPr/>
              </p:nvSpPr>
              <p:spPr>
                <a:xfrm>
                  <a:off x="1681920" y="2051280"/>
                  <a:ext cx="23040" cy="122400"/>
                </a:xfrm>
                <a:custGeom>
                  <a:avLst/>
                  <a:gdLst/>
                  <a:ahLst/>
                  <a:rect l="l" t="t" r="r" b="b"/>
                  <a:pathLst>
                    <a:path w="15" h="79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14" y="78"/>
                      </a:lnTo>
                      <a:lnTo>
                        <a:pt x="0" y="7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1" name=""/>
                <p:cNvSpPr/>
                <p:nvPr/>
              </p:nvSpPr>
              <p:spPr>
                <a:xfrm>
                  <a:off x="1618200" y="1967040"/>
                  <a:ext cx="145800" cy="26280"/>
                </a:xfrm>
                <a:custGeom>
                  <a:avLst/>
                  <a:gdLst/>
                  <a:ahLst/>
                  <a:rect l="l" t="t" r="r" b="b"/>
                  <a:pathLst>
                    <a:path w="94" h="17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2" name=""/>
                <p:cNvSpPr/>
                <p:nvPr/>
              </p:nvSpPr>
              <p:spPr>
                <a:xfrm>
                  <a:off x="1605600" y="2064960"/>
                  <a:ext cx="170640" cy="26280"/>
                </a:xfrm>
                <a:custGeom>
                  <a:avLst/>
                  <a:gdLst/>
                  <a:ahLst/>
                  <a:rect l="l" t="t" r="r" b="b"/>
                  <a:pathLst>
                    <a:path w="110" h="17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3" name=""/>
                <p:cNvSpPr/>
                <p:nvPr/>
              </p:nvSpPr>
              <p:spPr>
                <a:xfrm>
                  <a:off x="1630440" y="1856880"/>
                  <a:ext cx="120960" cy="26280"/>
                </a:xfrm>
                <a:custGeom>
                  <a:avLst/>
                  <a:gdLst/>
                  <a:ahLst/>
                  <a:rect l="l" t="t" r="r" b="b"/>
                  <a:pathLst>
                    <a:path w="78" h="17">
                      <a:moveTo>
                        <a:pt x="0" y="0"/>
                      </a:moveTo>
                      <a:lnTo>
                        <a:pt x="77" y="0"/>
                      </a:lnTo>
                      <a:lnTo>
                        <a:pt x="77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4" name=""/>
                <p:cNvSpPr/>
                <p:nvPr/>
              </p:nvSpPr>
              <p:spPr>
                <a:xfrm>
                  <a:off x="1644480" y="1759320"/>
                  <a:ext cx="94680" cy="26280"/>
                </a:xfrm>
                <a:custGeom>
                  <a:avLst/>
                  <a:gdLst/>
                  <a:ahLst/>
                  <a:rect l="l" t="t" r="r" b="b"/>
                  <a:pathLst>
                    <a:path w="61" h="17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5" name=""/>
                <p:cNvSpPr/>
                <p:nvPr/>
              </p:nvSpPr>
              <p:spPr>
                <a:xfrm>
                  <a:off x="1689480" y="1675440"/>
                  <a:ext cx="2880" cy="367920"/>
                </a:xfrm>
                <a:prstGeom prst="rect">
                  <a:avLst/>
                </a:prstGeom>
                <a:solidFill>
                  <a:srgbClr val="000000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6" name=""/>
                <p:cNvSpPr/>
                <p:nvPr/>
              </p:nvSpPr>
              <p:spPr>
                <a:xfrm>
                  <a:off x="1719000" y="1669320"/>
                  <a:ext cx="75960" cy="504360"/>
                </a:xfrm>
                <a:custGeom>
                  <a:avLst/>
                  <a:gdLst/>
                  <a:ahLst/>
                  <a:rect l="l" t="t" r="r" b="b"/>
                  <a:pathLst>
                    <a:path w="49" h="325">
                      <a:moveTo>
                        <a:pt x="0" y="0"/>
                      </a:moveTo>
                      <a:lnTo>
                        <a:pt x="45" y="324"/>
                      </a:lnTo>
                      <a:lnTo>
                        <a:pt x="48" y="324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7" name=""/>
                <p:cNvSpPr/>
                <p:nvPr/>
              </p:nvSpPr>
              <p:spPr>
                <a:xfrm>
                  <a:off x="1587240" y="1669320"/>
                  <a:ext cx="74160" cy="504360"/>
                </a:xfrm>
                <a:custGeom>
                  <a:avLst/>
                  <a:gdLst/>
                  <a:ahLst/>
                  <a:rect l="l" t="t" r="r" b="b"/>
                  <a:pathLst>
                    <a:path w="48" h="325">
                      <a:moveTo>
                        <a:pt x="47" y="0"/>
                      </a:moveTo>
                      <a:lnTo>
                        <a:pt x="4" y="324"/>
                      </a:lnTo>
                      <a:lnTo>
                        <a:pt x="0" y="324"/>
                      </a:lnTo>
                      <a:lnTo>
                        <a:pt x="43" y="0"/>
                      </a:lnTo>
                      <a:lnTo>
                        <a:pt x="47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8" name=""/>
                <p:cNvSpPr/>
                <p:nvPr/>
              </p:nvSpPr>
              <p:spPr>
                <a:xfrm>
                  <a:off x="1655280" y="1669320"/>
                  <a:ext cx="83520" cy="90000"/>
                </a:xfrm>
                <a:custGeom>
                  <a:avLst/>
                  <a:gdLst/>
                  <a:ahLst/>
                  <a:rect l="l" t="t" r="r" b="b"/>
                  <a:pathLst>
                    <a:path w="54" h="58">
                      <a:moveTo>
                        <a:pt x="0" y="0"/>
                      </a:moveTo>
                      <a:lnTo>
                        <a:pt x="49" y="57"/>
                      </a:lnTo>
                      <a:lnTo>
                        <a:pt x="53" y="57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9" name=""/>
                <p:cNvSpPr/>
                <p:nvPr/>
              </p:nvSpPr>
              <p:spPr>
                <a:xfrm>
                  <a:off x="1643040" y="1669320"/>
                  <a:ext cx="81720" cy="90000"/>
                </a:xfrm>
                <a:custGeom>
                  <a:avLst/>
                  <a:gdLst/>
                  <a:ahLst/>
                  <a:rect l="l" t="t" r="r" b="b"/>
                  <a:pathLst>
                    <a:path w="53" h="58">
                      <a:moveTo>
                        <a:pt x="52" y="0"/>
                      </a:moveTo>
                      <a:lnTo>
                        <a:pt x="4" y="57"/>
                      </a:lnTo>
                      <a:lnTo>
                        <a:pt x="0" y="57"/>
                      </a:lnTo>
                      <a:lnTo>
                        <a:pt x="49" y="0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0" name=""/>
                <p:cNvSpPr/>
                <p:nvPr/>
              </p:nvSpPr>
              <p:spPr>
                <a:xfrm>
                  <a:off x="1643040" y="1773360"/>
                  <a:ext cx="100440" cy="83520"/>
                </a:xfrm>
                <a:custGeom>
                  <a:avLst/>
                  <a:gdLst/>
                  <a:ahLst/>
                  <a:rect l="l" t="t" r="r" b="b"/>
                  <a:pathLst>
                    <a:path w="65" h="54">
                      <a:moveTo>
                        <a:pt x="4" y="0"/>
                      </a:moveTo>
                      <a:lnTo>
                        <a:pt x="64" y="53"/>
                      </a:lnTo>
                      <a:lnTo>
                        <a:pt x="61" y="53"/>
                      </a:ln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720" bIns="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1" name=""/>
                <p:cNvSpPr/>
                <p:nvPr/>
              </p:nvSpPr>
              <p:spPr>
                <a:xfrm>
                  <a:off x="1638000" y="1773360"/>
                  <a:ext cx="100800" cy="83520"/>
                </a:xfrm>
                <a:custGeom>
                  <a:avLst/>
                  <a:gdLst/>
                  <a:ahLst/>
                  <a:rect l="l" t="t" r="r" b="b"/>
                  <a:pathLst>
                    <a:path w="65" h="54">
                      <a:moveTo>
                        <a:pt x="61" y="0"/>
                      </a:moveTo>
                      <a:lnTo>
                        <a:pt x="0" y="53"/>
                      </a:lnTo>
                      <a:lnTo>
                        <a:pt x="4" y="53"/>
                      </a:lnTo>
                      <a:lnTo>
                        <a:pt x="64" y="0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720" bIns="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2" name=""/>
                <p:cNvSpPr/>
                <p:nvPr/>
              </p:nvSpPr>
              <p:spPr>
                <a:xfrm>
                  <a:off x="1630440" y="1869840"/>
                  <a:ext cx="133560" cy="97200"/>
                </a:xfrm>
                <a:custGeom>
                  <a:avLst/>
                  <a:gdLst/>
                  <a:ahLst/>
                  <a:rect l="l" t="t" r="r" b="b"/>
                  <a:pathLst>
                    <a:path w="86" h="63">
                      <a:moveTo>
                        <a:pt x="0" y="0"/>
                      </a:moveTo>
                      <a:lnTo>
                        <a:pt x="82" y="62"/>
                      </a:lnTo>
                      <a:lnTo>
                        <a:pt x="85" y="6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3" name=""/>
                <p:cNvSpPr/>
                <p:nvPr/>
              </p:nvSpPr>
              <p:spPr>
                <a:xfrm>
                  <a:off x="1618200" y="1869840"/>
                  <a:ext cx="133200" cy="97200"/>
                </a:xfrm>
                <a:custGeom>
                  <a:avLst/>
                  <a:gdLst/>
                  <a:ahLst/>
                  <a:rect l="l" t="t" r="r" b="b"/>
                  <a:pathLst>
                    <a:path w="86" h="63">
                      <a:moveTo>
                        <a:pt x="85" y="0"/>
                      </a:moveTo>
                      <a:lnTo>
                        <a:pt x="4" y="62"/>
                      </a:lnTo>
                      <a:lnTo>
                        <a:pt x="0" y="62"/>
                      </a:lnTo>
                      <a:lnTo>
                        <a:pt x="80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4" name=""/>
                <p:cNvSpPr/>
                <p:nvPr/>
              </p:nvSpPr>
              <p:spPr>
                <a:xfrm>
                  <a:off x="1618200" y="1980000"/>
                  <a:ext cx="158400" cy="84960"/>
                </a:xfrm>
                <a:custGeom>
                  <a:avLst/>
                  <a:gdLst/>
                  <a:ahLst/>
                  <a:rect l="l" t="t" r="r" b="b"/>
                  <a:pathLst>
                    <a:path w="102" h="55">
                      <a:moveTo>
                        <a:pt x="0" y="0"/>
                      </a:moveTo>
                      <a:lnTo>
                        <a:pt x="98" y="54"/>
                      </a:lnTo>
                      <a:lnTo>
                        <a:pt x="101" y="54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160" bIns="38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5" name=""/>
                <p:cNvSpPr/>
                <p:nvPr/>
              </p:nvSpPr>
              <p:spPr>
                <a:xfrm>
                  <a:off x="1605600" y="1980000"/>
                  <a:ext cx="158400" cy="84960"/>
                </a:xfrm>
                <a:custGeom>
                  <a:avLst/>
                  <a:gdLst/>
                  <a:ahLst/>
                  <a:rect l="l" t="t" r="r" b="b"/>
                  <a:pathLst>
                    <a:path w="102" h="55">
                      <a:moveTo>
                        <a:pt x="101" y="0"/>
                      </a:moveTo>
                      <a:lnTo>
                        <a:pt x="4" y="54"/>
                      </a:lnTo>
                      <a:lnTo>
                        <a:pt x="0" y="54"/>
                      </a:lnTo>
                      <a:lnTo>
                        <a:pt x="96" y="0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160" bIns="38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6" name=""/>
                <p:cNvSpPr/>
                <p:nvPr/>
              </p:nvSpPr>
              <p:spPr>
                <a:xfrm>
                  <a:off x="1638000" y="1614960"/>
                  <a:ext cx="105480" cy="57600"/>
                </a:xfrm>
                <a:custGeom>
                  <a:avLst/>
                  <a:gdLst/>
                  <a:ahLst/>
                  <a:rect l="l" t="t" r="r" b="b"/>
                  <a:pathLst>
                    <a:path w="68" h="37">
                      <a:moveTo>
                        <a:pt x="23" y="0"/>
                      </a:moveTo>
                      <a:lnTo>
                        <a:pt x="45" y="0"/>
                      </a:lnTo>
                      <a:lnTo>
                        <a:pt x="45" y="23"/>
                      </a:lnTo>
                      <a:lnTo>
                        <a:pt x="67" y="23"/>
                      </a:lnTo>
                      <a:lnTo>
                        <a:pt x="67" y="36"/>
                      </a:lnTo>
                      <a:lnTo>
                        <a:pt x="0" y="36"/>
                      </a:lnTo>
                      <a:lnTo>
                        <a:pt x="0" y="23"/>
                      </a:lnTo>
                      <a:lnTo>
                        <a:pt x="23" y="23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0000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0" bIns="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897" name=""/>
            <p:cNvGrpSpPr/>
            <p:nvPr/>
          </p:nvGrpSpPr>
          <p:grpSpPr>
            <a:xfrm>
              <a:off x="1024920" y="1920240"/>
              <a:ext cx="2432520" cy="454680"/>
              <a:chOff x="1024920" y="1920240"/>
              <a:chExt cx="2432520" cy="454680"/>
            </a:xfrm>
          </p:grpSpPr>
          <p:sp>
            <p:nvSpPr>
              <p:cNvPr id="898" name=""/>
              <p:cNvSpPr/>
              <p:nvPr/>
            </p:nvSpPr>
            <p:spPr>
              <a:xfrm>
                <a:off x="1024920" y="2139840"/>
                <a:ext cx="2432520" cy="2350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758" y="21600"/>
                    </a:moveTo>
                    <a:arcTo wR="10800" hR="10800" stAng="5413347" swAng="5386653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758" y="21600"/>
                    </a:moveTo>
                    <a:arcTo wR="10800" hR="10800" stAng="5413347" swAng="5386653"/>
                  </a:path>
                </a:pathLst>
              </a:custGeom>
              <a:noFill/>
              <a:ln cap="rnd"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>
                <a:off x="1366920" y="1920240"/>
                <a:ext cx="1648440" cy="45180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739" y="21600"/>
                    </a:moveTo>
                    <a:arcTo wR="10800" hR="10800" stAng="5419556" swAng="538044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739" y="21600"/>
                    </a:moveTo>
                    <a:arcTo wR="10800" hR="10800" stAng="5419556" swAng="5380444"/>
                  </a:path>
                </a:pathLst>
              </a:custGeom>
              <a:noFill/>
              <a:ln cap="rnd"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>
                <a:off x="1693080" y="1981800"/>
                <a:ext cx="862920" cy="3898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800" y="21600"/>
                    </a:moveTo>
                    <a:arcTo wR="10800" hR="10800" stAng="5400000" swAng="5400000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800" y="21600"/>
                    </a:moveTo>
                    <a:arcTo wR="10800" hR="10800" stAng="5400000" swAng="5400000"/>
                  </a:path>
                </a:pathLst>
              </a:custGeom>
              <a:noFill/>
              <a:ln cap="rnd"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01" name=""/>
            <p:cNvGrpSpPr/>
            <p:nvPr/>
          </p:nvGrpSpPr>
          <p:grpSpPr>
            <a:xfrm>
              <a:off x="2261880" y="2247120"/>
              <a:ext cx="2075040" cy="243720"/>
              <a:chOff x="2261880" y="2247120"/>
              <a:chExt cx="2075040" cy="243720"/>
            </a:xfrm>
          </p:grpSpPr>
          <p:sp>
            <p:nvSpPr>
              <p:cNvPr id="902" name=""/>
              <p:cNvSpPr/>
              <p:nvPr/>
            </p:nvSpPr>
            <p:spPr>
              <a:xfrm>
                <a:off x="2559600" y="2270160"/>
                <a:ext cx="1193040" cy="18792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676767"/>
                  </a:gs>
                  <a:gs pos="100000">
                    <a:srgbClr val="333333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>
                <a:off x="3687840" y="2247120"/>
                <a:ext cx="84960" cy="235800"/>
              </a:xfrm>
              <a:prstGeom prst="rect">
                <a:avLst/>
              </a:prstGeom>
              <a:solidFill>
                <a:srgbClr val="3333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2300400" y="2306160"/>
                <a:ext cx="225000" cy="124200"/>
              </a:xfrm>
              <a:prstGeom prst="rect">
                <a:avLst/>
              </a:prstGeom>
              <a:gradFill rotWithShape="0">
                <a:gsLst>
                  <a:gs pos="0">
                    <a:srgbClr val="2a2a2a"/>
                  </a:gs>
                  <a:gs pos="50000">
                    <a:srgbClr val="474747"/>
                  </a:gs>
                  <a:gs pos="100000">
                    <a:srgbClr val="2a2a2a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5" name=""/>
              <p:cNvSpPr/>
              <p:nvPr/>
            </p:nvSpPr>
            <p:spPr>
              <a:xfrm>
                <a:off x="3776400" y="2306160"/>
                <a:ext cx="512280" cy="124200"/>
              </a:xfrm>
              <a:prstGeom prst="rect">
                <a:avLst/>
              </a:prstGeom>
              <a:gradFill rotWithShape="0">
                <a:gsLst>
                  <a:gs pos="0">
                    <a:srgbClr val="2a2a2a"/>
                  </a:gs>
                  <a:gs pos="50000">
                    <a:srgbClr val="474747"/>
                  </a:gs>
                  <a:gs pos="100000">
                    <a:srgbClr val="2a2a2a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6" name=""/>
              <p:cNvSpPr/>
              <p:nvPr/>
            </p:nvSpPr>
            <p:spPr>
              <a:xfrm>
                <a:off x="4288680" y="2298240"/>
                <a:ext cx="48240" cy="133200"/>
              </a:xfrm>
              <a:prstGeom prst="rect">
                <a:avLst/>
              </a:prstGeom>
              <a:solidFill>
                <a:srgbClr val="333333"/>
              </a:solidFill>
              <a:ln w="12600">
                <a:solidFill>
                  <a:srgbClr val="333333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7" name=""/>
              <p:cNvSpPr/>
              <p:nvPr/>
            </p:nvSpPr>
            <p:spPr>
              <a:xfrm>
                <a:off x="2261880" y="2288880"/>
                <a:ext cx="57240" cy="167760"/>
              </a:xfrm>
              <a:prstGeom prst="rect">
                <a:avLst/>
              </a:prstGeom>
              <a:solidFill>
                <a:srgbClr val="47474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8" name=""/>
              <p:cNvSpPr/>
              <p:nvPr/>
            </p:nvSpPr>
            <p:spPr>
              <a:xfrm>
                <a:off x="2499120" y="2254680"/>
                <a:ext cx="85320" cy="236160"/>
              </a:xfrm>
              <a:prstGeom prst="rect">
                <a:avLst/>
              </a:prstGeom>
              <a:solidFill>
                <a:srgbClr val="3333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09" name=""/>
            <p:cNvGrpSpPr/>
            <p:nvPr/>
          </p:nvGrpSpPr>
          <p:grpSpPr>
            <a:xfrm>
              <a:off x="4353120" y="1953720"/>
              <a:ext cx="1477440" cy="837360"/>
              <a:chOff x="4353120" y="1953720"/>
              <a:chExt cx="1477440" cy="837360"/>
            </a:xfrm>
          </p:grpSpPr>
          <p:sp>
            <p:nvSpPr>
              <p:cNvPr id="910" name=""/>
              <p:cNvSpPr/>
              <p:nvPr/>
            </p:nvSpPr>
            <p:spPr>
              <a:xfrm>
                <a:off x="4353120" y="2364840"/>
                <a:ext cx="1477440" cy="0"/>
              </a:xfrm>
              <a:prstGeom prst="line">
                <a:avLst/>
              </a:prstGeom>
              <a:ln w="507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1" name=""/>
              <p:cNvSpPr/>
              <p:nvPr/>
            </p:nvSpPr>
            <p:spPr>
              <a:xfrm>
                <a:off x="4772520" y="2100960"/>
                <a:ext cx="0" cy="519840"/>
              </a:xfrm>
              <a:prstGeom prst="line">
                <a:avLst/>
              </a:prstGeom>
              <a:ln w="507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12" name=""/>
              <p:cNvGrpSpPr/>
              <p:nvPr/>
            </p:nvGrpSpPr>
            <p:grpSpPr>
              <a:xfrm>
                <a:off x="4769280" y="2484720"/>
                <a:ext cx="1043640" cy="306360"/>
                <a:chOff x="4769280" y="2484720"/>
                <a:chExt cx="1043640" cy="306360"/>
              </a:xfrm>
            </p:grpSpPr>
            <p:sp>
              <p:nvSpPr>
                <p:cNvPr id="913" name=""/>
                <p:cNvSpPr/>
                <p:nvPr/>
              </p:nvSpPr>
              <p:spPr>
                <a:xfrm>
                  <a:off x="4956840" y="2484720"/>
                  <a:ext cx="855720" cy="0"/>
                </a:xfrm>
                <a:prstGeom prst="line">
                  <a:avLst/>
                </a:prstGeom>
                <a:ln w="507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4" name=""/>
                <p:cNvSpPr/>
                <p:nvPr/>
              </p:nvSpPr>
              <p:spPr>
                <a:xfrm>
                  <a:off x="4956840" y="2769840"/>
                  <a:ext cx="855720" cy="0"/>
                </a:xfrm>
                <a:prstGeom prst="line">
                  <a:avLst/>
                </a:prstGeom>
                <a:ln w="507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5" name=""/>
                <p:cNvSpPr/>
                <p:nvPr/>
              </p:nvSpPr>
              <p:spPr>
                <a:xfrm flipV="1">
                  <a:off x="4947840" y="2485440"/>
                  <a:ext cx="4320" cy="305640"/>
                </a:xfrm>
                <a:prstGeom prst="line">
                  <a:avLst/>
                </a:prstGeom>
                <a:ln w="507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6" name=""/>
                <p:cNvSpPr/>
                <p:nvPr/>
              </p:nvSpPr>
              <p:spPr>
                <a:xfrm>
                  <a:off x="4769280" y="2633400"/>
                  <a:ext cx="1043640" cy="0"/>
                </a:xfrm>
                <a:prstGeom prst="line">
                  <a:avLst/>
                </a:prstGeom>
                <a:ln w="507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917" name=""/>
              <p:cNvGrpSpPr/>
              <p:nvPr/>
            </p:nvGrpSpPr>
            <p:grpSpPr>
              <a:xfrm>
                <a:off x="4770720" y="1953720"/>
                <a:ext cx="1043640" cy="306360"/>
                <a:chOff x="4770720" y="1953720"/>
                <a:chExt cx="1043640" cy="306360"/>
              </a:xfrm>
            </p:grpSpPr>
            <p:sp>
              <p:nvSpPr>
                <p:cNvPr id="918" name=""/>
                <p:cNvSpPr/>
                <p:nvPr/>
              </p:nvSpPr>
              <p:spPr>
                <a:xfrm>
                  <a:off x="4958640" y="1953720"/>
                  <a:ext cx="855720" cy="0"/>
                </a:xfrm>
                <a:prstGeom prst="line">
                  <a:avLst/>
                </a:prstGeom>
                <a:ln w="507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9" name=""/>
                <p:cNvSpPr/>
                <p:nvPr/>
              </p:nvSpPr>
              <p:spPr>
                <a:xfrm>
                  <a:off x="4958640" y="2238840"/>
                  <a:ext cx="855720" cy="0"/>
                </a:xfrm>
                <a:prstGeom prst="line">
                  <a:avLst/>
                </a:prstGeom>
                <a:ln w="507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0" name=""/>
                <p:cNvSpPr/>
                <p:nvPr/>
              </p:nvSpPr>
              <p:spPr>
                <a:xfrm flipV="1">
                  <a:off x="4949280" y="1954440"/>
                  <a:ext cx="4680" cy="305640"/>
                </a:xfrm>
                <a:prstGeom prst="line">
                  <a:avLst/>
                </a:prstGeom>
                <a:ln w="507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1" name=""/>
                <p:cNvSpPr/>
                <p:nvPr/>
              </p:nvSpPr>
              <p:spPr>
                <a:xfrm>
                  <a:off x="4770720" y="2102400"/>
                  <a:ext cx="1042200" cy="0"/>
                </a:xfrm>
                <a:prstGeom prst="line">
                  <a:avLst/>
                </a:prstGeom>
                <a:ln w="507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922" name=""/>
          <p:cNvSpPr/>
          <p:nvPr/>
        </p:nvSpPr>
        <p:spPr>
          <a:xfrm>
            <a:off x="6222960" y="2738520"/>
            <a:ext cx="2255760" cy="2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598320"/>
                <a:tab algn="l" pos="1197000"/>
                <a:tab algn="l" pos="1795320"/>
                <a:tab algn="l" pos="2394000"/>
                <a:tab algn="l" pos="2992320"/>
                <a:tab algn="l" pos="3591000"/>
                <a:tab algn="l" pos="4189320"/>
                <a:tab algn="l" pos="4788000"/>
                <a:tab algn="l" pos="5386320"/>
                <a:tab algn="l" pos="5985000"/>
                <a:tab algn="l" pos="6583320"/>
                <a:tab algn="l" pos="7182000"/>
                <a:tab algn="l" pos="7780320"/>
                <a:tab algn="l" pos="8379000"/>
                <a:tab algn="l" pos="8977320"/>
                <a:tab algn="l" pos="9575640"/>
                <a:tab algn="l" pos="10174320"/>
                <a:tab algn="l" pos="1077264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"/>
          <p:cNvSpPr/>
          <p:nvPr/>
        </p:nvSpPr>
        <p:spPr>
          <a:xfrm>
            <a:off x="546120" y="5648400"/>
            <a:ext cx="5448240" cy="60300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dfdf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24" name=""/>
          <p:cNvGrpSpPr/>
          <p:nvPr/>
        </p:nvGrpSpPr>
        <p:grpSpPr>
          <a:xfrm>
            <a:off x="6743880" y="4159080"/>
            <a:ext cx="1416960" cy="447480"/>
            <a:chOff x="6743880" y="4159080"/>
            <a:chExt cx="1416960" cy="447480"/>
          </a:xfrm>
        </p:grpSpPr>
        <p:pic>
          <p:nvPicPr>
            <p:cNvPr id="925" name="" descr=""/>
            <p:cNvPicPr/>
            <p:nvPr/>
          </p:nvPicPr>
          <p:blipFill>
            <a:blip r:embed="rId5"/>
            <a:stretch/>
          </p:blipFill>
          <p:spPr>
            <a:xfrm>
              <a:off x="6743880" y="4264560"/>
              <a:ext cx="1193400" cy="342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26" name=""/>
            <p:cNvSpPr/>
            <p:nvPr/>
          </p:nvSpPr>
          <p:spPr>
            <a:xfrm>
              <a:off x="7788240" y="4159080"/>
              <a:ext cx="37260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37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TM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F4CCE91-68D0-404D-A4BA-337896BFF89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2358720" y="3663720"/>
            <a:ext cx="6264360" cy="1842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r" pos="588492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“Our success is measured by the success of our customers.”</a:t>
            </a:r>
            <a:br>
              <a:rPr sz="2800"/>
            </a:br>
            <a:r>
              <a:rPr b="0" lang="en-US" sz="28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	</a:t>
            </a:r>
            <a:r>
              <a:rPr b="0" i="1" lang="en-US" sz="2400" strike="noStrike" u="none">
                <a:solidFill>
                  <a:srgbClr val="004386"/>
                </a:solidFill>
                <a:effectLst/>
                <a:uFillTx/>
                <a:latin typeface="Arial Black"/>
              </a:rPr>
              <a:t>Jeff Skilling</a:t>
            </a:r>
            <a:endParaRPr b="0" lang="en-US" sz="2400" strike="noStrike" u="none">
              <a:solidFill>
                <a:srgbClr val="004386"/>
              </a:solidFill>
              <a:effectLst/>
              <a:uFillTx/>
              <a:latin typeface="Arial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1E7E45-8672-44BC-80F4-C79E4AA4A3B1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1998-01-28T12:10:42Z</dcterms:created>
  <dc:creator>Michelle Robichaux</dc:creator>
  <dc:description/>
  <dc:language>en-US</dc:language>
  <cp:lastModifiedBy>mrobicha</cp:lastModifiedBy>
  <cp:lastPrinted>2000-12-06T13:53:29Z</cp:lastPrinted>
  <dcterms:modified xsi:type="dcterms:W3CDTF">2000-12-06T17:29:13Z</dcterms:modified>
  <cp:revision>200</cp:revision>
  <dc:subject>Commodity Executive Briefing</dc:subject>
  <dc:title>EB_CO_6_7_00</dc:title>
</cp:coreProperties>
</file>