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893160" y="6527880"/>
            <a:ext cx="190800" cy="1904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970200" y="157320"/>
            <a:ext cx="83516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Tracking Enron Deregulation Messages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955800" y="1368360"/>
          <a:ext cx="8377200" cy="5311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5800" y="1368360"/>
                    <a:ext cx="8377200" cy="531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970200" y="152280"/>
            <a:ext cx="8351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Tracking Enron Deregulation Messages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955800" y="1366920"/>
          <a:ext cx="8377200" cy="4824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5800" y="1366920"/>
                    <a:ext cx="8377200" cy="48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970200" y="152280"/>
            <a:ext cx="8351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Tracking Enron Deregulation Messages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955800" y="1376280"/>
          <a:ext cx="8377200" cy="4880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5800" y="1376280"/>
                    <a:ext cx="8377200" cy="488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21320" y="6340320"/>
            <a:ext cx="240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12/14/00 M. Carson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2000-12-14T13:21:34Z</dcterms:created>
  <dc:creator>Simon Shih</dc:creator>
  <dc:description/>
  <dc:language>en-US</dc:language>
  <cp:lastModifiedBy>mcarson</cp:lastModifiedBy>
  <dcterms:modified xsi:type="dcterms:W3CDTF">2000-12-14T16:11:54Z</dcterms:modified>
  <cp:revision>4</cp:revision>
  <dc:subject/>
  <dc:title>No Slide Title</dc:title>
</cp:coreProperties>
</file>