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949320" y="4468320"/>
            <a:ext cx="5224320" cy="423396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915840" y="705960"/>
            <a:ext cx="5291280" cy="3527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move the slide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4037040" y="-1440"/>
            <a:ext cx="30877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-1440" y="8935920"/>
            <a:ext cx="30877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-1440" y="-1440"/>
            <a:ext cx="30877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sldImg"/>
          </p:nvPr>
        </p:nvSpPr>
        <p:spPr>
          <a:xfrm>
            <a:off x="925560" y="711360"/>
            <a:ext cx="5272200" cy="3516120"/>
          </a:xfrm>
          <a:prstGeom prst="rect">
            <a:avLst/>
          </a:prstGeom>
          <a:ln w="0">
            <a:noFill/>
          </a:ln>
        </p:spPr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58760" y="4465440"/>
            <a:ext cx="6805440" cy="423540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53960" y="6546960"/>
            <a:ext cx="1249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GT-9060000-</a:t>
            </a:r>
            <a:fld id="{1A390C97-BF57-4EBB-8FE3-11722ECCF4AD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 flipH="1" rot="10800000">
            <a:off x="9434520" y="6160680"/>
            <a:ext cx="622440" cy="622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1760" y="857160"/>
            <a:ext cx="8762760" cy="257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Electronic Contracting Initiative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600200" y="300996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Project Why Team #1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Legal Team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Dick Shepherd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Tony Pryor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Rick Dietz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 Neufeld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Shelley Corman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Maria Pavlou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Susan Scott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Staci Holtzman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257480" y="39960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Counter-Party Authority Issues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257480" y="1523880"/>
            <a:ext cx="77724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Experience with Authority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review prior to issuing password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Password Agreement is signed by an existing customer, no further inquiry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signatory is unknown, legal calls company to verify employment/title status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is comfortable with this level of authority given short duration of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GPG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Our contracts are longer term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However, we have a smaller, less transient universe of counter parties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Internal Authority Issues</a:t>
            </a:r>
            <a:endParaRPr b="1" lang="en-US" sz="39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policies specify signature authority based on size/type/term of contract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 issues can be addressed in part by limitations in password set-up (i.e. no internal signature issues if counterparty is only set up to engage in capacity release)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authority policies will need to evolve prior to accepting IT/FT agreements  electronically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57480" y="28548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Next Steps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57480" y="1333080"/>
            <a:ext cx="7772400" cy="43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can mark-up our own EnronOnLine agreement (Tony, Maria, Legal Team)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draft combined password/ETA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have agreement cover all GPG electronic contracting (including both EnronOnline &amp; HotTap)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 on which state law should apply (Texas or Nebraska) and get SF opinion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logistics plan to revise existing password/electronic agreements (except EDI)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257480" y="28548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Next Steps (Cont’d)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257480" y="1238040"/>
            <a:ext cx="7772400" cy="442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are required to use the EnronOnLine password agreement &amp; ETA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agreement is Enron Corp., not ENA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can accept NY choice of law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Prepare a customer electronic contracting packet/memo explaining types of electronic agreements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Get marketing affiliate legal opinion (Shelley)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 for separate transportation/trading passwords?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Navigation between EnronOnLine &amp; website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is Electronic Contracting Needed?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Foundation for Ecommerce/Ebusiness opportunities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Needed to meet Intraday Capacity Release Turnaround (Order 637)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routing/distribution activities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negotiation over standard terms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0280" y="0"/>
            <a:ext cx="88581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Does Electronic Contracting Fit with Other GPG Ecommerce Initiatives?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257480" y="1733400"/>
            <a:ext cx="7772400" cy="392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need electronic contracting to make customer bids binding on EnronOnLine for capacity or imbalance transactions.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At first, electronic contracting may only be used for select transactions that occur electronically (I.e capacity auctions on EnronOnLine or capacity release on HotTap).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set up the right framework, electronic contracting will be ready for all types of electronic transactions (whether on EnronOnLine, HotTap, or on any new websites we build).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00280" y="-267120"/>
            <a:ext cx="8858160" cy="125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Electronic Contracting Goals 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57480" y="1009800"/>
            <a:ext cx="7772400" cy="465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complete and submit contracts electronically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Routing of standard contracts is eliminated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follow-up paper copies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need to store paper copies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multiple types of electronic contracting agreements for different types of transactions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Consistent GPG approach to electronic contracting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Contract Framework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Password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Buy/Sell Arrangements (under master agreements or under short-form GTCs)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79160" y="0"/>
            <a:ext cx="9304200" cy="1028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Legal Issues?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71120" y="1199880"/>
            <a:ext cx="8744040" cy="5429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Enforceability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Original Signatures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Statute of Frauds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Counterparty authority to bind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Signature Authority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Types of Agreements Do We Have Now?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HotTap Password Agreements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Contracting Agreement (ET&amp;S)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Partner Agreements (EDI)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Agreements (FGT Nominations)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 Agreements (FT, IT, receipt/delivery points)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Agreements (e.g. agency, discount letters, OBAs)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71640" y="228240"/>
            <a:ext cx="857232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Enforceability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257480" y="1523880"/>
            <a:ext cx="77724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Experience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Decided to have agreements build on original signature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Signature on Password Agreement binds the party to enforceability of subsequent agreements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Decided against “Digital Signature” - Hard to add digital signatures to web pages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Moreover, there wasn’t case law saying a “click” is enough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Statute of Frauds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Statutes of Fraud laws require a complete writing (including an original signature) for certain contracts (&gt; 1 yr) to be enforced.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 the Password Agreement signature suffice to make subsequent electronic agreements satisfy SF?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only received opinion r.e. NY SF laws.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ETS</cp:lastModifiedBy>
  <cp:lastPrinted>2000-05-04T12:35:00Z</cp:lastPrinted>
  <dcterms:modified xsi:type="dcterms:W3CDTF">2000-05-05T13:58:13Z</dcterms:modified>
  <cp:revision>336</cp:revision>
  <dc:subject/>
  <dc:title>No Slide Title</dc:title>
</cp:coreProperties>
</file>