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7034213" cy="91948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A4B8661-C8F2-45F2-BD53-D2B825CD7AE0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5CF4B47-A4E2-4821-9015-8157750E9018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4049640" y="3846600"/>
            <a:ext cx="1800" cy="2062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1019160" y="3813120"/>
            <a:ext cx="0" cy="20016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579600" y="3236760"/>
            <a:ext cx="914400" cy="581040"/>
          </a:xfrm>
          <a:prstGeom prst="rect">
            <a:avLst/>
          </a:prstGeom>
          <a:solidFill>
            <a:srgbClr val="87ffff"/>
          </a:solidFill>
          <a:ln w="1260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Non Grid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 AM* NNG &amp; FGT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7:30 AM* TW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5638680" y="3276720"/>
            <a:ext cx="641520" cy="538200"/>
          </a:xfrm>
          <a:prstGeom prst="rect">
            <a:avLst/>
          </a:prstGeom>
          <a:noFill/>
          <a:ln w="1908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1384200" y="5025960"/>
            <a:ext cx="507960" cy="434880"/>
          </a:xfrm>
          <a:prstGeom prst="rect">
            <a:avLst/>
          </a:prstGeom>
          <a:solidFill>
            <a:srgbClr val="87ffff"/>
          </a:solidFill>
          <a:ln w="1260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3276720" y="1828800"/>
            <a:ext cx="669960" cy="539640"/>
          </a:xfrm>
          <a:prstGeom prst="rect">
            <a:avLst/>
          </a:prstGeom>
          <a:noFill/>
          <a:ln w="19080">
            <a:solidFill>
              <a:srgbClr val="00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247680" y="122400"/>
            <a:ext cx="8647200" cy="6613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5075280" y="2305080"/>
            <a:ext cx="1440" cy="2746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7367760" y="2327400"/>
            <a:ext cx="1440" cy="3110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3807000" y="3565440"/>
            <a:ext cx="507960" cy="290520"/>
          </a:xfrm>
          <a:prstGeom prst="rect">
            <a:avLst/>
          </a:prstGeom>
          <a:solidFill>
            <a:srgbClr val="8dff69"/>
          </a:solidFill>
          <a:ln w="1260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6497640" y="3413160"/>
            <a:ext cx="507960" cy="434880"/>
          </a:xfrm>
          <a:prstGeom prst="rect">
            <a:avLst/>
          </a:prstGeom>
          <a:solidFill>
            <a:srgbClr val="8dff69"/>
          </a:solidFill>
          <a:ln w="1260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7086600" y="1905120"/>
            <a:ext cx="507960" cy="434880"/>
          </a:xfrm>
          <a:prstGeom prst="rect">
            <a:avLst/>
          </a:prstGeom>
          <a:solidFill>
            <a:srgbClr val="8dff69"/>
          </a:solidFill>
          <a:ln w="1260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4800600" y="1905120"/>
            <a:ext cx="533520" cy="434880"/>
          </a:xfrm>
          <a:prstGeom prst="rect">
            <a:avLst/>
          </a:prstGeom>
          <a:solidFill>
            <a:srgbClr val="8dff69"/>
          </a:solidFill>
          <a:ln w="1260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2127240" y="5635800"/>
            <a:ext cx="581040" cy="293400"/>
          </a:xfrm>
          <a:prstGeom prst="rect">
            <a:avLst/>
          </a:prstGeom>
          <a:solidFill>
            <a:srgbClr val="ffff00"/>
          </a:solidFill>
          <a:ln w="1260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958680" y="3838680"/>
            <a:ext cx="1800" cy="20628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1946160" y="4518000"/>
            <a:ext cx="800280" cy="297000"/>
          </a:xfrm>
          <a:prstGeom prst="rect">
            <a:avLst/>
          </a:prstGeom>
          <a:solidFill>
            <a:srgbClr val="ffff00"/>
          </a:solidFill>
          <a:ln w="1260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6572160" y="2340000"/>
            <a:ext cx="1800" cy="2746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6211800" y="1797120"/>
            <a:ext cx="681120" cy="542880"/>
          </a:xfrm>
          <a:prstGeom prst="rect">
            <a:avLst/>
          </a:prstGeom>
          <a:solidFill>
            <a:srgbClr val="ff0066"/>
          </a:solidFill>
          <a:ln w="1260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3838680" y="3203640"/>
            <a:ext cx="1401480" cy="245880"/>
          </a:xfrm>
          <a:prstGeom prst="rect">
            <a:avLst/>
          </a:prstGeom>
          <a:solidFill>
            <a:srgbClr val="ffff00"/>
          </a:solidFill>
          <a:ln w="1260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1219320" y="128520"/>
            <a:ext cx="7113600" cy="7812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4189320" y="123840"/>
            <a:ext cx="519480" cy="320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ETS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2286000" y="380880"/>
            <a:ext cx="4495680" cy="320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Timely/Intraday Timeline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3265200" y="658800"/>
            <a:ext cx="241812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(All Times Central Clock Time)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215640" y="1854360"/>
            <a:ext cx="3312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 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3865680" y="3027240"/>
            <a:ext cx="13305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Calendar Day 11th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4038840" y="3273480"/>
            <a:ext cx="9662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Day 11th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3897360" y="1219320"/>
            <a:ext cx="13305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Calendar Day 10th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 flipV="1">
            <a:off x="439560" y="2249640"/>
            <a:ext cx="1800" cy="34272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2330280" y="2295360"/>
            <a:ext cx="1800" cy="34308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5786280" y="2317680"/>
            <a:ext cx="1800" cy="2746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7999560" y="2355840"/>
            <a:ext cx="1440" cy="2746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2072880" y="2109960"/>
            <a:ext cx="42624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9:00 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3338640" y="1962000"/>
            <a:ext cx="53316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Grid Time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3330720" y="2114640"/>
            <a:ext cx="5904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11:30 AM*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5538240" y="2583000"/>
            <a:ext cx="5410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Scheduled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5546160" y="2708280"/>
            <a:ext cx="5155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Quantities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5563800" y="2832120"/>
            <a:ext cx="4644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Available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6286680" y="1828800"/>
            <a:ext cx="53316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Grid Time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6400800" y="1981080"/>
            <a:ext cx="3240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Bump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6400800" y="2133720"/>
            <a:ext cx="3556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 PM*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7721280" y="2146320"/>
            <a:ext cx="48996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10:00 PM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7703640" y="2614680"/>
            <a:ext cx="5410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Scheduled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7716240" y="2714760"/>
            <a:ext cx="5155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Quantities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7741800" y="2824200"/>
            <a:ext cx="4644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Available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3495240" y="2678040"/>
            <a:ext cx="1915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due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0" name=""/>
          <p:cNvGrpSpPr/>
          <p:nvPr/>
        </p:nvGrpSpPr>
        <p:grpSpPr>
          <a:xfrm>
            <a:off x="3209760" y="2560680"/>
            <a:ext cx="670680" cy="385200"/>
            <a:chOff x="3209760" y="2560680"/>
            <a:chExt cx="670680" cy="385200"/>
          </a:xfrm>
        </p:grpSpPr>
        <p:sp>
          <p:nvSpPr>
            <p:cNvPr id="51" name=""/>
            <p:cNvSpPr/>
            <p:nvPr/>
          </p:nvSpPr>
          <p:spPr>
            <a:xfrm>
              <a:off x="3209760" y="2560680"/>
              <a:ext cx="66744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Timely Noms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" name=""/>
            <p:cNvSpPr/>
            <p:nvPr/>
          </p:nvSpPr>
          <p:spPr>
            <a:xfrm>
              <a:off x="3269880" y="2808000"/>
              <a:ext cx="61056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for Gas Day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3" name=""/>
          <p:cNvSpPr/>
          <p:nvPr/>
        </p:nvSpPr>
        <p:spPr>
          <a:xfrm>
            <a:off x="3463560" y="2935440"/>
            <a:ext cx="2232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11th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6356160" y="2584440"/>
            <a:ext cx="41364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Evening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6356160" y="2695680"/>
            <a:ext cx="41364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Intraday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6302160" y="2790720"/>
            <a:ext cx="52164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Noms due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6238440" y="2886120"/>
            <a:ext cx="6804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(Gas Flow  to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6117480" y="2981160"/>
            <a:ext cx="8920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begin @ 9:00AM)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5576400" y="2133720"/>
            <a:ext cx="42624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4:30 PM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2895480" y="3276720"/>
            <a:ext cx="681120" cy="581040"/>
          </a:xfrm>
          <a:prstGeom prst="rect">
            <a:avLst/>
          </a:prstGeom>
          <a:solidFill>
            <a:srgbClr val="ff0066"/>
          </a:solidFill>
          <a:ln w="1260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8304120" y="2297160"/>
            <a:ext cx="1800" cy="34272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217080" y="3357720"/>
            <a:ext cx="3312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 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8137080" y="3300480"/>
            <a:ext cx="3312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 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8145000" y="5049720"/>
            <a:ext cx="3312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 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5" name=""/>
          <p:cNvGrpSpPr/>
          <p:nvPr/>
        </p:nvGrpSpPr>
        <p:grpSpPr>
          <a:xfrm>
            <a:off x="4768560" y="2571840"/>
            <a:ext cx="648720" cy="277560"/>
            <a:chOff x="4768560" y="2571840"/>
            <a:chExt cx="648720" cy="277560"/>
          </a:xfrm>
        </p:grpSpPr>
        <p:sp>
          <p:nvSpPr>
            <p:cNvPr id="66" name=""/>
            <p:cNvSpPr/>
            <p:nvPr/>
          </p:nvSpPr>
          <p:spPr>
            <a:xfrm>
              <a:off x="4866840" y="2571840"/>
              <a:ext cx="4518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Operator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" name=""/>
            <p:cNvSpPr/>
            <p:nvPr/>
          </p:nvSpPr>
          <p:spPr>
            <a:xfrm>
              <a:off x="4768560" y="2711520"/>
              <a:ext cx="64872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Confirmation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8" name=""/>
          <p:cNvSpPr/>
          <p:nvPr/>
        </p:nvSpPr>
        <p:spPr>
          <a:xfrm>
            <a:off x="4875120" y="2111400"/>
            <a:ext cx="42552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3:30 PM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9" name=""/>
          <p:cNvGrpSpPr/>
          <p:nvPr/>
        </p:nvGrpSpPr>
        <p:grpSpPr>
          <a:xfrm>
            <a:off x="7017840" y="2631960"/>
            <a:ext cx="648720" cy="287640"/>
            <a:chOff x="7017840" y="2631960"/>
            <a:chExt cx="648720" cy="287640"/>
          </a:xfrm>
        </p:grpSpPr>
        <p:sp>
          <p:nvSpPr>
            <p:cNvPr id="70" name=""/>
            <p:cNvSpPr/>
            <p:nvPr/>
          </p:nvSpPr>
          <p:spPr>
            <a:xfrm>
              <a:off x="7116480" y="2631960"/>
              <a:ext cx="4518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Operator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" name=""/>
            <p:cNvSpPr/>
            <p:nvPr/>
          </p:nvSpPr>
          <p:spPr>
            <a:xfrm>
              <a:off x="7017840" y="2781720"/>
              <a:ext cx="64872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Confirmation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72" name=""/>
          <p:cNvSpPr/>
          <p:nvPr/>
        </p:nvSpPr>
        <p:spPr>
          <a:xfrm>
            <a:off x="7155000" y="2090880"/>
            <a:ext cx="42516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9:00 PM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3835440" y="1433520"/>
            <a:ext cx="1401840" cy="245880"/>
          </a:xfrm>
          <a:prstGeom prst="rect">
            <a:avLst/>
          </a:prstGeom>
          <a:solidFill>
            <a:srgbClr val="ffff00"/>
          </a:solidFill>
          <a:ln w="1260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4037400" y="1447920"/>
            <a:ext cx="9662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Day 11th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507960" y="1676520"/>
            <a:ext cx="7772400" cy="1440"/>
          </a:xfrm>
          <a:prstGeom prst="line">
            <a:avLst/>
          </a:prstGeom>
          <a:ln w="255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484200" y="1690560"/>
            <a:ext cx="1440" cy="13824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533520" y="3200400"/>
            <a:ext cx="7772400" cy="1440"/>
          </a:xfrm>
          <a:prstGeom prst="line">
            <a:avLst/>
          </a:prstGeom>
          <a:ln w="255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523800" y="3227400"/>
            <a:ext cx="1800" cy="13824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3852720" y="4964040"/>
            <a:ext cx="1401840" cy="246240"/>
          </a:xfrm>
          <a:prstGeom prst="rect">
            <a:avLst/>
          </a:prstGeom>
          <a:solidFill>
            <a:srgbClr val="ffff00"/>
          </a:solidFill>
          <a:ln w="1260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4070880" y="5005440"/>
            <a:ext cx="9662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Day 11th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3881520" y="4751280"/>
            <a:ext cx="13305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Calendar Day 12th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205920" y="5094360"/>
            <a:ext cx="3312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 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520560" y="4952880"/>
            <a:ext cx="7772400" cy="1800"/>
          </a:xfrm>
          <a:prstGeom prst="line">
            <a:avLst/>
          </a:prstGeom>
          <a:ln w="255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531720" y="4952880"/>
            <a:ext cx="1800" cy="13824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466560" y="2460600"/>
            <a:ext cx="7842240" cy="14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525600" y="3917880"/>
            <a:ext cx="7842240" cy="18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1404720" y="5670720"/>
            <a:ext cx="40104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Storage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1455480" y="5780160"/>
            <a:ext cx="29916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Noms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1426680" y="5889600"/>
            <a:ext cx="3564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due for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1255320" y="5999040"/>
            <a:ext cx="6994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Day 11th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1318680" y="6108840"/>
            <a:ext cx="5724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(NNG only)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1414080" y="5148360"/>
            <a:ext cx="4579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NonGrid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1506240" y="5284800"/>
            <a:ext cx="27396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 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536400" y="5354640"/>
            <a:ext cx="1800" cy="34272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2398680" y="5362560"/>
            <a:ext cx="1800" cy="2746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2176200" y="5216400"/>
            <a:ext cx="42624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9:00 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7" name=""/>
          <p:cNvGrpSpPr/>
          <p:nvPr/>
        </p:nvGrpSpPr>
        <p:grpSpPr>
          <a:xfrm>
            <a:off x="2153520" y="5641920"/>
            <a:ext cx="502920" cy="287640"/>
            <a:chOff x="2153520" y="5641920"/>
            <a:chExt cx="502920" cy="287640"/>
          </a:xfrm>
        </p:grpSpPr>
        <p:sp>
          <p:nvSpPr>
            <p:cNvPr id="98" name=""/>
            <p:cNvSpPr/>
            <p:nvPr/>
          </p:nvSpPr>
          <p:spPr>
            <a:xfrm>
              <a:off x="2182320" y="5641920"/>
              <a:ext cx="44532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Gas Day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" name=""/>
            <p:cNvSpPr/>
            <p:nvPr/>
          </p:nvSpPr>
          <p:spPr>
            <a:xfrm>
              <a:off x="2153520" y="5791680"/>
              <a:ext cx="50292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11th ends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00" name=""/>
          <p:cNvGrpSpPr/>
          <p:nvPr/>
        </p:nvGrpSpPr>
        <p:grpSpPr>
          <a:xfrm>
            <a:off x="2125080" y="5925960"/>
            <a:ext cx="541080" cy="559080"/>
            <a:chOff x="2125080" y="5925960"/>
            <a:chExt cx="541080" cy="559080"/>
          </a:xfrm>
        </p:grpSpPr>
        <p:sp>
          <p:nvSpPr>
            <p:cNvPr id="101" name=""/>
            <p:cNvSpPr/>
            <p:nvPr/>
          </p:nvSpPr>
          <p:spPr>
            <a:xfrm>
              <a:off x="2271240" y="5925960"/>
              <a:ext cx="2484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Final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" name=""/>
            <p:cNvSpPr/>
            <p:nvPr/>
          </p:nvSpPr>
          <p:spPr>
            <a:xfrm>
              <a:off x="2125080" y="6066360"/>
              <a:ext cx="54108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Scheduled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" name=""/>
            <p:cNvSpPr/>
            <p:nvPr/>
          </p:nvSpPr>
          <p:spPr>
            <a:xfrm>
              <a:off x="2172960" y="6206760"/>
              <a:ext cx="44532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Volumes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" name=""/>
            <p:cNvSpPr/>
            <p:nvPr/>
          </p:nvSpPr>
          <p:spPr>
            <a:xfrm>
              <a:off x="2163600" y="6347160"/>
              <a:ext cx="4644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Available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05" name=""/>
          <p:cNvSpPr/>
          <p:nvPr/>
        </p:nvSpPr>
        <p:spPr>
          <a:xfrm>
            <a:off x="8397720" y="5373720"/>
            <a:ext cx="1800" cy="34272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3112920" y="5373720"/>
            <a:ext cx="1800" cy="2746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3016080" y="5683320"/>
            <a:ext cx="19116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EDI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2879280" y="5819760"/>
            <a:ext cx="541080" cy="687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Available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Scheduled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Volumes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Available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2914200" y="5210280"/>
            <a:ext cx="39456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9:30AM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542880" y="5541840"/>
            <a:ext cx="7842240" cy="18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3209760" y="3855960"/>
            <a:ext cx="1800" cy="2062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5979960" y="3821040"/>
            <a:ext cx="1800" cy="2062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5686200" y="4103640"/>
            <a:ext cx="50904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Intraday 2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5616360" y="4213080"/>
            <a:ext cx="6487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(Gas Flow to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5501880" y="4322880"/>
            <a:ext cx="8791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begin @ 9:00pm)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 flipV="1">
            <a:off x="525600" y="3747600"/>
            <a:ext cx="1440" cy="3366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2328840" y="3830760"/>
            <a:ext cx="1440" cy="20628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2126880" y="3657600"/>
            <a:ext cx="4582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9:00  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5638680" y="3276720"/>
            <a:ext cx="641520" cy="538200"/>
          </a:xfrm>
          <a:prstGeom prst="rect">
            <a:avLst/>
          </a:prstGeom>
          <a:noFill/>
          <a:ln w="1908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20" name=""/>
          <p:cNvGrpSpPr/>
          <p:nvPr/>
        </p:nvGrpSpPr>
        <p:grpSpPr>
          <a:xfrm>
            <a:off x="742320" y="4065480"/>
            <a:ext cx="521640" cy="658440"/>
            <a:chOff x="742320" y="4065480"/>
            <a:chExt cx="521640" cy="658440"/>
          </a:xfrm>
        </p:grpSpPr>
        <p:sp>
          <p:nvSpPr>
            <p:cNvPr id="121" name=""/>
            <p:cNvSpPr/>
            <p:nvPr/>
          </p:nvSpPr>
          <p:spPr>
            <a:xfrm>
              <a:off x="777960" y="4065480"/>
              <a:ext cx="41364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Intraday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" name=""/>
            <p:cNvSpPr/>
            <p:nvPr/>
          </p:nvSpPr>
          <p:spPr>
            <a:xfrm>
              <a:off x="742320" y="4173480"/>
              <a:ext cx="521640" cy="550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Noms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(Gas Flow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to begin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@ 9 AM)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23" name=""/>
          <p:cNvSpPr/>
          <p:nvPr/>
        </p:nvSpPr>
        <p:spPr>
          <a:xfrm>
            <a:off x="2125440" y="4075200"/>
            <a:ext cx="41364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Intraday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2061720" y="4186080"/>
            <a:ext cx="5410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Scheduled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2087280" y="4276800"/>
            <a:ext cx="5155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Quantities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2125440" y="4384800"/>
            <a:ext cx="4644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Available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27" name=""/>
          <p:cNvGrpSpPr/>
          <p:nvPr/>
        </p:nvGrpSpPr>
        <p:grpSpPr>
          <a:xfrm>
            <a:off x="2056680" y="4564080"/>
            <a:ext cx="591840" cy="227880"/>
            <a:chOff x="2056680" y="4564080"/>
            <a:chExt cx="591840" cy="227880"/>
          </a:xfrm>
        </p:grpSpPr>
        <p:sp>
          <p:nvSpPr>
            <p:cNvPr id="128" name=""/>
            <p:cNvSpPr/>
            <p:nvPr/>
          </p:nvSpPr>
          <p:spPr>
            <a:xfrm>
              <a:off x="2130120" y="4564080"/>
              <a:ext cx="44532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Gas Day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" name=""/>
            <p:cNvSpPr/>
            <p:nvPr/>
          </p:nvSpPr>
          <p:spPr>
            <a:xfrm>
              <a:off x="2056680" y="4654080"/>
              <a:ext cx="59184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11th begins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30" name=""/>
          <p:cNvSpPr/>
          <p:nvPr/>
        </p:nvSpPr>
        <p:spPr>
          <a:xfrm>
            <a:off x="2966760" y="4091040"/>
            <a:ext cx="50904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Intraday 1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2896920" y="4227480"/>
            <a:ext cx="6487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(Gas Flow to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2782440" y="4363920"/>
            <a:ext cx="8791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begin @ 5:00pm)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2968200" y="3327480"/>
            <a:ext cx="53424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Grid Time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3073320" y="3463920"/>
            <a:ext cx="32436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Bump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3048120" y="3657600"/>
            <a:ext cx="42516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 AM*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 flipV="1">
            <a:off x="8364600" y="3739680"/>
            <a:ext cx="1440" cy="33516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4433400" y="4091040"/>
            <a:ext cx="50904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Intraday 1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4417560" y="4227480"/>
            <a:ext cx="5410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Scheduled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4430160" y="4363920"/>
            <a:ext cx="5155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Quantities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4455720" y="4500720"/>
            <a:ext cx="4644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Available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4659480" y="3851280"/>
            <a:ext cx="1440" cy="2062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4466880" y="3710160"/>
            <a:ext cx="42624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2:00 PM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7132320" y="4091040"/>
            <a:ext cx="50904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Intraday 2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7116120" y="4227480"/>
            <a:ext cx="5410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Scheduled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7129080" y="4363920"/>
            <a:ext cx="5155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Quantities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7154640" y="4500720"/>
            <a:ext cx="4644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Available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7391520" y="3832200"/>
            <a:ext cx="1440" cy="2062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7179840" y="3668760"/>
            <a:ext cx="42624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9:00 PM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49" name=""/>
          <p:cNvGrpSpPr/>
          <p:nvPr/>
        </p:nvGrpSpPr>
        <p:grpSpPr>
          <a:xfrm>
            <a:off x="1370880" y="4114800"/>
            <a:ext cx="648720" cy="245880"/>
            <a:chOff x="1370880" y="4114800"/>
            <a:chExt cx="648720" cy="245880"/>
          </a:xfrm>
        </p:grpSpPr>
        <p:sp>
          <p:nvSpPr>
            <p:cNvPr id="150" name=""/>
            <p:cNvSpPr/>
            <p:nvPr/>
          </p:nvSpPr>
          <p:spPr>
            <a:xfrm>
              <a:off x="1482480" y="4114800"/>
              <a:ext cx="4518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Operator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" name=""/>
            <p:cNvSpPr/>
            <p:nvPr/>
          </p:nvSpPr>
          <p:spPr>
            <a:xfrm>
              <a:off x="1370880" y="4222800"/>
              <a:ext cx="64872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Confirmation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52" name=""/>
          <p:cNvSpPr/>
          <p:nvPr/>
        </p:nvSpPr>
        <p:spPr>
          <a:xfrm>
            <a:off x="1571760" y="3838680"/>
            <a:ext cx="1440" cy="20628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53" name=""/>
          <p:cNvGrpSpPr/>
          <p:nvPr/>
        </p:nvGrpSpPr>
        <p:grpSpPr>
          <a:xfrm>
            <a:off x="1533600" y="3394080"/>
            <a:ext cx="507960" cy="434880"/>
            <a:chOff x="1533600" y="3394080"/>
            <a:chExt cx="507960" cy="434880"/>
          </a:xfrm>
        </p:grpSpPr>
        <p:sp>
          <p:nvSpPr>
            <p:cNvPr id="154" name=""/>
            <p:cNvSpPr/>
            <p:nvPr/>
          </p:nvSpPr>
          <p:spPr>
            <a:xfrm>
              <a:off x="1533600" y="3394080"/>
              <a:ext cx="507960" cy="434880"/>
            </a:xfrm>
            <a:prstGeom prst="rect">
              <a:avLst/>
            </a:prstGeom>
            <a:solidFill>
              <a:srgbClr val="8dff69"/>
            </a:solidFill>
            <a:ln w="12600">
              <a:solidFill>
                <a:srgbClr val="00cc99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" name=""/>
            <p:cNvSpPr/>
            <p:nvPr/>
          </p:nvSpPr>
          <p:spPr>
            <a:xfrm>
              <a:off x="1582200" y="3570120"/>
              <a:ext cx="42624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8:00 AM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56" name=""/>
          <p:cNvSpPr/>
          <p:nvPr/>
        </p:nvSpPr>
        <p:spPr>
          <a:xfrm>
            <a:off x="6530760" y="4098960"/>
            <a:ext cx="4518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Operator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6400440" y="4216320"/>
            <a:ext cx="6487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Confirmation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6753240" y="3846600"/>
            <a:ext cx="1440" cy="2062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6550200" y="3633840"/>
            <a:ext cx="42516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8:00 PM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3828600" y="4091040"/>
            <a:ext cx="4518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Operator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3715920" y="4227480"/>
            <a:ext cx="6487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Confirmation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3886200" y="3657600"/>
            <a:ext cx="26676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 PM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63" name=""/>
          <p:cNvGrpSpPr/>
          <p:nvPr/>
        </p:nvGrpSpPr>
        <p:grpSpPr>
          <a:xfrm>
            <a:off x="3962520" y="2514600"/>
            <a:ext cx="117720" cy="638280"/>
            <a:chOff x="3962520" y="2514600"/>
            <a:chExt cx="117720" cy="638280"/>
          </a:xfrm>
        </p:grpSpPr>
        <p:sp>
          <p:nvSpPr>
            <p:cNvPr id="164" name=""/>
            <p:cNvSpPr/>
            <p:nvPr/>
          </p:nvSpPr>
          <p:spPr>
            <a:xfrm>
              <a:off x="4079880" y="2514600"/>
              <a:ext cx="360" cy="365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" name=""/>
            <p:cNvSpPr/>
            <p:nvPr/>
          </p:nvSpPr>
          <p:spPr>
            <a:xfrm>
              <a:off x="3987720" y="2651400"/>
              <a:ext cx="360" cy="365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" name=""/>
            <p:cNvSpPr/>
            <p:nvPr/>
          </p:nvSpPr>
          <p:spPr>
            <a:xfrm>
              <a:off x="3962520" y="2787840"/>
              <a:ext cx="360" cy="365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67" name=""/>
          <p:cNvSpPr/>
          <p:nvPr/>
        </p:nvSpPr>
        <p:spPr>
          <a:xfrm>
            <a:off x="5049360" y="6019920"/>
            <a:ext cx="24998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*Add 15 minutes to deadlines for EDI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68" name=""/>
          <p:cNvGrpSpPr/>
          <p:nvPr/>
        </p:nvGrpSpPr>
        <p:grpSpPr>
          <a:xfrm>
            <a:off x="5665680" y="3352680"/>
            <a:ext cx="585720" cy="434880"/>
            <a:chOff x="5665680" y="3352680"/>
            <a:chExt cx="585720" cy="434880"/>
          </a:xfrm>
        </p:grpSpPr>
        <p:sp>
          <p:nvSpPr>
            <p:cNvPr id="169" name=""/>
            <p:cNvSpPr/>
            <p:nvPr/>
          </p:nvSpPr>
          <p:spPr>
            <a:xfrm>
              <a:off x="5696640" y="3423960"/>
              <a:ext cx="53424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Grid Time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" name=""/>
            <p:cNvSpPr/>
            <p:nvPr/>
          </p:nvSpPr>
          <p:spPr>
            <a:xfrm>
              <a:off x="5807880" y="3628800"/>
              <a:ext cx="31212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5 PM*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" name=""/>
            <p:cNvSpPr/>
            <p:nvPr/>
          </p:nvSpPr>
          <p:spPr>
            <a:xfrm>
              <a:off x="5665680" y="3352680"/>
              <a:ext cx="585720" cy="434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72" name=""/>
          <p:cNvSpPr/>
          <p:nvPr/>
        </p:nvSpPr>
        <p:spPr>
          <a:xfrm>
            <a:off x="1622520" y="5427720"/>
            <a:ext cx="1440" cy="2174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1755720" y="3838680"/>
            <a:ext cx="0" cy="1998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2343240" y="3828960"/>
            <a:ext cx="0" cy="20016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2286000" y="2286000"/>
            <a:ext cx="0" cy="30492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3627360" y="2362320"/>
            <a:ext cx="0" cy="19836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 flipV="1">
            <a:off x="465120" y="2293560"/>
            <a:ext cx="1440" cy="3366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546120" y="3200400"/>
            <a:ext cx="1440" cy="13824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8146800" y="1758960"/>
            <a:ext cx="3312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 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512640" y="1668600"/>
            <a:ext cx="1800" cy="13788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1998-08-13T13:49:44Z</dcterms:created>
  <dc:creator>Ricki L Winters</dc:creator>
  <dc:description/>
  <dc:language>en-US</dc:language>
  <cp:lastModifiedBy>jbuchan2</cp:lastModifiedBy>
  <cp:lastPrinted>1998-09-30T17:17:31Z</cp:lastPrinted>
  <dcterms:modified xsi:type="dcterms:W3CDTF">2001-10-17T15:56:41Z</dcterms:modified>
  <cp:revision>26</cp:revision>
  <dc:subject/>
  <dc:title>No Slide Title</dc:title>
</cp:coreProperties>
</file>