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4A574F-8E54-4870-A70C-2295203A91A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E24ADBD-85CD-40E8-A63F-0FAE1421F74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463760" y="2666880"/>
            <a:ext cx="0" cy="5335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28600" y="228600"/>
            <a:ext cx="8686800" cy="44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03399"/>
                </a:solidFill>
                <a:effectLst/>
                <a:uFillTx/>
                <a:latin typeface="UBSHeadline"/>
              </a:rPr>
              <a:t>Critical Timeline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28600" y="838080"/>
            <a:ext cx="8686800" cy="0"/>
          </a:xfrm>
          <a:prstGeom prst="line">
            <a:avLst/>
          </a:prstGeom>
          <a:ln w="25560">
            <a:solidFill>
              <a:srgbClr val="00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28600" y="1066680"/>
            <a:ext cx="8686800" cy="457200"/>
          </a:xfrm>
          <a:prstGeom prst="rightArrow">
            <a:avLst>
              <a:gd name="adj1" fmla="val 38889"/>
              <a:gd name="adj2" fmla="val 84796"/>
            </a:avLst>
          </a:prstGeom>
          <a:solidFill>
            <a:srgbClr val="2457b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rot="5400000">
            <a:off x="283680" y="1995120"/>
            <a:ext cx="6948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02/07/02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33240" y="2666880"/>
            <a:ext cx="0" cy="792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rot="5400000">
            <a:off x="3609000" y="1782360"/>
            <a:ext cx="1011600" cy="64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1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“Best case”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02/11/02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139920" y="2666880"/>
            <a:ext cx="0" cy="60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581280" y="3700440"/>
            <a:ext cx="1295640" cy="30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1st day Business will be operational 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minor exceptions related to specific pieces of Gas &amp; Power business/client base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Sign client master agreements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Determine client credit limit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client notifications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Canadian Capital, Funding, guarantees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rot="5400000">
            <a:off x="6803280" y="1889640"/>
            <a:ext cx="47664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2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042320" y="2666880"/>
            <a:ext cx="0" cy="868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464160" y="2972880"/>
            <a:ext cx="1143000" cy="109908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is completely separated 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(infrastructure, applications, systems, etc,)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5400000">
            <a:off x="7696080" y="1782720"/>
            <a:ext cx="1120680" cy="64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3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earlier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than 02/06/05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256600" y="2666880"/>
            <a:ext cx="0" cy="685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674120" y="2973240"/>
            <a:ext cx="1164960" cy="793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 Business/Legal structure in place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5400000">
            <a:off x="4741560" y="1996560"/>
            <a:ext cx="6948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02/28/02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089680" y="2666880"/>
            <a:ext cx="0" cy="716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613400" y="2973240"/>
            <a:ext cx="914400" cy="64116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payroll from UBSW Energy 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5400000">
            <a:off x="2792160" y="1990080"/>
            <a:ext cx="6948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02/08/02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743200" y="3777840"/>
            <a:ext cx="838080" cy="140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Test/ validate internal infra-structure ready for start of business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752480" y="3776400"/>
            <a:ext cx="1143000" cy="30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Receive Hart-Scott-Rodino approval 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Real Estate lease signed for Houston, Portland, Toronto, Calgary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Third party consents to be obtained under software licenses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Canadian entity (legal structure)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HR Critical mass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651040" y="2973600"/>
            <a:ext cx="914400" cy="48852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Integration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632040" y="2973600"/>
            <a:ext cx="914400" cy="48852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integration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5400000">
            <a:off x="1115640" y="1996560"/>
            <a:ext cx="6948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02/07/02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28600" y="2973240"/>
            <a:ext cx="825480" cy="94644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Meeting with EBK to review VaR model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601040" y="3778200"/>
            <a:ext cx="129528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buy out options starting 3 yrs from legal closing date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5400000">
            <a:off x="1928520" y="1857960"/>
            <a:ext cx="69480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02/08/02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119240" y="2973600"/>
            <a:ext cx="685800" cy="48852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Mock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066680" y="3778200"/>
            <a:ext cx="838440" cy="109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Develop test plan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Test and validate mock trade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5400000">
            <a:off x="5660640" y="1996560"/>
            <a:ext cx="6948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03/04/02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006960" y="2666880"/>
            <a:ext cx="3240" cy="638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594400" y="2973600"/>
            <a:ext cx="803160" cy="33588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release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537160" y="3778200"/>
            <a:ext cx="941400" cy="4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First major IT release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114800" y="2666880"/>
            <a:ext cx="0" cy="304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209680" y="2666880"/>
            <a:ext cx="0" cy="5335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871640" y="2973240"/>
            <a:ext cx="712800" cy="64116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Closing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2002-01-30T19:52:18Z</dcterms:created>
  <dc:creator>Natacha Carrel</dc:creator>
  <dc:description/>
  <dc:language>en-US</dc:language>
  <cp:lastModifiedBy>Natacha Carrel</cp:lastModifiedBy>
  <cp:lastPrinted>2002-01-31T10:49:29Z</cp:lastPrinted>
  <dcterms:modified xsi:type="dcterms:W3CDTF">2002-01-31T10:51:53Z</dcterms:modified>
  <cp:revision>9</cp:revision>
  <dc:subject/>
  <dc:title>No Slide Title</dc:title>
</cp:coreProperties>
</file>