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179DDD-83CE-4482-A064-07DAC1B3EDCF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Collar with the ceiling being an index.  The floor can be set at any price.  This is an example.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5B2AC0-2234-4546-9194-69AD083740F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A40D35-A5F7-414A-96B7-0C2BF1D1C9A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295280" y="914400"/>
            <a:ext cx="0" cy="4648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5280" y="5562720"/>
            <a:ext cx="6172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19520" y="5486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343400" y="5486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19920" y="5486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20760" y="5613480"/>
            <a:ext cx="35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15680" y="5715000"/>
            <a:ext cx="58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$2.75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038480" y="5715000"/>
            <a:ext cx="60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$3.74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716080" y="5715000"/>
            <a:ext cx="58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95280" y="41911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758720" y="5299200"/>
            <a:ext cx="92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753560" y="3706920"/>
            <a:ext cx="75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$2.75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2819520" y="3124080"/>
            <a:ext cx="152388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9587600">
            <a:off x="2813040" y="3180960"/>
            <a:ext cx="123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flat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43400" y="31240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78000" y="2666880"/>
            <a:ext cx="75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$3.74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6019920" y="1371600"/>
            <a:ext cx="1752480" cy="1752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875400">
            <a:off x="5960160" y="1786680"/>
            <a:ext cx="1460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- $.09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3560" y="380880"/>
            <a:ext cx="1145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2001-06-08T11:46:21Z</dcterms:created>
  <dc:creator>kward</dc:creator>
  <dc:description/>
  <dc:language>en-US</dc:language>
  <cp:lastModifiedBy>kward</cp:lastModifiedBy>
  <dcterms:modified xsi:type="dcterms:W3CDTF">2001-06-08T12:45:31Z</dcterms:modified>
  <cp:revision>5</cp:revision>
  <dc:subject/>
  <dc:title>PowerPoint Presentation</dc:title>
</cp:coreProperties>
</file>