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media/image1.jpeg" ContentType="image/jpeg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EF8D9AF-5DD6-4DFA-BAEF-BBA2412F9E8B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4CCA33CD-8B96-49DB-BDAF-12F279FE230F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texas" descr=""/>
          <p:cNvPicPr/>
          <p:nvPr/>
        </p:nvPicPr>
        <p:blipFill>
          <a:blip r:embed="rId1"/>
          <a:stretch/>
        </p:blipFill>
        <p:spPr>
          <a:xfrm>
            <a:off x="304920" y="304920"/>
            <a:ext cx="8229600" cy="63244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2000-06-08T16:59:41Z</dcterms:created>
  <dc:creator>kfraley</dc:creator>
  <dc:description/>
  <dc:language>en-US</dc:language>
  <cp:lastModifiedBy>kfraley</cp:lastModifiedBy>
  <dcterms:modified xsi:type="dcterms:W3CDTF">2000-06-08T17:02:08Z</dcterms:modified>
  <cp:revision>1</cp:revision>
  <dc:subject/>
  <dc:title>No Slide Title</dc:title>
</cp:coreProperties>
</file>