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50ADDE9-AF67-4737-ABAE-10A786CA108F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8FE1324-91B3-4018-8DC0-D19B5E9773FC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" descr=""/>
          <p:cNvPicPr/>
          <p:nvPr/>
        </p:nvPicPr>
        <p:blipFill>
          <a:blip r:embed="rId1"/>
          <a:stretch/>
        </p:blipFill>
        <p:spPr>
          <a:xfrm>
            <a:off x="647640" y="757080"/>
            <a:ext cx="7848720" cy="53438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" descr=""/>
          <p:cNvPicPr/>
          <p:nvPr/>
        </p:nvPicPr>
        <p:blipFill>
          <a:blip r:embed="rId1"/>
          <a:stretch/>
        </p:blipFill>
        <p:spPr>
          <a:xfrm>
            <a:off x="314280" y="266760"/>
            <a:ext cx="8515440" cy="63244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" descr=""/>
          <p:cNvPicPr/>
          <p:nvPr/>
        </p:nvPicPr>
        <p:blipFill>
          <a:blip r:embed="rId1"/>
          <a:stretch/>
        </p:blipFill>
        <p:spPr>
          <a:xfrm>
            <a:off x="352440" y="190440"/>
            <a:ext cx="8439120" cy="64771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" descr=""/>
          <p:cNvPicPr/>
          <p:nvPr/>
        </p:nvPicPr>
        <p:blipFill>
          <a:blip r:embed="rId1"/>
          <a:stretch/>
        </p:blipFill>
        <p:spPr>
          <a:xfrm>
            <a:off x="1314360" y="647640"/>
            <a:ext cx="6515280" cy="55627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2001-01-19T16:40:20Z</dcterms:created>
  <dc:creator>hshivel</dc:creator>
  <dc:description/>
  <dc:language>en-US</dc:language>
  <cp:lastModifiedBy>hshivel</cp:lastModifiedBy>
  <dcterms:modified xsi:type="dcterms:W3CDTF">2001-01-19T16:47:42Z</dcterms:modified>
  <cp:revision>1</cp:revision>
  <dc:subject/>
  <dc:title>No Slide Title</dc:title>
</cp:coreProperties>
</file>