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_rels/presentation.xml.rels" ContentType="application/vnd.openxmlformats-package.relationship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ffff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1D6ECC10-4839-450E-BC74-FE6FF34D5458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ffff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ffffff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ffffff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ffffff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ffffff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ffffff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18BA41F8-C86A-49AD-AC32-8A7EBDC83A1F}" type="slidenum"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UK GAS</a:t>
            </a:r>
            <a:br>
              <a:rPr sz="4400"/>
            </a:br>
            <a:r>
              <a:rPr b="0" lang="en-US" sz="32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Regulatory Priorities</a:t>
            </a:r>
            <a:endParaRPr b="0" lang="en-US" sz="3200" strike="noStrike" u="none">
              <a:solidFill>
                <a:srgbClr val="ffff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Review of Gas Trading (RGTA)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Entry Capacity Auctions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Transportation Charges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685800" y="228240"/>
            <a:ext cx="7772400" cy="12193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Review of Gas Trading</a:t>
            </a:r>
            <a:endParaRPr b="0" lang="en-US" sz="4400" strike="noStrike" u="none">
              <a:solidFill>
                <a:srgbClr val="ffff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685800" y="1294920"/>
            <a:ext cx="7772400" cy="54104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marL="343080" indent="-343080">
              <a:spcBef>
                <a:spcPts val="799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Response to perceived flaws in gas trading regime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RGTA reforms introduced in October 1999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Introduction of “On the day commodity market” (OCM).  Transco to use this market for balancing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Increased operational discretion for Transco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Introduction of NTS entry capacity auctions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Ongoing changes to the energy and capacity regimes on a six monthly basis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685800" y="304920"/>
            <a:ext cx="7772400" cy="12952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NTS Entry Capacity Auctions</a:t>
            </a:r>
            <a:endParaRPr b="0" lang="en-US" sz="4400" strike="noStrike" u="none">
              <a:solidFill>
                <a:srgbClr val="ffff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685800" y="1523880"/>
            <a:ext cx="7772400" cy="4572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Auction of monthly “firm” entry capacity rights.  Auctions every six months.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Capacity volumes at entry points fixed in advance of the auctions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Additional capacity to be released or “bought back” by Transco on d-1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Within day capacity sales and buy-back introduced June 2000.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685800" y="228600"/>
            <a:ext cx="7772400" cy="12952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Issues</a:t>
            </a:r>
            <a:endParaRPr b="0" lang="en-US" sz="4400" strike="noStrike" u="none">
              <a:solidFill>
                <a:srgbClr val="ffff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/>
          </p:nvPr>
        </p:nvSpPr>
        <p:spPr>
          <a:xfrm>
            <a:off x="685800" y="1294920"/>
            <a:ext cx="7772400" cy="5257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Entry capacity prices more than doubled in the April-September 2000 auctions.  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No residual holder of value from the entry capacity auctions.  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How can auctions be reconciled with price control regulation?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Market power is still a problem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Spot and forward gas prices currently double the levels of a year ago.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Transportation</a:t>
            </a:r>
            <a:endParaRPr b="0" lang="en-US" sz="4400" strike="noStrike" u="none">
              <a:solidFill>
                <a:srgbClr val="ffff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685800" y="1600200"/>
            <a:ext cx="7772400" cy="4952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Transco’s allowed revenues determined every five years in its price control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Next price control takes effect April 2002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Individual transportation charges vary significantly from year to year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Enron is in aggregate long transportation through the Virtual Power Station (VPS) contracts.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Enron is short NTS entry capacity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130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2000-06-20T12:34:32Z</dcterms:created>
  <dc:creator>sjones</dc:creator>
  <dc:description/>
  <dc:language>en-US</dc:language>
  <cp:lastModifiedBy>sjones</cp:lastModifiedBy>
  <cp:lastPrinted>2000-06-20T14:24:10Z</cp:lastPrinted>
  <dcterms:modified xsi:type="dcterms:W3CDTF">2000-06-20T14:45:06Z</dcterms:modified>
  <cp:revision>8</cp:revision>
  <dc:subject/>
  <dc:title>UK GAS Regulatory Priorities</dc:title>
</cp:coreProperties>
</file>