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3622338" cy="7315200"/>
  <p:notesSz cx="120237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1362240" y="1706400"/>
            <a:ext cx="12286800" cy="5608440"/>
            <a:chOff x="1362240" y="1706400"/>
            <a:chExt cx="12286800" cy="5608440"/>
          </a:xfrm>
        </p:grpSpPr>
        <p:sp>
          <p:nvSpPr>
            <p:cNvPr id="1" name=""/>
            <p:cNvSpPr/>
            <p:nvPr/>
          </p:nvSpPr>
          <p:spPr>
            <a:xfrm>
              <a:off x="1515960" y="1716120"/>
              <a:ext cx="12101760" cy="559692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362240" y="1706400"/>
              <a:ext cx="153720" cy="5607000"/>
            </a:xfrm>
            <a:prstGeom prst="rect">
              <a:avLst/>
            </a:prstGeom>
            <a:solidFill>
              <a:srgbClr val="b3896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1362240" y="1706400"/>
              <a:ext cx="12286800" cy="104760"/>
            </a:xfrm>
            <a:prstGeom prst="rect">
              <a:avLst/>
            </a:prstGeom>
            <a:solidFill>
              <a:srgbClr val="b3896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300320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1765880" y="1716120"/>
              <a:ext cx="61704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10533960" y="1716120"/>
              <a:ext cx="61236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2973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80625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68277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5593320" y="1716120"/>
              <a:ext cx="61488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43563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121920" y="1716120"/>
              <a:ext cx="61704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88712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373760" y="188568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373760" y="272052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373760" y="3557160"/>
              <a:ext cx="125280" cy="4147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373760" y="439200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373760" y="5228640"/>
              <a:ext cx="125280" cy="41508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373760" y="606348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373760" y="689832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"/>
          </p:nvPr>
        </p:nvSpPr>
        <p:spPr>
          <a:xfrm>
            <a:off x="1930320" y="6664320"/>
            <a:ext cx="283680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2"/>
          </p:nvPr>
        </p:nvSpPr>
        <p:spPr>
          <a:xfrm>
            <a:off x="4766760" y="6664320"/>
            <a:ext cx="522468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3"/>
          </p:nvPr>
        </p:nvSpPr>
        <p:spPr>
          <a:xfrm>
            <a:off x="9991800" y="6664320"/>
            <a:ext cx="283824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3B6343-EC0F-44DF-9314-E84B6BD6C06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"/>
          <p:cNvGrpSpPr/>
          <p:nvPr/>
        </p:nvGrpSpPr>
        <p:grpSpPr>
          <a:xfrm>
            <a:off x="1362240" y="1706400"/>
            <a:ext cx="12286800" cy="5608440"/>
            <a:chOff x="1362240" y="1706400"/>
            <a:chExt cx="12286800" cy="5608440"/>
          </a:xfrm>
        </p:grpSpPr>
        <p:sp>
          <p:nvSpPr>
            <p:cNvPr id="27" name=""/>
            <p:cNvSpPr/>
            <p:nvPr/>
          </p:nvSpPr>
          <p:spPr>
            <a:xfrm>
              <a:off x="1515960" y="1716120"/>
              <a:ext cx="12101760" cy="559692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1362240" y="1706400"/>
              <a:ext cx="153720" cy="5607000"/>
            </a:xfrm>
            <a:prstGeom prst="rect">
              <a:avLst/>
            </a:prstGeom>
            <a:solidFill>
              <a:srgbClr val="b3896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362240" y="1706400"/>
              <a:ext cx="12286800" cy="104760"/>
            </a:xfrm>
            <a:prstGeom prst="rect">
              <a:avLst/>
            </a:prstGeom>
            <a:solidFill>
              <a:srgbClr val="b3896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300320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1765880" y="1716120"/>
              <a:ext cx="61704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0533960" y="1716120"/>
              <a:ext cx="61236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92973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0625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68277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593320" y="1716120"/>
              <a:ext cx="61488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35636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121920" y="1716120"/>
              <a:ext cx="61704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887120" y="1716120"/>
              <a:ext cx="614520" cy="846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373760" y="188568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373760" y="272052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373760" y="3557160"/>
              <a:ext cx="125280" cy="4147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373760" y="439200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373760" y="5228640"/>
              <a:ext cx="125280" cy="41508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373760" y="606348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73760" y="6898320"/>
              <a:ext cx="125280" cy="41652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767120" y="325080"/>
            <a:ext cx="862992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0" y="0"/>
            <a:ext cx="4555440" cy="2193480"/>
            <a:chOff x="0" y="0"/>
            <a:chExt cx="4555440" cy="2193480"/>
          </a:xfrm>
        </p:grpSpPr>
        <p:sp>
          <p:nvSpPr>
            <p:cNvPr id="49" name=""/>
            <p:cNvSpPr/>
            <p:nvPr/>
          </p:nvSpPr>
          <p:spPr>
            <a:xfrm>
              <a:off x="0" y="0"/>
              <a:ext cx="4541760" cy="219348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0" name=""/>
            <p:cNvGrpSpPr/>
            <p:nvPr/>
          </p:nvGrpSpPr>
          <p:grpSpPr>
            <a:xfrm>
              <a:off x="1800" y="2143080"/>
              <a:ext cx="4548600" cy="50040"/>
              <a:chOff x="1800" y="2143080"/>
              <a:chExt cx="4548600" cy="50040"/>
            </a:xfrm>
          </p:grpSpPr>
          <p:sp>
            <p:nvSpPr>
              <p:cNvPr id="51" name=""/>
              <p:cNvSpPr/>
              <p:nvPr/>
            </p:nvSpPr>
            <p:spPr>
              <a:xfrm>
                <a:off x="1800" y="2143080"/>
                <a:ext cx="4548600" cy="50040"/>
              </a:xfrm>
              <a:prstGeom prst="rect">
                <a:avLst/>
              </a:prstGeom>
              <a:solidFill>
                <a:srgbClr val="b3896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13320" y="2154600"/>
                <a:ext cx="22716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470520" y="2154600"/>
                <a:ext cx="22680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927000" y="2154600"/>
                <a:ext cx="22896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1385640" y="2154600"/>
                <a:ext cx="22680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1842120" y="2154600"/>
                <a:ext cx="22716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2298600" y="2154600"/>
                <a:ext cx="22716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2755080" y="2154600"/>
                <a:ext cx="22932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3214080" y="2154600"/>
                <a:ext cx="22680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3670560" y="2154600"/>
                <a:ext cx="22680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4127040" y="2154600"/>
                <a:ext cx="226800" cy="3348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2" name=""/>
            <p:cNvGrpSpPr/>
            <p:nvPr/>
          </p:nvGrpSpPr>
          <p:grpSpPr>
            <a:xfrm>
              <a:off x="4492080" y="0"/>
              <a:ext cx="63360" cy="2191680"/>
              <a:chOff x="4492080" y="0"/>
              <a:chExt cx="63360" cy="2191680"/>
            </a:xfrm>
          </p:grpSpPr>
          <p:sp>
            <p:nvSpPr>
              <p:cNvPr id="63" name=""/>
              <p:cNvSpPr/>
              <p:nvPr/>
            </p:nvSpPr>
            <p:spPr>
              <a:xfrm>
                <a:off x="4492080" y="0"/>
                <a:ext cx="63360" cy="2191680"/>
              </a:xfrm>
              <a:prstGeom prst="rect">
                <a:avLst/>
              </a:prstGeom>
              <a:solidFill>
                <a:srgbClr val="b3896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4493880" y="2022480"/>
                <a:ext cx="44640" cy="16200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4493880" y="1695960"/>
                <a:ext cx="44640" cy="16200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4493880" y="1369080"/>
                <a:ext cx="44640" cy="162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4493880" y="1042200"/>
                <a:ext cx="44640" cy="162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4493880" y="715680"/>
                <a:ext cx="44640" cy="162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4493880" y="389160"/>
                <a:ext cx="44640" cy="162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4493880" y="62280"/>
                <a:ext cx="44640" cy="16200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1" name="PlaceHolder 2"/>
          <p:cNvSpPr>
            <a:spLocks noGrp="1"/>
          </p:cNvSpPr>
          <p:nvPr>
            <p:ph type="dt" idx="4"/>
          </p:nvPr>
        </p:nvSpPr>
        <p:spPr>
          <a:xfrm>
            <a:off x="1930320" y="6583320"/>
            <a:ext cx="2836800" cy="48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ftr" idx="5"/>
          </p:nvPr>
        </p:nvSpPr>
        <p:spPr>
          <a:xfrm>
            <a:off x="4767120" y="6583320"/>
            <a:ext cx="5337360" cy="48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sldNum" idx="6"/>
          </p:nvPr>
        </p:nvSpPr>
        <p:spPr>
          <a:xfrm>
            <a:off x="10104480" y="6583320"/>
            <a:ext cx="2836800" cy="48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FE4F86-1F21-4C3A-BB3B-2EB50E3A29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81120" y="1711440"/>
            <a:ext cx="1225980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990720" y="0"/>
            <a:ext cx="2247840" cy="2133720"/>
          </a:xfrm>
          <a:prstGeom prst="rect">
            <a:avLst/>
          </a:prstGeom>
          <a:blipFill rotWithShape="0">
            <a:blip r:embed="rId2"/>
            <a:tile tx="0" ty="0" sx="100000" sy="100000" algn="ctr"/>
          </a:blipFill>
          <a:ln w="0">
            <a:noFill/>
          </a:ln>
        </p:spPr>
      </p:pic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498720" y="1143000"/>
            <a:ext cx="8628120" cy="325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301800"/>
                </a:solidFill>
                <a:effectLst/>
                <a:uFillTx/>
                <a:latin typeface="Times New Roman"/>
              </a:rPr>
              <a:t>Tax Structure Overview</a:t>
            </a:r>
            <a:endParaRPr b="0" lang="en-US" sz="36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77" name=""/>
          <p:cNvSpPr/>
          <p:nvPr/>
        </p:nvSpPr>
        <p:spPr>
          <a:xfrm>
            <a:off x="1644480" y="3429000"/>
            <a:ext cx="2427480" cy="105552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Cell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2560" y="406440"/>
            <a:ext cx="306396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89680" y="3505320"/>
            <a:ext cx="1957320" cy="16761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Owned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  Tax Partners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  CRRA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879560" y="5867280"/>
            <a:ext cx="1957320" cy="105588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334520" y="3505320"/>
            <a:ext cx="939960" cy="16761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739960" y="4572000"/>
            <a:ext cx="157320" cy="1203480"/>
          </a:xfrm>
          <a:prstGeom prst="downArrow">
            <a:avLst>
              <a:gd name="adj1" fmla="val 50000"/>
              <a:gd name="adj2" fmla="val 191247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307040" y="3886200"/>
            <a:ext cx="2384280" cy="162000"/>
          </a:xfrm>
          <a:prstGeom prst="rightArrow">
            <a:avLst>
              <a:gd name="adj1" fmla="val 50000"/>
              <a:gd name="adj2" fmla="val 367944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307040" y="4038480"/>
            <a:ext cx="2384280" cy="152640"/>
          </a:xfrm>
          <a:prstGeom prst="leftArrow">
            <a:avLst>
              <a:gd name="adj1" fmla="val 50000"/>
              <a:gd name="adj2" fmla="val 390507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011560" y="3657600"/>
            <a:ext cx="193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9040" y="4343400"/>
            <a:ext cx="934200" cy="84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Purchase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Mark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203960" y="1905120"/>
            <a:ext cx="1878120" cy="83808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976120" y="5029200"/>
            <a:ext cx="102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Mark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51880" y="2819520"/>
            <a:ext cx="156960" cy="609480"/>
          </a:xfrm>
          <a:prstGeom prst="upArrow">
            <a:avLst>
              <a:gd name="adj1" fmla="val 50000"/>
              <a:gd name="adj2" fmla="val 97076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908840" y="2819520"/>
            <a:ext cx="155520" cy="609480"/>
          </a:xfrm>
          <a:prstGeom prst="downArrow">
            <a:avLst>
              <a:gd name="adj1" fmla="val 50000"/>
              <a:gd name="adj2" fmla="val 97975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457840" y="3048120"/>
            <a:ext cx="875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Mark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264360" y="2514600"/>
            <a:ext cx="1701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99%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Benefits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004320" y="3962520"/>
            <a:ext cx="1096920" cy="152280"/>
          </a:xfrm>
          <a:prstGeom prst="leftArrow">
            <a:avLst>
              <a:gd name="adj1" fmla="val 50000"/>
              <a:gd name="adj2" fmla="val 180083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9004320" y="3809880"/>
            <a:ext cx="1131840" cy="152640"/>
          </a:xfrm>
          <a:prstGeom prst="rightArrow">
            <a:avLst>
              <a:gd name="adj1" fmla="val 50000"/>
              <a:gd name="adj2" fmla="val 185377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2371400" y="3657600"/>
            <a:ext cx="704880" cy="137160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Cell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0179000" y="1905120"/>
            <a:ext cx="1252440" cy="60948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848440" y="3581280"/>
            <a:ext cx="131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Lease 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848800" y="4038480"/>
            <a:ext cx="134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Lease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004320" y="4419720"/>
            <a:ext cx="1131840" cy="152280"/>
          </a:xfrm>
          <a:prstGeom prst="rightArrow">
            <a:avLst>
              <a:gd name="adj1" fmla="val 50000"/>
              <a:gd name="adj2" fmla="val 185816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9004320" y="4952880"/>
            <a:ext cx="1096920" cy="152640"/>
          </a:xfrm>
          <a:prstGeom prst="leftArrow">
            <a:avLst>
              <a:gd name="adj1" fmla="val 50000"/>
              <a:gd name="adj2" fmla="val 179658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8769240" y="4495680"/>
            <a:ext cx="164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 of Tax Benefits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Distributable Cash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771400" y="5105520"/>
            <a:ext cx="170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Purchase 1%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667880" y="2590920"/>
            <a:ext cx="157320" cy="838080"/>
          </a:xfrm>
          <a:prstGeom prst="downArrow">
            <a:avLst>
              <a:gd name="adj1" fmla="val 50000"/>
              <a:gd name="adj2" fmla="val 133181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1353680" y="4038480"/>
            <a:ext cx="1017720" cy="152640"/>
          </a:xfrm>
          <a:prstGeom prst="rightArrow">
            <a:avLst>
              <a:gd name="adj1" fmla="val 50000"/>
              <a:gd name="adj2" fmla="val 166686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353680" y="4191120"/>
            <a:ext cx="939960" cy="152280"/>
          </a:xfrm>
          <a:prstGeom prst="leftArrow">
            <a:avLst>
              <a:gd name="adj1" fmla="val 50000"/>
              <a:gd name="adj2" fmla="val 154314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1431440" y="3733920"/>
            <a:ext cx="93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588760" y="4343400"/>
            <a:ext cx="601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NOI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5410080"/>
            <a:ext cx="144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Equipment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924680" y="5638680"/>
            <a:ext cx="224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Principal &amp; Interest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753480" y="189000"/>
            <a:ext cx="367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&amp; DISCUSSION PURPOSEONLY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772400" y="5257800"/>
            <a:ext cx="152280" cy="609480"/>
          </a:xfrm>
          <a:prstGeom prst="downArrow">
            <a:avLst>
              <a:gd name="adj1" fmla="val 50000"/>
              <a:gd name="adj2" fmla="val 100059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162920" y="5943600"/>
            <a:ext cx="1371600" cy="114300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20120" y="5257800"/>
            <a:ext cx="156960" cy="609480"/>
          </a:xfrm>
          <a:prstGeom prst="upArrow">
            <a:avLst>
              <a:gd name="adj1" fmla="val 50000"/>
              <a:gd name="adj2" fmla="val 97076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10819800" y="2590920"/>
            <a:ext cx="152280" cy="838080"/>
          </a:xfrm>
          <a:prstGeom prst="downArrow">
            <a:avLst>
              <a:gd name="adj1" fmla="val 50000"/>
              <a:gd name="adj2" fmla="val 137589"/>
            </a:avLst>
          </a:prstGeom>
          <a:solidFill>
            <a:srgbClr val="0000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Overview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Briefly describe the product or service, the user problems it solves, and the audience for which it is intended.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Outline different models available.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Features &amp; Benefits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 several slides to outline the features of your product.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Group features in logical categories, using one slide per category.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 sure to state the user benefit of each feature.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 one slide per model, if appropriate.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Applications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Discuss how the product or service can be used by different groups, giving real user examples where possible.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Specifications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products, give relevant technical specifications, using as many slides as necessary.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services, detail the terms and conditions under which the service is offered.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Pricing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Detail the product models available and list specific prices for each model and additional options.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044440" y="325080"/>
            <a:ext cx="107852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01800"/>
                </a:solidFill>
                <a:effectLst/>
                <a:uFillTx/>
                <a:latin typeface="Arial Narrow"/>
              </a:rPr>
              <a:t>Availability</a:t>
            </a:r>
            <a:endParaRPr b="0" lang="en-US" sz="4800" strike="noStrike" u="none">
              <a:solidFill>
                <a:srgbClr val="3018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929960" y="1950840"/>
            <a:ext cx="10896840" cy="46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List availability dates.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799"/>
              </a:spcBef>
              <a:buClr>
                <a:srgbClr val="9d9c81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Describe where product can be purchased, or where to direct orders.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2000-10-13T10:04:47Z</dcterms:created>
  <dc:creator>charve2</dc:creator>
  <dc:description/>
  <dc:language>en-US</dc:language>
  <cp:lastModifiedBy>charve2</cp:lastModifiedBy>
  <cp:lastPrinted>2000-10-13T13:03:35Z</cp:lastPrinted>
  <dcterms:modified xsi:type="dcterms:W3CDTF">2000-10-13T13:51:49Z</dcterms:modified>
  <cp:revision>2</cp:revision>
  <dc:subject/>
  <dc:title>Tax Structure Overview</dc:title>
</cp:coreProperties>
</file>