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_rels/presentation.xml.rels" ContentType="application/vnd.openxmlformats-package.relationships+xml"/>
  <Override PartName="/ppt/media/image14.jpeg" ContentType="image/jpeg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10.jpeg" ContentType="image/jpeg"/>
  <Override PartName="/ppt/media/image7.jpeg" ContentType="image/jpeg"/>
  <Override PartName="/ppt/media/image9.jpeg" ContentType="image/jpeg"/>
  <Override PartName="/ppt/media/image12.jpeg" ContentType="image/jpeg"/>
  <Override PartName="/ppt/media/image11.jpeg" ContentType="image/jpeg"/>
  <Override PartName="/ppt/media/image8.jpeg" ContentType="image/jpeg"/>
  <Override PartName="/ppt/media/image13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03BBAA4-A42B-4BEB-89EF-B6A2BCA5572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1A47063-48AD-4860-8251-E5CBFECFE66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1.jpeg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2.jpeg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3.jpeg"/><Relationship Id="rId2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4.jpe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11" descr=""/>
          <p:cNvPicPr/>
          <p:nvPr/>
        </p:nvPicPr>
        <p:blipFill>
          <a:blip r:embed="rId1"/>
          <a:stretch/>
        </p:blipFill>
        <p:spPr>
          <a:xfrm>
            <a:off x="0" y="7632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explosion9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explosion10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explosion11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explosion1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exploson13" descr=""/>
          <p:cNvPicPr/>
          <p:nvPr/>
        </p:nvPicPr>
        <p:blipFill>
          <a:blip r:embed="rId1"/>
          <a:stretch/>
        </p:blipFill>
        <p:spPr>
          <a:xfrm>
            <a:off x="0" y="7632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xplosion1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xplosion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explosion3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explosion4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explosion5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explosion6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explosion7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explosion8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2001-04-09T09:27:57Z</dcterms:created>
  <dc:creator>richasont</dc:creator>
  <dc:description/>
  <dc:language>en-US</dc:language>
  <cp:lastModifiedBy>Patrick J. Burns</cp:lastModifiedBy>
  <dcterms:modified xsi:type="dcterms:W3CDTF">2001-12-22T21:39:18Z</dcterms:modified>
  <cp:revision>4</cp:revision>
  <dc:subject/>
  <dc:title>PowerPoint Presentation</dc:title>
</cp:coreProperties>
</file>