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9A984FC-BDC0-4259-ABBD-C645909E979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99ffcc"/>
            </a:gs>
            <a:gs pos="100000">
              <a:srgbClr val="6bb38f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AFA1D08-4BDB-41A8-AA19-226E9E394D2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gradFill rotWithShape="0">
          <a:gsLst>
            <a:gs pos="0">
              <a:srgbClr val="ccccff"/>
            </a:gs>
            <a:gs pos="100000">
              <a:srgbClr val="8a8aad"/>
            </a:gs>
          </a:gsLst>
          <a:lin ang="10800000"/>
        </a:gra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1233360" y="2195640"/>
            <a:ext cx="824040" cy="4680"/>
          </a:xfrm>
          <a:prstGeom prst="line">
            <a:avLst/>
          </a:prstGeom>
          <a:ln w="57240">
            <a:solidFill>
              <a:srgbClr val="808080"/>
            </a:solidFill>
            <a:miter/>
            <a:head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2120" bIns="-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 flipV="1">
            <a:off x="2395440" y="2190240"/>
            <a:ext cx="1900440" cy="9720"/>
          </a:xfrm>
          <a:prstGeom prst="line">
            <a:avLst/>
          </a:prstGeom>
          <a:ln w="57240">
            <a:solidFill>
              <a:srgbClr val="808080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37080" bIns="-37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552680" y="2200320"/>
            <a:ext cx="838080" cy="0"/>
          </a:xfrm>
          <a:prstGeom prst="line">
            <a:avLst/>
          </a:prstGeom>
          <a:ln w="57240">
            <a:solidFill>
              <a:srgbClr val="808080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2438280" y="4419720"/>
            <a:ext cx="1905120" cy="0"/>
          </a:xfrm>
          <a:prstGeom prst="line">
            <a:avLst/>
          </a:prstGeom>
          <a:ln w="57240">
            <a:solidFill>
              <a:srgbClr val="808080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981080" y="4494600"/>
            <a:ext cx="838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Begin Scoping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733920" y="4494600"/>
            <a:ext cx="1123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Notice Application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743200" y="3808800"/>
            <a:ext cx="1463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Staff Prepares NEPA Document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752760" y="1330560"/>
            <a:ext cx="784800" cy="737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Develop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Study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7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Corridor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04920" y="2236320"/>
            <a:ext cx="1143000" cy="49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Identify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Stakeholders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050120" y="2665440"/>
            <a:ext cx="1042560" cy="100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Hold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Project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Info Mtgs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w/Officials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&amp; Public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971720" y="2254680"/>
            <a:ext cx="838080" cy="71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Hold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Public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Meetings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315040" y="1488600"/>
            <a:ext cx="1400040" cy="68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Complete follow-on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Surveys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943440" y="1359360"/>
            <a:ext cx="609480" cy="71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File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At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FERC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583000" y="1588680"/>
            <a:ext cx="750600" cy="49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Finalize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Route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4343400" y="4419720"/>
            <a:ext cx="685800" cy="0"/>
          </a:xfrm>
          <a:prstGeom prst="line">
            <a:avLst/>
          </a:prstGeom>
          <a:ln w="572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4876920" y="4419720"/>
            <a:ext cx="1143000" cy="0"/>
          </a:xfrm>
          <a:prstGeom prst="line">
            <a:avLst/>
          </a:prstGeom>
          <a:ln w="57240">
            <a:solidFill>
              <a:srgbClr val="808080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6095880" y="4419720"/>
            <a:ext cx="1524240" cy="0"/>
          </a:xfrm>
          <a:prstGeom prst="line">
            <a:avLst/>
          </a:prstGeom>
          <a:ln w="572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981840" y="4410000"/>
            <a:ext cx="933480" cy="0"/>
          </a:xfrm>
          <a:prstGeom prst="line">
            <a:avLst/>
          </a:prstGeom>
          <a:ln w="57240">
            <a:solidFill>
              <a:srgbClr val="808080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4421160" y="3426120"/>
            <a:ext cx="939960" cy="71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Issue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Draft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NEPA Doc.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486400" y="4494240"/>
            <a:ext cx="10666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Resolve Issues, Respond To Comments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6478560" y="3426120"/>
            <a:ext cx="939960" cy="71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Issue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Final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NEPA Doc.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7448400" y="4491720"/>
            <a:ext cx="1162080" cy="93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Issue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Construction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Release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Order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3661200" y="5561280"/>
            <a:ext cx="1843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Comic Sans MS"/>
              </a:rPr>
              <a:t>Proposed Time Line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1219320" y="6019920"/>
            <a:ext cx="3200400" cy="0"/>
          </a:xfrm>
          <a:prstGeom prst="line">
            <a:avLst/>
          </a:prstGeom>
          <a:ln w="57240">
            <a:solidFill>
              <a:srgbClr val="5f5f5f"/>
            </a:solidFill>
            <a:prstDash val="sysDot"/>
            <a:miter/>
            <a:headEnd len="sm" type="oval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685800" y="6094800"/>
            <a:ext cx="1143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Sept. 2001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343400" y="6019920"/>
            <a:ext cx="3114720" cy="0"/>
          </a:xfrm>
          <a:prstGeom prst="line">
            <a:avLst/>
          </a:prstGeom>
          <a:ln w="57240">
            <a:solidFill>
              <a:srgbClr val="5f5f5f"/>
            </a:solidFill>
            <a:prstDash val="sysDot"/>
            <a:miter/>
            <a:headEnd len="sm" type="oval" w="med"/>
            <a:tailEnd len="sm" type="oval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7010280" y="6094800"/>
            <a:ext cx="9907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Dec. 2002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3809880" y="6094800"/>
            <a:ext cx="1121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Mar/Apr 2002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flipH="1">
            <a:off x="2437920" y="4191120"/>
            <a:ext cx="304920" cy="0"/>
          </a:xfrm>
          <a:prstGeom prst="line">
            <a:avLst/>
          </a:prstGeom>
          <a:ln w="9360">
            <a:solidFill>
              <a:srgbClr val="b2b2b2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4114800" y="4191120"/>
            <a:ext cx="685800" cy="0"/>
          </a:xfrm>
          <a:prstGeom prst="line">
            <a:avLst/>
          </a:prstGeom>
          <a:ln w="9360">
            <a:solidFill>
              <a:srgbClr val="b2b2b2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1542960" y="2266920"/>
            <a:ext cx="0" cy="457200"/>
          </a:xfrm>
          <a:prstGeom prst="line">
            <a:avLst/>
          </a:prstGeom>
          <a:ln w="32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2286000" y="6094800"/>
            <a:ext cx="1103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(7-8 months)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5638680" y="6094800"/>
            <a:ext cx="11034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(8-9 months)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7534440" y="6019920"/>
            <a:ext cx="561960" cy="0"/>
          </a:xfrm>
          <a:prstGeom prst="line">
            <a:avLst/>
          </a:prstGeom>
          <a:ln w="57240">
            <a:solidFill>
              <a:srgbClr val="5f5f5f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8153280" y="6094080"/>
            <a:ext cx="990720" cy="49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In-service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2004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7543800" y="5747400"/>
            <a:ext cx="1084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Construction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8105760" y="6019920"/>
            <a:ext cx="561960" cy="0"/>
          </a:xfrm>
          <a:prstGeom prst="line">
            <a:avLst/>
          </a:prstGeom>
          <a:ln w="57240">
            <a:solidFill>
              <a:srgbClr val="5f5f5f"/>
            </a:solidFill>
            <a:prstDash val="sysDot"/>
            <a:miter/>
            <a:tailEnd len="sm" type="oval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V="1">
            <a:off x="3957480" y="2171880"/>
            <a:ext cx="2033640" cy="18720"/>
          </a:xfrm>
          <a:prstGeom prst="line">
            <a:avLst/>
          </a:prstGeom>
          <a:ln w="57240">
            <a:solidFill>
              <a:srgbClr val="808080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28080" bIns="-2808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228680" y="2019240"/>
            <a:ext cx="0" cy="362160"/>
          </a:xfrm>
          <a:prstGeom prst="line">
            <a:avLst/>
          </a:prstGeom>
          <a:ln w="32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7419960" y="1853640"/>
            <a:ext cx="152388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61160" y="3979080"/>
            <a:ext cx="1147320" cy="1036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The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FERC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231840" y="-360"/>
            <a:ext cx="7696080" cy="803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Proposed Sun Devil Project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- Suggested Collaborative Approach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1552680" y="2200320"/>
            <a:ext cx="1361880" cy="0"/>
          </a:xfrm>
          <a:prstGeom prst="line">
            <a:avLst/>
          </a:prstGeom>
          <a:ln w="57240">
            <a:solidFill>
              <a:srgbClr val="808080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1438200" y="1351080"/>
            <a:ext cx="1028880" cy="71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Select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3rd Party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Contractor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1895400" y="2009880"/>
            <a:ext cx="0" cy="266760"/>
          </a:xfrm>
          <a:prstGeom prst="line">
            <a:avLst/>
          </a:prstGeom>
          <a:ln w="3240">
            <a:solidFill>
              <a:srgbClr val="80808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579840" y="2362680"/>
            <a:ext cx="833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Complete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surveys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7296120" y="4343400"/>
            <a:ext cx="136440" cy="136440"/>
          </a:xfrm>
          <a:prstGeom prst="flowChartMerge">
            <a:avLst/>
          </a:prstGeom>
          <a:solidFill>
            <a:srgbClr val="00cc99"/>
          </a:solidFill>
          <a:ln w="57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21600" bIns="216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7367760" y="3780360"/>
            <a:ext cx="9792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Certificate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issuance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 flipH="1">
            <a:off x="7410240" y="4152960"/>
            <a:ext cx="91800" cy="92160"/>
          </a:xfrm>
          <a:prstGeom prst="line">
            <a:avLst/>
          </a:prstGeom>
          <a:ln w="19080">
            <a:solidFill>
              <a:srgbClr val="000000"/>
            </a:solidFill>
            <a:miter/>
            <a:tailEnd len="med" type="arrow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5360" bIns="453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2001-08-21T15:46:18Z</dcterms:created>
  <dc:creator>PJBecker</dc:creator>
  <dc:description/>
  <dc:language>en-US</dc:language>
  <cp:lastModifiedBy>Scott Patti</cp:lastModifiedBy>
  <cp:lastPrinted>2001-09-06T17:55:08Z</cp:lastPrinted>
  <dcterms:modified xsi:type="dcterms:W3CDTF">2001-09-24T19:20:02Z</dcterms:modified>
  <cp:revision>15</cp:revision>
  <dc:subject/>
  <dc:title>Proposed AGES Project            Develop                         Hold             Study                          Public                       Complete                                        Corridor                      Meetings                     Surveys                                                          Open                 Identify                      Select                         File            Season            Stakeholders               Proposed                       At (May 01)                                               Route                        FERC                                                                                                      </dc:title>
</cp:coreProperties>
</file>